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1" r:id="rId4"/>
  </p:sldMasterIdLst>
  <p:notesMasterIdLst>
    <p:notesMasterId r:id="rId18"/>
  </p:notesMasterIdLst>
  <p:sldIdLst>
    <p:sldId id="256" r:id="rId5"/>
    <p:sldId id="281" r:id="rId6"/>
    <p:sldId id="282" r:id="rId7"/>
    <p:sldId id="291" r:id="rId8"/>
    <p:sldId id="271" r:id="rId9"/>
    <p:sldId id="283" r:id="rId10"/>
    <p:sldId id="292" r:id="rId11"/>
    <p:sldId id="272" r:id="rId12"/>
    <p:sldId id="286" r:id="rId13"/>
    <p:sldId id="293" r:id="rId14"/>
    <p:sldId id="275" r:id="rId15"/>
    <p:sldId id="287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E4677A-DA9A-C848-A76E-27F8B768830F}">
          <p14:sldIdLst>
            <p14:sldId id="256"/>
          </p14:sldIdLst>
        </p14:section>
        <p14:section name="Iterative Structures" id="{C550AF4A-EC54-3047-A713-3099987043AF}">
          <p14:sldIdLst>
            <p14:sldId id="281"/>
            <p14:sldId id="282"/>
            <p14:sldId id="291"/>
            <p14:sldId id="271"/>
            <p14:sldId id="283"/>
            <p14:sldId id="292"/>
            <p14:sldId id="272"/>
            <p14:sldId id="286"/>
            <p14:sldId id="293"/>
            <p14:sldId id="275"/>
            <p14:sldId id="28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 snapToObjects="1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6865-B889-7644-990A-769E631D7F58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F800-2454-1045-8159-1878849A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allows us to make more complex programs; able to have multiple paths of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0F800-2454-1045-8159-1878849A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C92F4B4-54FD-3F4A-9575-7E56FB259AD3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9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E05-7282-EE4E-8F91-727B732C747B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522-E3F3-EC4D-8CFA-CBE8A90073A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61C442E-AF06-4F4E-A68E-E57369479F60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3A59-49CF-8243-9635-8CD9DE1147C3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3A3DC79-4EDC-714B-9938-B16BCB026939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206288C-9195-9743-A366-D3BD22A33353}" type="datetime1">
              <a:rPr lang="en-TT" smtClean="0"/>
              <a:t>22/01/2020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9498-78DC-2248-93D5-E75056105868}" type="datetime1">
              <a:rPr lang="en-TT" smtClean="0"/>
              <a:t>22/01/2020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686-B7D5-F548-8451-98F3B2F18264}" type="datetime1">
              <a:rPr lang="en-TT" smtClean="0"/>
              <a:t>22/01/2020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13D7DE7-6CD2-E541-B82B-B2489811D926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705EEA-8D11-C246-B8C9-7FC6E1971A9F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5CE2-F602-774F-93EE-F39DBEE1704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62F8C4-3927-4DB7-A52F-79EAF9E6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CD124-0022-CE48-B3EB-9C63612B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Iterative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EE00-AF37-F140-B432-D651FEA3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Prepared </a:t>
            </a:r>
            <a:r>
              <a:rPr lang="en-US" sz="2000"/>
              <a:t>and presented by </a:t>
            </a:r>
            <a:r>
              <a:rPr lang="en-US" sz="2000" dirty="0"/>
              <a:t>- </a:t>
            </a:r>
            <a:r>
              <a:rPr lang="en-US" sz="2000" b="1" dirty="0"/>
              <a:t>Naomi Padmore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6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8378-DC64-3049-97E7-A29CC39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Case 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6F98-2723-DE46-92A2-6B5C8BD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Guess The Number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AFB1-3863-7540-9E00-4EA1E69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Case 3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B04495-639C-44C1-9273-CCFE57C1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Guessing a number between 1 and 10</a:t>
            </a:r>
            <a:endParaRPr lang="en-US" sz="20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78CBD4F-481E-E545-BEBF-534FB70D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71" y="625684"/>
            <a:ext cx="2414005" cy="54553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039DA-7418-2549-BDA1-58CFCFDD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9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Do… while Loop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do</a:t>
            </a:r>
            <a:r>
              <a:rPr lang="en-US" sz="1700" dirty="0"/>
              <a:t> {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/>
              <a:t>statement1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	statement2;</a:t>
            </a:r>
          </a:p>
          <a:p>
            <a:pPr marL="0" indent="0">
              <a:buNone/>
            </a:pPr>
            <a:r>
              <a:rPr lang="en-US" sz="1700" dirty="0"/>
              <a:t>} </a:t>
            </a:r>
            <a:r>
              <a:rPr lang="en-US" sz="1700" b="1" dirty="0"/>
              <a:t>while </a:t>
            </a:r>
            <a:r>
              <a:rPr lang="en-US" sz="1700" dirty="0"/>
              <a:t>(</a:t>
            </a:r>
            <a:r>
              <a:rPr lang="en-US" sz="1700" i="1" dirty="0"/>
              <a:t>condition</a:t>
            </a:r>
            <a:r>
              <a:rPr lang="en-US" sz="1700" dirty="0"/>
              <a:t>);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EE97A-EC4E-3544-A486-014AA996F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5573" y="843533"/>
            <a:ext cx="6248728" cy="52801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6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6B6B5-A740-E041-A36E-AC731E71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That’s 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5E48-0C72-4D42-95B5-CE111A00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1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B679F-8036-0F4F-B89B-2B8B1D0F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Iterative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2786-E7E5-C54A-9788-F78B0C46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Allows us to </a:t>
            </a:r>
            <a:r>
              <a:rPr lang="en-US" sz="2000" i="1" dirty="0">
                <a:solidFill>
                  <a:schemeClr val="accent1"/>
                </a:solidFill>
              </a:rPr>
              <a:t>repeat a sequence of code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multiple times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BA16D-BDA7-984E-9FE8-71EDE5897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00888" y="293568"/>
            <a:ext cx="2347449" cy="60515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19BF4-6B70-964A-8DDB-15BDB0E0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5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Cases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0DA7-5541-B941-AB2A-27E56A28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Three Times Tables program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Averaging a Sum of Numbers program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Guess the Number program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19E24B-BD3E-204F-8722-C1DD9DCA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8378-DC64-3049-97E7-A29CC39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Case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6F98-2723-DE46-92A2-6B5C8BD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Three times Tables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AFB1-3863-7540-9E00-4EA1E69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Case 1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B04495-639C-44C1-9273-CCFE57C1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Three Times Table</a:t>
            </a:r>
            <a:endParaRPr lang="en-US" sz="20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7EBAB-2E01-CE46-B61D-47036A0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07494" y="81606"/>
            <a:ext cx="2957406" cy="66947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75207-72F2-4C4B-8D39-C72F5132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7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For Loop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432949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</a:t>
            </a:r>
            <a:r>
              <a:rPr lang="en-US" sz="1600" b="1" dirty="0"/>
              <a:t>or</a:t>
            </a:r>
            <a:r>
              <a:rPr lang="en-US" sz="1600" dirty="0"/>
              <a:t> (</a:t>
            </a:r>
            <a:r>
              <a:rPr lang="en-US" sz="1600" i="1" dirty="0"/>
              <a:t>initialization </a:t>
            </a:r>
            <a:r>
              <a:rPr lang="en-US" sz="1600" b="1" dirty="0"/>
              <a:t>;</a:t>
            </a:r>
            <a:r>
              <a:rPr lang="en-US" sz="1600" dirty="0"/>
              <a:t> </a:t>
            </a:r>
            <a:r>
              <a:rPr lang="en-US" sz="1600" i="1" dirty="0"/>
              <a:t>condition </a:t>
            </a:r>
            <a:r>
              <a:rPr lang="en-US" sz="1600" b="1" dirty="0"/>
              <a:t>; </a:t>
            </a:r>
            <a:r>
              <a:rPr lang="en-US" sz="1600" i="1" dirty="0"/>
              <a:t>increment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statement1;</a:t>
            </a:r>
          </a:p>
          <a:p>
            <a:pPr marL="0" indent="0">
              <a:buNone/>
            </a:pPr>
            <a:r>
              <a:rPr lang="en-US" sz="1600" dirty="0"/>
              <a:t>	statement2;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00D05-0149-0749-A17E-AF81EA9386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967" y="1372429"/>
            <a:ext cx="6921940" cy="42223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8378-DC64-3049-97E7-A29CC39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Case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6F98-2723-DE46-92A2-6B5C8BD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Averaging a Sum of Numbers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AFB1-3863-7540-9E00-4EA1E69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0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Case 2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B04495-639C-44C1-9273-CCFE57C1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Averaging Program</a:t>
            </a:r>
            <a:endParaRPr lang="en-US" sz="20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36DECD-12D9-5E4D-83E5-347E7EA0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4"/>
          <a:stretch/>
        </p:blipFill>
        <p:spPr>
          <a:xfrm>
            <a:off x="7530987" y="362290"/>
            <a:ext cx="2027497" cy="6176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039DA-7418-2549-BDA1-58CFCFDD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7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While Loop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while </a:t>
            </a:r>
            <a:r>
              <a:rPr lang="en-US" sz="1600" dirty="0"/>
              <a:t>(</a:t>
            </a:r>
            <a:r>
              <a:rPr lang="en-US" sz="1600" i="1" dirty="0"/>
              <a:t>condition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statement1;</a:t>
            </a:r>
          </a:p>
          <a:p>
            <a:pPr marL="0" indent="0">
              <a:buNone/>
            </a:pPr>
            <a:r>
              <a:rPr lang="en-US" sz="1600" dirty="0"/>
              <a:t>	statement2;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B5A08-10F9-3241-A765-99AA6C11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967" y="1216685"/>
            <a:ext cx="6921940" cy="45338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461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B6C229EE6BC42B789D11FEDBEA74B" ma:contentTypeVersion="2" ma:contentTypeDescription="Create a new document." ma:contentTypeScope="" ma:versionID="be1c0da2d621c42a81d85e24a495122b">
  <xsd:schema xmlns:xsd="http://www.w3.org/2001/XMLSchema" xmlns:xs="http://www.w3.org/2001/XMLSchema" xmlns:p="http://schemas.microsoft.com/office/2006/metadata/properties" xmlns:ns2="1505ac12-02ab-496d-80da-9474925b9174" targetNamespace="http://schemas.microsoft.com/office/2006/metadata/properties" ma:root="true" ma:fieldsID="5300706edc7b0dd4dad487d49e213cde" ns2:_="">
    <xsd:import namespace="1505ac12-02ab-496d-80da-9474925b91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ac12-02ab-496d-80da-9474925b9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4EBD15-9EFE-43E7-BB7D-4A0D424FA4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8A68C7-896D-4702-82EE-D8339125EF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2B1BD-0A82-42E6-894D-0ABF0D8E2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ac12-02ab-496d-80da-9474925b9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153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Iterative Structures</vt:lpstr>
      <vt:lpstr>Iterative Structures</vt:lpstr>
      <vt:lpstr>Cases</vt:lpstr>
      <vt:lpstr>Case 1</vt:lpstr>
      <vt:lpstr>Case 1</vt:lpstr>
      <vt:lpstr>For Loop</vt:lpstr>
      <vt:lpstr>Case 2</vt:lpstr>
      <vt:lpstr>Case 2</vt:lpstr>
      <vt:lpstr>While Loop</vt:lpstr>
      <vt:lpstr>Case 3</vt:lpstr>
      <vt:lpstr>Case 3</vt:lpstr>
      <vt:lpstr>Do… while Loop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C++</dc:title>
  <dc:creator>naomi.padmore</dc:creator>
  <cp:lastModifiedBy>Simeon Ramjit</cp:lastModifiedBy>
  <cp:revision>10</cp:revision>
  <dcterms:created xsi:type="dcterms:W3CDTF">2020-01-15T05:57:59Z</dcterms:created>
  <dcterms:modified xsi:type="dcterms:W3CDTF">2020-01-22T17:25:28Z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0x010100AFEB6C229EE6BC42B789D11FEDBEA74B</vt:lpwstr>
  </property>
</Properties>
</file>