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5" r:id="rId6"/>
    <p:sldId id="259" r:id="rId7"/>
    <p:sldId id="262" r:id="rId8"/>
    <p:sldId id="263" r:id="rId9"/>
    <p:sldId id="264" r:id="rId10"/>
    <p:sldId id="266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9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6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5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6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669104-35D5-44AF-997E-7FD01B33DD9B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5FAD42-1357-4CE1-958F-1095910D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AccountingMadeEasy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Simeon </a:t>
            </a:r>
            <a:r>
              <a:rPr lang="en-US" dirty="0" err="1" smtClean="0"/>
              <a:t>Filev</a:t>
            </a:r>
            <a:endParaRPr lang="en-US" dirty="0" smtClean="0"/>
          </a:p>
          <a:p>
            <a:r>
              <a:rPr lang="en-US" dirty="0" smtClean="0"/>
              <a:t>71984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38322" y="0"/>
            <a:ext cx="10018713" cy="1752599"/>
          </a:xfrm>
        </p:spPr>
        <p:txBody>
          <a:bodyPr/>
          <a:lstStyle/>
          <a:p>
            <a:r>
              <a:rPr lang="bg-BG" dirty="0" smtClean="0"/>
              <a:t>Търсене по потребителско име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356" y="3401711"/>
            <a:ext cx="3743325" cy="52387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206" y="4645369"/>
            <a:ext cx="3800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3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11316" y="-113271"/>
            <a:ext cx="10018713" cy="1752599"/>
          </a:xfrm>
        </p:spPr>
        <p:txBody>
          <a:bodyPr/>
          <a:lstStyle/>
          <a:p>
            <a:r>
              <a:rPr lang="bg-BG" dirty="0" smtClean="0"/>
              <a:t>Прозорец „Документи“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84310" y="1414848"/>
            <a:ext cx="10018713" cy="3124201"/>
          </a:xfrm>
        </p:spPr>
        <p:txBody>
          <a:bodyPr/>
          <a:lstStyle/>
          <a:p>
            <a:r>
              <a:rPr lang="bg-BG" dirty="0" smtClean="0"/>
              <a:t>Документите се запазват в зададена от нас папка (може да се промени от </a:t>
            </a:r>
            <a:r>
              <a:rPr lang="en-US" dirty="0" err="1" smtClean="0"/>
              <a:t>application.properties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Документите могат да се теглят и </a:t>
            </a:r>
            <a:r>
              <a:rPr lang="bg-BG" dirty="0" err="1" smtClean="0"/>
              <a:t>мремахват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40" y="4448560"/>
            <a:ext cx="91344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435675" y="-455401"/>
            <a:ext cx="10018713" cy="1752599"/>
          </a:xfrm>
        </p:spPr>
        <p:txBody>
          <a:bodyPr/>
          <a:lstStyle/>
          <a:p>
            <a:r>
              <a:rPr lang="bg-BG" dirty="0" smtClean="0"/>
              <a:t>Роля - Фирма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717517" y="961631"/>
            <a:ext cx="10018713" cy="789806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Може да трие/преглежда всички документи във фирмата</a:t>
            </a:r>
          </a:p>
          <a:p>
            <a:r>
              <a:rPr lang="bg-BG" dirty="0" smtClean="0"/>
              <a:t>Може да добавя/премахва счетоводители и служители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1"/>
          <p:cNvSpPr txBox="1">
            <a:spLocks/>
          </p:cNvSpPr>
          <p:nvPr/>
        </p:nvSpPr>
        <p:spPr>
          <a:xfrm>
            <a:off x="3309405" y="116648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Роля - Счетоводител</a:t>
            </a:r>
            <a:endParaRPr lang="en-US" dirty="0"/>
          </a:p>
        </p:txBody>
      </p:sp>
      <p:sp>
        <p:nvSpPr>
          <p:cNvPr id="6" name="Контейнер за съдържание 2"/>
          <p:cNvSpPr txBox="1">
            <a:spLocks/>
          </p:cNvSpPr>
          <p:nvPr/>
        </p:nvSpPr>
        <p:spPr>
          <a:xfrm>
            <a:off x="3077160" y="2788371"/>
            <a:ext cx="10018713" cy="75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Може да трие/преглежда всички документи във фирмата в които присъства</a:t>
            </a:r>
          </a:p>
          <a:p>
            <a:r>
              <a:rPr lang="bg-BG" dirty="0" smtClean="0"/>
              <a:t>Може да добавя/премахва документи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7" name="Заглавие 1"/>
          <p:cNvSpPr txBox="1">
            <a:spLocks/>
          </p:cNvSpPr>
          <p:nvPr/>
        </p:nvSpPr>
        <p:spPr>
          <a:xfrm>
            <a:off x="950890" y="2919084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Роля - Служител</a:t>
            </a:r>
            <a:endParaRPr lang="en-US" dirty="0"/>
          </a:p>
        </p:txBody>
      </p:sp>
      <p:sp>
        <p:nvSpPr>
          <p:cNvPr id="8" name="Контейнер за съдържание 2"/>
          <p:cNvSpPr txBox="1">
            <a:spLocks/>
          </p:cNvSpPr>
          <p:nvPr/>
        </p:nvSpPr>
        <p:spPr>
          <a:xfrm>
            <a:off x="1535135" y="4279544"/>
            <a:ext cx="10018713" cy="75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Може да трие/преглежда документите които е добавил</a:t>
            </a:r>
          </a:p>
          <a:p>
            <a:r>
              <a:rPr lang="bg-BG" dirty="0" smtClean="0"/>
              <a:t>Може да добавя/премахва документи които е добавил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Контейнер за съдържание 2"/>
          <p:cNvSpPr txBox="1">
            <a:spLocks/>
          </p:cNvSpPr>
          <p:nvPr/>
        </p:nvSpPr>
        <p:spPr>
          <a:xfrm>
            <a:off x="7182643" y="5825102"/>
            <a:ext cx="10018713" cy="75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Може да трие всички потребители</a:t>
            </a:r>
          </a:p>
          <a:p>
            <a:r>
              <a:rPr lang="bg-BG" dirty="0" smtClean="0"/>
              <a:t>Може да трие всички документи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0" name="Заглавие 1"/>
          <p:cNvSpPr txBox="1">
            <a:spLocks/>
          </p:cNvSpPr>
          <p:nvPr/>
        </p:nvSpPr>
        <p:spPr>
          <a:xfrm>
            <a:off x="3683812" y="441025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/>
              <a:t>Роля - </a:t>
            </a:r>
            <a:r>
              <a:rPr lang="bg-BG" dirty="0" err="1" smtClean="0"/>
              <a:t>Админ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2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088895" y="2465173"/>
            <a:ext cx="10018713" cy="1752599"/>
          </a:xfrm>
        </p:spPr>
        <p:txBody>
          <a:bodyPr>
            <a:normAutofit/>
          </a:bodyPr>
          <a:lstStyle/>
          <a:p>
            <a:r>
              <a:rPr lang="bg-BG" sz="4800" dirty="0" smtClean="0"/>
              <a:t>Благодаря за вниманието! </a:t>
            </a:r>
            <a:r>
              <a:rPr lang="bg-BG" sz="4800" dirty="0" smtClean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9887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86603" y="-451022"/>
            <a:ext cx="10018713" cy="1752599"/>
          </a:xfrm>
        </p:spPr>
        <p:txBody>
          <a:bodyPr/>
          <a:lstStyle/>
          <a:p>
            <a:r>
              <a:rPr lang="bg-BG" dirty="0" smtClean="0"/>
              <a:t>Началната страница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6" y="1736521"/>
            <a:ext cx="12042119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2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70127" y="-409833"/>
            <a:ext cx="10018713" cy="1752599"/>
          </a:xfrm>
        </p:spPr>
        <p:txBody>
          <a:bodyPr/>
          <a:lstStyle/>
          <a:p>
            <a:r>
              <a:rPr lang="bg-BG" dirty="0" smtClean="0"/>
              <a:t>Регистрация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8" y="1681935"/>
            <a:ext cx="3390385" cy="4117504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04" y="1681935"/>
            <a:ext cx="3405574" cy="4117504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906" y="1681935"/>
            <a:ext cx="3935240" cy="41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0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38322" y="-335692"/>
            <a:ext cx="10018713" cy="1752599"/>
          </a:xfrm>
        </p:spPr>
        <p:txBody>
          <a:bodyPr/>
          <a:lstStyle/>
          <a:p>
            <a:r>
              <a:rPr lang="bg-BG" dirty="0" smtClean="0"/>
              <a:t>Валидация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84" y="1216368"/>
            <a:ext cx="42291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68981" y="685800"/>
            <a:ext cx="10018713" cy="1752599"/>
          </a:xfrm>
        </p:spPr>
        <p:txBody>
          <a:bodyPr>
            <a:normAutofit/>
          </a:bodyPr>
          <a:lstStyle/>
          <a:p>
            <a:r>
              <a:rPr lang="bg-BG" sz="4400" b="1" dirty="0" smtClean="0"/>
              <a:t>Имейл верификация</a:t>
            </a:r>
            <a:endParaRPr lang="en-US" sz="44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673781" y="2057399"/>
            <a:ext cx="10018713" cy="3124201"/>
          </a:xfrm>
        </p:spPr>
        <p:txBody>
          <a:bodyPr/>
          <a:lstStyle/>
          <a:p>
            <a:r>
              <a:rPr lang="bg-BG" dirty="0" smtClean="0"/>
              <a:t>След регистрация, профилът се активира чрез отваряне на имейл съобщение изпратено на посочения имейл.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2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11316" y="-434546"/>
            <a:ext cx="10018713" cy="1752599"/>
          </a:xfrm>
        </p:spPr>
        <p:txBody>
          <a:bodyPr/>
          <a:lstStyle/>
          <a:p>
            <a:r>
              <a:rPr lang="bg-BG" dirty="0" smtClean="0"/>
              <a:t>Вход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245413" y="294502"/>
            <a:ext cx="10018713" cy="3124201"/>
          </a:xfrm>
        </p:spPr>
        <p:txBody>
          <a:bodyPr/>
          <a:lstStyle/>
          <a:p>
            <a:r>
              <a:rPr lang="bg-BG" dirty="0" smtClean="0"/>
              <a:t>Лесен и бърз вход само с потребителско име и парола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97" y="3918765"/>
            <a:ext cx="43243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9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36030" y="199767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Matchmaking</a:t>
            </a:r>
            <a:endParaRPr lang="en-US" sz="44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84310" y="2800865"/>
            <a:ext cx="10018713" cy="1351005"/>
          </a:xfrm>
        </p:spPr>
        <p:txBody>
          <a:bodyPr/>
          <a:lstStyle/>
          <a:p>
            <a:pPr algn="ctr"/>
            <a:r>
              <a:rPr lang="bg-BG" b="1" dirty="0" smtClean="0"/>
              <a:t>Когато фирмата си търси счетоводител и счетоводителите си търсят фирми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86603" y="-96794"/>
            <a:ext cx="10018713" cy="1752599"/>
          </a:xfrm>
        </p:spPr>
        <p:txBody>
          <a:bodyPr/>
          <a:lstStyle/>
          <a:p>
            <a:r>
              <a:rPr lang="bg-BG" dirty="0" smtClean="0"/>
              <a:t>Стъпки за фирми: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558452" y="1175951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Отидете в раздела – „Намери счетоводител“</a:t>
            </a:r>
          </a:p>
          <a:p>
            <a:r>
              <a:rPr lang="bg-BG" dirty="0" smtClean="0"/>
              <a:t>Харесайте си счетоводител и му пратете покана  чрез натискане на бутона „Подай заявка“</a:t>
            </a:r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Или</a:t>
            </a:r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Отидете в раздела – „Предложения“</a:t>
            </a:r>
          </a:p>
          <a:p>
            <a:r>
              <a:rPr lang="bg-BG" dirty="0" smtClean="0"/>
              <a:t>Приемете предложението на дадения счетоводител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2" y="4711657"/>
            <a:ext cx="5090984" cy="1261922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33" y="4816205"/>
            <a:ext cx="6583663" cy="10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84309" y="-245076"/>
            <a:ext cx="10018713" cy="1752599"/>
          </a:xfrm>
        </p:spPr>
        <p:txBody>
          <a:bodyPr/>
          <a:lstStyle/>
          <a:p>
            <a:r>
              <a:rPr lang="bg-BG" dirty="0" smtClean="0"/>
              <a:t>Стъпки за счетоводители: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393694" y="1101810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Отидете в раздела – „Намери </a:t>
            </a:r>
            <a:r>
              <a:rPr lang="bg-BG" dirty="0" smtClean="0"/>
              <a:t>фирма“</a:t>
            </a:r>
            <a:endParaRPr lang="bg-BG" dirty="0"/>
          </a:p>
          <a:p>
            <a:r>
              <a:rPr lang="bg-BG" dirty="0" smtClean="0"/>
              <a:t>Пратете </a:t>
            </a:r>
            <a:r>
              <a:rPr lang="bg-BG" dirty="0"/>
              <a:t>покана  чрез натискане на бутона „Подай заявка“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Или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Отидете в раздела – „Предложения“</a:t>
            </a:r>
          </a:p>
          <a:p>
            <a:r>
              <a:rPr lang="bg-BG" dirty="0"/>
              <a:t>Приемете предложението на </a:t>
            </a:r>
            <a:r>
              <a:rPr lang="bg-BG" dirty="0" smtClean="0"/>
              <a:t>дадената фирма (показва само фирмите без счетоводители)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78" y="4489492"/>
            <a:ext cx="5890055" cy="146685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9492"/>
            <a:ext cx="6109258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6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Паралакс</Template>
  <TotalTime>449</TotalTime>
  <Words>229</Words>
  <Application>Microsoft Office PowerPoint</Application>
  <PresentationFormat>Широк екран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Паралакс</vt:lpstr>
      <vt:lpstr>AccountingMadeEasy</vt:lpstr>
      <vt:lpstr>Началната страница</vt:lpstr>
      <vt:lpstr>Регистрация</vt:lpstr>
      <vt:lpstr>Валидация</vt:lpstr>
      <vt:lpstr>Имейл верификация</vt:lpstr>
      <vt:lpstr>Вход</vt:lpstr>
      <vt:lpstr>Matchmaking</vt:lpstr>
      <vt:lpstr>Стъпки за фирми:</vt:lpstr>
      <vt:lpstr>Стъпки за счетоводители:</vt:lpstr>
      <vt:lpstr>Търсене по потребителско име</vt:lpstr>
      <vt:lpstr>Прозорец „Документи“</vt:lpstr>
      <vt:lpstr>Роля - Фирма</vt:lpstr>
      <vt:lpstr>Благодаря за вниманието!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AccountingMadeEasy</dc:title>
  <dc:creator>Moni</dc:creator>
  <cp:lastModifiedBy>Moni</cp:lastModifiedBy>
  <cp:revision>9</cp:revision>
  <dcterms:created xsi:type="dcterms:W3CDTF">2021-02-18T10:13:48Z</dcterms:created>
  <dcterms:modified xsi:type="dcterms:W3CDTF">2021-02-18T17:42:55Z</dcterms:modified>
</cp:coreProperties>
</file>