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20,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89 identifiers, 89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984352"/>
            <a:ext cx="10911535" cy="4482867"/>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990096" y="1665465"/>
            <a:ext cx="6211503"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990096" y="1665465"/>
            <a:ext cx="6211503"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hits_PPIColorByCluster.png"/>
          <p:cNvPicPr>
            <a:picLocks noChangeAspect="1"/>
          </p:cNvPicPr>
          <p:nvPr/>
        </p:nvPicPr>
        <p:blipFill>
          <a:blip r:embed="rId3"/>
          <a:stretch>
            <a:fillRect/>
          </a:stretch>
        </p:blipFill>
        <p:spPr>
          <a:xfrm>
            <a:off x="4175073" y="1665465"/>
            <a:ext cx="3841549"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hits_MCODE_ALL_PPIColorByCluster.png"/>
          <p:cNvPicPr>
            <a:picLocks noChangeAspect="1"/>
          </p:cNvPicPr>
          <p:nvPr/>
        </p:nvPicPr>
        <p:blipFill>
          <a:blip r:embed="rId3"/>
          <a:stretch>
            <a:fillRect/>
          </a:stretch>
        </p:blipFill>
        <p:spPr>
          <a:xfrm>
            <a:off x="640080" y="2930473"/>
            <a:ext cx="10911535" cy="2590625"/>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44500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853440">
                <a:tc>
                  <a:txBody>
                    <a:bodyPr/>
                    <a:lstStyle/>
                    <a:p>
                      <a:r>
                        <a:t>hits</a:t>
                      </a:r>
                    </a:p>
                  </a:txBody>
                  <a:tcPr/>
                </a:tc>
                <a:tc>
                  <a:txBody>
                    <a:bodyPr/>
                    <a:lstStyle/>
                    <a:p>
                      <a:r>
                        <a:t>GO:0033693|neurofilament bundle assembly|-8.2;GO:0045105|intermediate filament polymerization or depolymerization|-8.2;GO:0045110|intermediate filament bundle assembly|-6.7</a:t>
                      </a:r>
                    </a:p>
                  </a:txBody>
                  <a:tcPr/>
                </a:tc>
              </a:tr>
              <a:tr h="853440">
                <a:tc>
                  <a:txBody>
                    <a:bodyPr/>
                    <a:lstStyle/>
                    <a:p>
                      <a:r>
                        <a:t>hits_MCODE_ALL</a:t>
                      </a:r>
                    </a:p>
                  </a:txBody>
                  <a:tcPr/>
                </a:tc>
                <a:tc>
                  <a:txBody>
                    <a:bodyPr/>
                    <a:lstStyle/>
                    <a:p>
                      <a:r>
                        <a:t>GO:0033693|neurofilament bundle assembly|-9.8;GO:0045110|intermediate filament bundle assembly|-8.3;GO:0060052|neurofilament cytoskeleton organization|-7.6</a:t>
                      </a:r>
                    </a:p>
                  </a:txBody>
                  <a:tcPr/>
                </a:tc>
              </a:tr>
              <a:tr h="853440">
                <a:tc>
                  <a:txBody>
                    <a:bodyPr/>
                    <a:lstStyle/>
                    <a:p>
                      <a:r>
                        <a:t>hits_SUB1_MCODE_1</a:t>
                      </a:r>
                    </a:p>
                  </a:txBody>
                  <a:tcPr/>
                </a:tc>
                <a:tc>
                  <a:txBody>
                    <a:bodyPr/>
                    <a:lstStyle/>
                    <a:p>
                      <a:r>
                        <a:t>R-MMU-8957275|Post-translational protein phosphorylation|-6.2;R-MMU-381426|Regulation of Insulin-like Growth Factor (IGF) transport and uptake by Insulin-like Growth Factor Binding Proteins (IGFBPs)|-6.1</a:t>
                      </a:r>
                    </a:p>
                  </a:txBody>
                  <a:tcPr/>
                </a:tc>
              </a:tr>
              <a:tr h="853440">
                <a:tc>
                  <a:txBody>
                    <a:bodyPr/>
                    <a:lstStyle/>
                    <a:p>
                      <a:r>
                        <a:t>hits_SUB2_MCODE_2</a:t>
                      </a:r>
                    </a:p>
                  </a:txBody>
                  <a:tcPr/>
                </a:tc>
                <a:tc>
                  <a:txBody>
                    <a:bodyPr/>
                    <a:lstStyle/>
                    <a:p>
                      <a:r>
                        <a:t>GO:0033693|neurofilament bundle assembly|-11.6;GO:0045110|intermediate filament bundle assembly|-10.0;GO:0060052|neurofilament cytoskeleton organization|-9.3</a:t>
                      </a:r>
                    </a:p>
                  </a:txBody>
                  <a:tcPr/>
                </a:tc>
              </a:tr>
              <a:tr h="853440">
                <a:tc>
                  <a:txBody>
                    <a:bodyPr/>
                    <a:lstStyle/>
                    <a:p>
                      <a:r>
                        <a:t>hits_SUB4_MCODE_3</a:t>
                      </a:r>
                    </a:p>
                  </a:txBody>
                  <a:tcPr/>
                </a:tc>
                <a:tc>
                  <a:txBody>
                    <a:bodyPr/>
                    <a:lstStyle/>
                    <a:p>
                      <a:r>
                        <a:t>R-MMU-8948216|Collagen chain trimerization|-7.6;GO:0030198|extracellular matrix organization|-7.3;GO:0043062|extracellular structure organization|-7.3</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