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8"/>
  </p:normalViewPr>
  <p:slideViewPr>
    <p:cSldViewPr snapToGrid="0" snapToObjects="1">
      <p:cViewPr>
        <p:scale>
          <a:sx n="87" d="100"/>
          <a:sy n="87" d="100"/>
        </p:scale>
        <p:origin x="100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3169-4433-E549-845E-1239BF056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E312F-B754-194A-A795-6DAC05CD4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37C6F-801A-D244-8BFE-809A881C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D4E0-CD11-3142-8E35-3FB2ABBCF86D}" type="datetimeFigureOut">
              <a:rPr lang="en-IT" smtClean="0"/>
              <a:t>26/04/2020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0BB90-6220-EC43-B572-1DCE2DF1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0EA5E-8F48-144A-866A-57D6D65A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8B00-CAF8-B442-82D4-92205EED7E8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0107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ADA7-3DBE-5147-8D1C-75770485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83A94-56B9-444D-BCE0-12A6BF7BA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27010-98F8-B74D-970F-8393D900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D4E0-CD11-3142-8E35-3FB2ABBCF86D}" type="datetimeFigureOut">
              <a:rPr lang="en-IT" smtClean="0"/>
              <a:t>26/04/2020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91C54-8814-B04C-898B-63505206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4A490-F33D-B649-9C9B-0C357430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8B00-CAF8-B442-82D4-92205EED7E8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3051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7FF5FE-B158-8148-B377-69039A72C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53932-A98F-A94A-9354-2C1997363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A561F-0F76-B54B-B936-7E9C8A01D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D4E0-CD11-3142-8E35-3FB2ABBCF86D}" type="datetimeFigureOut">
              <a:rPr lang="en-IT" smtClean="0"/>
              <a:t>26/04/2020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35061-C4C1-0845-8C4F-9E4AE6B4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CC2A0-0822-844A-87BF-D0A0AA37A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8B00-CAF8-B442-82D4-92205EED7E8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7097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49DA4-6500-9A4F-AAE3-63F5489A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78ADC-0D62-8846-A89F-9EFEEE868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22125-5066-F04D-96F3-7346712B2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D4E0-CD11-3142-8E35-3FB2ABBCF86D}" type="datetimeFigureOut">
              <a:rPr lang="en-IT" smtClean="0"/>
              <a:t>26/04/2020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23B58-6A79-E44E-B041-92A3C6E8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B7B8A-122D-8E4E-9475-3BAB93CE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8B00-CAF8-B442-82D4-92205EED7E8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5075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6D8B-1B3E-B64F-9EE7-33B4E81E5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1B0EE-664D-2A4E-8D83-EDECCE4BD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23681-7B93-7C43-94E2-94185ECF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D4E0-CD11-3142-8E35-3FB2ABBCF86D}" type="datetimeFigureOut">
              <a:rPr lang="en-IT" smtClean="0"/>
              <a:t>26/04/2020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39687-C270-7F42-B23C-3A57ECC4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478F2-7245-9F48-835B-DC095222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8B00-CAF8-B442-82D4-92205EED7E8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023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C7DB1-EE24-6444-8B98-5CD986D5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A1BF7-DDA1-4242-9735-BC8A432CB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4CC52-5625-4548-97F1-CFE1E9FCD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FD26A-583F-6E40-B89D-0E74B538B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D4E0-CD11-3142-8E35-3FB2ABBCF86D}" type="datetimeFigureOut">
              <a:rPr lang="en-IT" smtClean="0"/>
              <a:t>26/04/2020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057B0-1C66-A44E-9EFE-F4EAD7C4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3EC7D-8C88-884A-A52D-8A1088B0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8B00-CAF8-B442-82D4-92205EED7E8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795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3308-83AF-8643-A9C3-74BC73AB3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C736D-0E95-A049-9454-7A89F65ED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1ED38-CF92-ED4D-A6E7-45FB5AE4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5DADC-A4FB-B34C-BE71-B0640EC0F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F2F7F5-31FF-E649-BA05-305B52A36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AD73DD-3394-AD42-8FB2-FB4C8B690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D4E0-CD11-3142-8E35-3FB2ABBCF86D}" type="datetimeFigureOut">
              <a:rPr lang="en-IT" smtClean="0"/>
              <a:t>26/04/2020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158ED0-476C-5044-ACF1-EF91B1DD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9C7B58-F89E-C148-AB8B-4B597F73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8B00-CAF8-B442-82D4-92205EED7E8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0492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92DF-7EBB-924D-8AEE-23319111D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EB7DE-8178-714A-A0EC-3607C92A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D4E0-CD11-3142-8E35-3FB2ABBCF86D}" type="datetimeFigureOut">
              <a:rPr lang="en-IT" smtClean="0"/>
              <a:t>26/04/2020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655CF-47D1-A242-8134-D928F5EA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D1B1D-E40B-3345-81BA-605B8FDD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8B00-CAF8-B442-82D4-92205EED7E8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0513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78CEA-2CB1-364B-9000-50C316096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D4E0-CD11-3142-8E35-3FB2ABBCF86D}" type="datetimeFigureOut">
              <a:rPr lang="en-IT" smtClean="0"/>
              <a:t>26/04/2020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780AE-EF1A-9F41-8E48-B19A4E69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21494-63BD-CD42-BB5C-D9BBCB96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8B00-CAF8-B442-82D4-92205EED7E8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7969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C6AB-CB3F-394A-88D0-1FE6B441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632C0-DF99-EE48-AF1A-93A5F0DCB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B7232-6AD0-B94B-BF4C-5183197D4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63B53-2115-CA40-9F9E-01EDC6751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D4E0-CD11-3142-8E35-3FB2ABBCF86D}" type="datetimeFigureOut">
              <a:rPr lang="en-IT" smtClean="0"/>
              <a:t>26/04/2020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ED38D-52DA-9D42-B26A-00053E3A3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269F8-31A6-9043-81D5-FCAB21A63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8B00-CAF8-B442-82D4-92205EED7E8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9234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49DD-DEF3-EA48-936A-CA2E3B4A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BCB33-D93C-C742-890A-EE5B73488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1AEF9-DEB2-ED48-8C14-E6D231082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780E9-206E-7F48-95C4-8B3C4160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D4E0-CD11-3142-8E35-3FB2ABBCF86D}" type="datetimeFigureOut">
              <a:rPr lang="en-IT" smtClean="0"/>
              <a:t>26/04/2020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AD9BC-B4B1-4D4E-976B-BCC02866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41249-1C04-804C-8FD5-3E5F5BEA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8B00-CAF8-B442-82D4-92205EED7E8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5849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EEF651-4928-C043-AEF3-BEDC824FC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12058-8050-8941-91BD-E5595E7BB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0154C-1B68-B14F-B90D-878435F15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6D4E0-CD11-3142-8E35-3FB2ABBCF86D}" type="datetimeFigureOut">
              <a:rPr lang="en-IT" smtClean="0"/>
              <a:t>26/04/2020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A5627-E035-8E4B-AAD4-B2B8CB9A9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DD55-A42F-E344-9BB4-85707B48D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88B00-CAF8-B442-82D4-92205EED7E8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7357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5D3AC4D-FA6B-304E-8A47-AD3587B53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5280" y="2158832"/>
            <a:ext cx="2558878" cy="255887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22AB146-B4B9-EA40-8A62-6AF7DC1B72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6781" y="2158832"/>
            <a:ext cx="2558877" cy="255887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80F0CA9-D70A-1E4F-8B7A-7C456563CC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3780" y="2158832"/>
            <a:ext cx="2558877" cy="255887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2F3D687E-FEC7-034E-8AA2-4AF893766B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28281" y="2046406"/>
            <a:ext cx="2765188" cy="276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37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Simeoni</dc:creator>
  <cp:lastModifiedBy>Pietro Simeoni</cp:lastModifiedBy>
  <cp:revision>2</cp:revision>
  <dcterms:created xsi:type="dcterms:W3CDTF">2020-04-27T02:25:42Z</dcterms:created>
  <dcterms:modified xsi:type="dcterms:W3CDTF">2020-04-27T02:43:04Z</dcterms:modified>
</cp:coreProperties>
</file>