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57" r:id="rId9"/>
    <p:sldId id="262" r:id="rId10"/>
    <p:sldId id="265" r:id="rId11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B9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52525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52525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22264" y="0"/>
            <a:ext cx="6269990" cy="6858000"/>
          </a:xfrm>
          <a:custGeom>
            <a:avLst/>
            <a:gdLst/>
            <a:ahLst/>
            <a:cxnLst/>
            <a:rect l="l" t="t" r="r" b="b"/>
            <a:pathLst>
              <a:path w="6269990" h="6858000">
                <a:moveTo>
                  <a:pt x="6269736" y="6857996"/>
                </a:moveTo>
                <a:lnTo>
                  <a:pt x="6269736" y="0"/>
                </a:lnTo>
                <a:lnTo>
                  <a:pt x="0" y="0"/>
                </a:lnTo>
                <a:lnTo>
                  <a:pt x="0" y="6857996"/>
                </a:lnTo>
                <a:lnTo>
                  <a:pt x="6269736" y="685799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3368" y="6230111"/>
            <a:ext cx="278891" cy="28651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6748" y="6230111"/>
            <a:ext cx="278892" cy="28651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0128" y="6230111"/>
            <a:ext cx="278892" cy="28651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3508" y="6230111"/>
            <a:ext cx="280416" cy="28651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8412" y="6230111"/>
            <a:ext cx="278892" cy="286512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1792" y="6230111"/>
            <a:ext cx="278892" cy="28651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5172" y="6230111"/>
            <a:ext cx="278892" cy="286512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0076" y="6230111"/>
            <a:ext cx="278892" cy="286512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3455" y="6230111"/>
            <a:ext cx="278892" cy="286512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6835" y="6230111"/>
            <a:ext cx="278892" cy="286512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0216" y="6230111"/>
            <a:ext cx="278892" cy="286512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20" y="6230111"/>
            <a:ext cx="278892" cy="286512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0" y="6230111"/>
            <a:ext cx="278892" cy="286512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52525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" y="1577339"/>
            <a:ext cx="10681970" cy="3801110"/>
          </a:xfrm>
          <a:custGeom>
            <a:avLst/>
            <a:gdLst/>
            <a:ahLst/>
            <a:cxnLst/>
            <a:rect l="l" t="t" r="r" b="b"/>
            <a:pathLst>
              <a:path w="10681970" h="3801110">
                <a:moveTo>
                  <a:pt x="8781285" y="0"/>
                </a:moveTo>
                <a:lnTo>
                  <a:pt x="0" y="0"/>
                </a:lnTo>
                <a:lnTo>
                  <a:pt x="0" y="3800856"/>
                </a:lnTo>
                <a:lnTo>
                  <a:pt x="8781285" y="3800856"/>
                </a:lnTo>
                <a:lnTo>
                  <a:pt x="8829581" y="3800254"/>
                </a:lnTo>
                <a:lnTo>
                  <a:pt x="8877581" y="3798458"/>
                </a:lnTo>
                <a:lnTo>
                  <a:pt x="8925271" y="3795482"/>
                </a:lnTo>
                <a:lnTo>
                  <a:pt x="8972635" y="3791340"/>
                </a:lnTo>
                <a:lnTo>
                  <a:pt x="9019661" y="3786048"/>
                </a:lnTo>
                <a:lnTo>
                  <a:pt x="9066333" y="3779618"/>
                </a:lnTo>
                <a:lnTo>
                  <a:pt x="9112638" y="3772065"/>
                </a:lnTo>
                <a:lnTo>
                  <a:pt x="9158561" y="3763403"/>
                </a:lnTo>
                <a:lnTo>
                  <a:pt x="9204087" y="3753648"/>
                </a:lnTo>
                <a:lnTo>
                  <a:pt x="9249204" y="3742812"/>
                </a:lnTo>
                <a:lnTo>
                  <a:pt x="9293895" y="3730910"/>
                </a:lnTo>
                <a:lnTo>
                  <a:pt x="9338148" y="3717956"/>
                </a:lnTo>
                <a:lnTo>
                  <a:pt x="9381948" y="3703966"/>
                </a:lnTo>
                <a:lnTo>
                  <a:pt x="9425281" y="3688952"/>
                </a:lnTo>
                <a:lnTo>
                  <a:pt x="9468132" y="3672929"/>
                </a:lnTo>
                <a:lnTo>
                  <a:pt x="9510487" y="3655912"/>
                </a:lnTo>
                <a:lnTo>
                  <a:pt x="9552332" y="3637914"/>
                </a:lnTo>
                <a:lnTo>
                  <a:pt x="9593653" y="3618950"/>
                </a:lnTo>
                <a:lnTo>
                  <a:pt x="9634435" y="3599034"/>
                </a:lnTo>
                <a:lnTo>
                  <a:pt x="9674664" y="3578181"/>
                </a:lnTo>
                <a:lnTo>
                  <a:pt x="9714326" y="3556404"/>
                </a:lnTo>
                <a:lnTo>
                  <a:pt x="9753407" y="3533718"/>
                </a:lnTo>
                <a:lnTo>
                  <a:pt x="9791892" y="3510138"/>
                </a:lnTo>
                <a:lnTo>
                  <a:pt x="9829768" y="3485676"/>
                </a:lnTo>
                <a:lnTo>
                  <a:pt x="9867019" y="3460349"/>
                </a:lnTo>
                <a:lnTo>
                  <a:pt x="9903632" y="3434169"/>
                </a:lnTo>
                <a:lnTo>
                  <a:pt x="9939592" y="3407151"/>
                </a:lnTo>
                <a:lnTo>
                  <a:pt x="9974886" y="3379310"/>
                </a:lnTo>
                <a:lnTo>
                  <a:pt x="10009498" y="3350659"/>
                </a:lnTo>
                <a:lnTo>
                  <a:pt x="10043415" y="3321214"/>
                </a:lnTo>
                <a:lnTo>
                  <a:pt x="10076622" y="3290987"/>
                </a:lnTo>
                <a:lnTo>
                  <a:pt x="10109106" y="3259994"/>
                </a:lnTo>
                <a:lnTo>
                  <a:pt x="10140852" y="3228249"/>
                </a:lnTo>
                <a:lnTo>
                  <a:pt x="10171845" y="3195765"/>
                </a:lnTo>
                <a:lnTo>
                  <a:pt x="10202071" y="3162558"/>
                </a:lnTo>
                <a:lnTo>
                  <a:pt x="10231517" y="3128640"/>
                </a:lnTo>
                <a:lnTo>
                  <a:pt x="10260168" y="3094028"/>
                </a:lnTo>
                <a:lnTo>
                  <a:pt x="10288009" y="3058735"/>
                </a:lnTo>
                <a:lnTo>
                  <a:pt x="10315026" y="3022774"/>
                </a:lnTo>
                <a:lnTo>
                  <a:pt x="10341206" y="2986161"/>
                </a:lnTo>
                <a:lnTo>
                  <a:pt x="10366534" y="2948910"/>
                </a:lnTo>
                <a:lnTo>
                  <a:pt x="10390995" y="2911035"/>
                </a:lnTo>
                <a:lnTo>
                  <a:pt x="10414576" y="2872549"/>
                </a:lnTo>
                <a:lnTo>
                  <a:pt x="10437262" y="2833469"/>
                </a:lnTo>
                <a:lnTo>
                  <a:pt x="10459038" y="2793806"/>
                </a:lnTo>
                <a:lnTo>
                  <a:pt x="10479892" y="2753577"/>
                </a:lnTo>
                <a:lnTo>
                  <a:pt x="10499807" y="2712795"/>
                </a:lnTo>
                <a:lnTo>
                  <a:pt x="10518771" y="2671474"/>
                </a:lnTo>
                <a:lnTo>
                  <a:pt x="10536769" y="2629629"/>
                </a:lnTo>
                <a:lnTo>
                  <a:pt x="10553786" y="2587274"/>
                </a:lnTo>
                <a:lnTo>
                  <a:pt x="10569809" y="2544423"/>
                </a:lnTo>
                <a:lnTo>
                  <a:pt x="10584823" y="2501091"/>
                </a:lnTo>
                <a:lnTo>
                  <a:pt x="10598814" y="2457291"/>
                </a:lnTo>
                <a:lnTo>
                  <a:pt x="10611767" y="2413038"/>
                </a:lnTo>
                <a:lnTo>
                  <a:pt x="10623669" y="2368346"/>
                </a:lnTo>
                <a:lnTo>
                  <a:pt x="10634505" y="2323230"/>
                </a:lnTo>
                <a:lnTo>
                  <a:pt x="10644261" y="2277703"/>
                </a:lnTo>
                <a:lnTo>
                  <a:pt x="10652922" y="2231780"/>
                </a:lnTo>
                <a:lnTo>
                  <a:pt x="10660475" y="2185476"/>
                </a:lnTo>
                <a:lnTo>
                  <a:pt x="10666905" y="2138803"/>
                </a:lnTo>
                <a:lnTo>
                  <a:pt x="10672198" y="2091778"/>
                </a:lnTo>
                <a:lnTo>
                  <a:pt x="10676339" y="2044413"/>
                </a:lnTo>
                <a:lnTo>
                  <a:pt x="10679315" y="1996724"/>
                </a:lnTo>
                <a:lnTo>
                  <a:pt x="10681111" y="1948724"/>
                </a:lnTo>
                <a:lnTo>
                  <a:pt x="10681713" y="1900427"/>
                </a:lnTo>
                <a:lnTo>
                  <a:pt x="10681111" y="1852131"/>
                </a:lnTo>
                <a:lnTo>
                  <a:pt x="10679315" y="1804131"/>
                </a:lnTo>
                <a:lnTo>
                  <a:pt x="10676339" y="1756442"/>
                </a:lnTo>
                <a:lnTo>
                  <a:pt x="10672198" y="1709077"/>
                </a:lnTo>
                <a:lnTo>
                  <a:pt x="10666905" y="1662052"/>
                </a:lnTo>
                <a:lnTo>
                  <a:pt x="10660475" y="1615379"/>
                </a:lnTo>
                <a:lnTo>
                  <a:pt x="10652922" y="1569075"/>
                </a:lnTo>
                <a:lnTo>
                  <a:pt x="10644261" y="1523152"/>
                </a:lnTo>
                <a:lnTo>
                  <a:pt x="10634505" y="1477625"/>
                </a:lnTo>
                <a:lnTo>
                  <a:pt x="10623669" y="1432509"/>
                </a:lnTo>
                <a:lnTo>
                  <a:pt x="10611767" y="1387817"/>
                </a:lnTo>
                <a:lnTo>
                  <a:pt x="10598814" y="1343564"/>
                </a:lnTo>
                <a:lnTo>
                  <a:pt x="10584823" y="1299764"/>
                </a:lnTo>
                <a:lnTo>
                  <a:pt x="10569809" y="1256432"/>
                </a:lnTo>
                <a:lnTo>
                  <a:pt x="10553786" y="1213581"/>
                </a:lnTo>
                <a:lnTo>
                  <a:pt x="10536769" y="1171226"/>
                </a:lnTo>
                <a:lnTo>
                  <a:pt x="10518771" y="1129381"/>
                </a:lnTo>
                <a:lnTo>
                  <a:pt x="10499807" y="1088060"/>
                </a:lnTo>
                <a:lnTo>
                  <a:pt x="10479892" y="1047278"/>
                </a:lnTo>
                <a:lnTo>
                  <a:pt x="10459038" y="1007049"/>
                </a:lnTo>
                <a:lnTo>
                  <a:pt x="10437262" y="967386"/>
                </a:lnTo>
                <a:lnTo>
                  <a:pt x="10414576" y="928306"/>
                </a:lnTo>
                <a:lnTo>
                  <a:pt x="10390995" y="889820"/>
                </a:lnTo>
                <a:lnTo>
                  <a:pt x="10366534" y="851945"/>
                </a:lnTo>
                <a:lnTo>
                  <a:pt x="10341206" y="814694"/>
                </a:lnTo>
                <a:lnTo>
                  <a:pt x="10315026" y="778081"/>
                </a:lnTo>
                <a:lnTo>
                  <a:pt x="10288009" y="742120"/>
                </a:lnTo>
                <a:lnTo>
                  <a:pt x="10260168" y="706827"/>
                </a:lnTo>
                <a:lnTo>
                  <a:pt x="10231517" y="672215"/>
                </a:lnTo>
                <a:lnTo>
                  <a:pt x="10202071" y="638297"/>
                </a:lnTo>
                <a:lnTo>
                  <a:pt x="10171845" y="605090"/>
                </a:lnTo>
                <a:lnTo>
                  <a:pt x="10140852" y="572606"/>
                </a:lnTo>
                <a:lnTo>
                  <a:pt x="10109106" y="540861"/>
                </a:lnTo>
                <a:lnTo>
                  <a:pt x="10076622" y="509868"/>
                </a:lnTo>
                <a:lnTo>
                  <a:pt x="10043415" y="479641"/>
                </a:lnTo>
                <a:lnTo>
                  <a:pt x="10009498" y="450196"/>
                </a:lnTo>
                <a:lnTo>
                  <a:pt x="9974886" y="421545"/>
                </a:lnTo>
                <a:lnTo>
                  <a:pt x="9939592" y="393704"/>
                </a:lnTo>
                <a:lnTo>
                  <a:pt x="9903632" y="366686"/>
                </a:lnTo>
                <a:lnTo>
                  <a:pt x="9867019" y="340506"/>
                </a:lnTo>
                <a:lnTo>
                  <a:pt x="9829768" y="315179"/>
                </a:lnTo>
                <a:lnTo>
                  <a:pt x="9791892" y="290717"/>
                </a:lnTo>
                <a:lnTo>
                  <a:pt x="9753407" y="267137"/>
                </a:lnTo>
                <a:lnTo>
                  <a:pt x="9714326" y="244451"/>
                </a:lnTo>
                <a:lnTo>
                  <a:pt x="9674664" y="222674"/>
                </a:lnTo>
                <a:lnTo>
                  <a:pt x="9634435" y="201821"/>
                </a:lnTo>
                <a:lnTo>
                  <a:pt x="9593653" y="181905"/>
                </a:lnTo>
                <a:lnTo>
                  <a:pt x="9552332" y="162941"/>
                </a:lnTo>
                <a:lnTo>
                  <a:pt x="9510487" y="144943"/>
                </a:lnTo>
                <a:lnTo>
                  <a:pt x="9468132" y="127926"/>
                </a:lnTo>
                <a:lnTo>
                  <a:pt x="9425281" y="111903"/>
                </a:lnTo>
                <a:lnTo>
                  <a:pt x="9381948" y="96889"/>
                </a:lnTo>
                <a:lnTo>
                  <a:pt x="9338148" y="82899"/>
                </a:lnTo>
                <a:lnTo>
                  <a:pt x="9293895" y="69945"/>
                </a:lnTo>
                <a:lnTo>
                  <a:pt x="9249204" y="58043"/>
                </a:lnTo>
                <a:lnTo>
                  <a:pt x="9204087" y="47207"/>
                </a:lnTo>
                <a:lnTo>
                  <a:pt x="9158561" y="37452"/>
                </a:lnTo>
                <a:lnTo>
                  <a:pt x="9112638" y="28790"/>
                </a:lnTo>
                <a:lnTo>
                  <a:pt x="9066333" y="21237"/>
                </a:lnTo>
                <a:lnTo>
                  <a:pt x="9019661" y="14807"/>
                </a:lnTo>
                <a:lnTo>
                  <a:pt x="8972635" y="9515"/>
                </a:lnTo>
                <a:lnTo>
                  <a:pt x="8925271" y="5373"/>
                </a:lnTo>
                <a:lnTo>
                  <a:pt x="8877581" y="2397"/>
                </a:lnTo>
                <a:lnTo>
                  <a:pt x="8829581" y="601"/>
                </a:lnTo>
                <a:lnTo>
                  <a:pt x="8781285" y="0"/>
                </a:lnTo>
                <a:close/>
              </a:path>
            </a:pathLst>
          </a:custGeom>
          <a:solidFill>
            <a:srgbClr val="01F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690360" y="1577339"/>
            <a:ext cx="5501640" cy="3801110"/>
          </a:xfrm>
          <a:custGeom>
            <a:avLst/>
            <a:gdLst/>
            <a:ahLst/>
            <a:cxnLst/>
            <a:rect l="l" t="t" r="r" b="b"/>
            <a:pathLst>
              <a:path w="5501640" h="3801110">
                <a:moveTo>
                  <a:pt x="5501640" y="0"/>
                </a:moveTo>
                <a:lnTo>
                  <a:pt x="1900428" y="0"/>
                </a:lnTo>
                <a:lnTo>
                  <a:pt x="1852131" y="601"/>
                </a:lnTo>
                <a:lnTo>
                  <a:pt x="1804131" y="2397"/>
                </a:lnTo>
                <a:lnTo>
                  <a:pt x="1756442" y="5373"/>
                </a:lnTo>
                <a:lnTo>
                  <a:pt x="1709077" y="9515"/>
                </a:lnTo>
                <a:lnTo>
                  <a:pt x="1662052" y="14807"/>
                </a:lnTo>
                <a:lnTo>
                  <a:pt x="1615379" y="21237"/>
                </a:lnTo>
                <a:lnTo>
                  <a:pt x="1569075" y="28790"/>
                </a:lnTo>
                <a:lnTo>
                  <a:pt x="1523152" y="37452"/>
                </a:lnTo>
                <a:lnTo>
                  <a:pt x="1477625" y="47207"/>
                </a:lnTo>
                <a:lnTo>
                  <a:pt x="1432509" y="58043"/>
                </a:lnTo>
                <a:lnTo>
                  <a:pt x="1387817" y="69945"/>
                </a:lnTo>
                <a:lnTo>
                  <a:pt x="1343564" y="82899"/>
                </a:lnTo>
                <a:lnTo>
                  <a:pt x="1299764" y="96889"/>
                </a:lnTo>
                <a:lnTo>
                  <a:pt x="1256432" y="111903"/>
                </a:lnTo>
                <a:lnTo>
                  <a:pt x="1213581" y="127926"/>
                </a:lnTo>
                <a:lnTo>
                  <a:pt x="1171226" y="144943"/>
                </a:lnTo>
                <a:lnTo>
                  <a:pt x="1129381" y="162941"/>
                </a:lnTo>
                <a:lnTo>
                  <a:pt x="1088060" y="181905"/>
                </a:lnTo>
                <a:lnTo>
                  <a:pt x="1047278" y="201821"/>
                </a:lnTo>
                <a:lnTo>
                  <a:pt x="1007049" y="222674"/>
                </a:lnTo>
                <a:lnTo>
                  <a:pt x="967386" y="244451"/>
                </a:lnTo>
                <a:lnTo>
                  <a:pt x="928306" y="267137"/>
                </a:lnTo>
                <a:lnTo>
                  <a:pt x="889820" y="290717"/>
                </a:lnTo>
                <a:lnTo>
                  <a:pt x="851945" y="315179"/>
                </a:lnTo>
                <a:lnTo>
                  <a:pt x="814694" y="340506"/>
                </a:lnTo>
                <a:lnTo>
                  <a:pt x="778081" y="366686"/>
                </a:lnTo>
                <a:lnTo>
                  <a:pt x="742120" y="393704"/>
                </a:lnTo>
                <a:lnTo>
                  <a:pt x="706827" y="421545"/>
                </a:lnTo>
                <a:lnTo>
                  <a:pt x="672215" y="450196"/>
                </a:lnTo>
                <a:lnTo>
                  <a:pt x="638297" y="479641"/>
                </a:lnTo>
                <a:lnTo>
                  <a:pt x="605090" y="509868"/>
                </a:lnTo>
                <a:lnTo>
                  <a:pt x="572606" y="540861"/>
                </a:lnTo>
                <a:lnTo>
                  <a:pt x="540861" y="572606"/>
                </a:lnTo>
                <a:lnTo>
                  <a:pt x="509868" y="605090"/>
                </a:lnTo>
                <a:lnTo>
                  <a:pt x="479641" y="638297"/>
                </a:lnTo>
                <a:lnTo>
                  <a:pt x="450196" y="672215"/>
                </a:lnTo>
                <a:lnTo>
                  <a:pt x="421545" y="706827"/>
                </a:lnTo>
                <a:lnTo>
                  <a:pt x="393704" y="742120"/>
                </a:lnTo>
                <a:lnTo>
                  <a:pt x="366686" y="778081"/>
                </a:lnTo>
                <a:lnTo>
                  <a:pt x="340506" y="814694"/>
                </a:lnTo>
                <a:lnTo>
                  <a:pt x="315179" y="851945"/>
                </a:lnTo>
                <a:lnTo>
                  <a:pt x="290717" y="889820"/>
                </a:lnTo>
                <a:lnTo>
                  <a:pt x="267137" y="928306"/>
                </a:lnTo>
                <a:lnTo>
                  <a:pt x="244451" y="967386"/>
                </a:lnTo>
                <a:lnTo>
                  <a:pt x="222674" y="1007049"/>
                </a:lnTo>
                <a:lnTo>
                  <a:pt x="201821" y="1047278"/>
                </a:lnTo>
                <a:lnTo>
                  <a:pt x="181905" y="1088060"/>
                </a:lnTo>
                <a:lnTo>
                  <a:pt x="162941" y="1129381"/>
                </a:lnTo>
                <a:lnTo>
                  <a:pt x="144943" y="1171226"/>
                </a:lnTo>
                <a:lnTo>
                  <a:pt x="127926" y="1213581"/>
                </a:lnTo>
                <a:lnTo>
                  <a:pt x="111903" y="1256432"/>
                </a:lnTo>
                <a:lnTo>
                  <a:pt x="96889" y="1299764"/>
                </a:lnTo>
                <a:lnTo>
                  <a:pt x="82899" y="1343564"/>
                </a:lnTo>
                <a:lnTo>
                  <a:pt x="69945" y="1387817"/>
                </a:lnTo>
                <a:lnTo>
                  <a:pt x="58043" y="1432509"/>
                </a:lnTo>
                <a:lnTo>
                  <a:pt x="47207" y="1477625"/>
                </a:lnTo>
                <a:lnTo>
                  <a:pt x="37452" y="1523152"/>
                </a:lnTo>
                <a:lnTo>
                  <a:pt x="28790" y="1569075"/>
                </a:lnTo>
                <a:lnTo>
                  <a:pt x="21237" y="1615379"/>
                </a:lnTo>
                <a:lnTo>
                  <a:pt x="14807" y="1662052"/>
                </a:lnTo>
                <a:lnTo>
                  <a:pt x="9515" y="1709077"/>
                </a:lnTo>
                <a:lnTo>
                  <a:pt x="5373" y="1756442"/>
                </a:lnTo>
                <a:lnTo>
                  <a:pt x="2397" y="1804131"/>
                </a:lnTo>
                <a:lnTo>
                  <a:pt x="601" y="1852131"/>
                </a:lnTo>
                <a:lnTo>
                  <a:pt x="0" y="1900427"/>
                </a:lnTo>
                <a:lnTo>
                  <a:pt x="601" y="1948724"/>
                </a:lnTo>
                <a:lnTo>
                  <a:pt x="2397" y="1996724"/>
                </a:lnTo>
                <a:lnTo>
                  <a:pt x="5373" y="2044413"/>
                </a:lnTo>
                <a:lnTo>
                  <a:pt x="9515" y="2091778"/>
                </a:lnTo>
                <a:lnTo>
                  <a:pt x="14807" y="2138803"/>
                </a:lnTo>
                <a:lnTo>
                  <a:pt x="21237" y="2185476"/>
                </a:lnTo>
                <a:lnTo>
                  <a:pt x="28790" y="2231780"/>
                </a:lnTo>
                <a:lnTo>
                  <a:pt x="37452" y="2277703"/>
                </a:lnTo>
                <a:lnTo>
                  <a:pt x="47207" y="2323230"/>
                </a:lnTo>
                <a:lnTo>
                  <a:pt x="58043" y="2368346"/>
                </a:lnTo>
                <a:lnTo>
                  <a:pt x="69945" y="2413038"/>
                </a:lnTo>
                <a:lnTo>
                  <a:pt x="82899" y="2457291"/>
                </a:lnTo>
                <a:lnTo>
                  <a:pt x="96889" y="2501091"/>
                </a:lnTo>
                <a:lnTo>
                  <a:pt x="111903" y="2544423"/>
                </a:lnTo>
                <a:lnTo>
                  <a:pt x="127926" y="2587274"/>
                </a:lnTo>
                <a:lnTo>
                  <a:pt x="144943" y="2629629"/>
                </a:lnTo>
                <a:lnTo>
                  <a:pt x="162941" y="2671474"/>
                </a:lnTo>
                <a:lnTo>
                  <a:pt x="181905" y="2712795"/>
                </a:lnTo>
                <a:lnTo>
                  <a:pt x="201821" y="2753577"/>
                </a:lnTo>
                <a:lnTo>
                  <a:pt x="222674" y="2793806"/>
                </a:lnTo>
                <a:lnTo>
                  <a:pt x="244451" y="2833469"/>
                </a:lnTo>
                <a:lnTo>
                  <a:pt x="267137" y="2872549"/>
                </a:lnTo>
                <a:lnTo>
                  <a:pt x="290717" y="2911035"/>
                </a:lnTo>
                <a:lnTo>
                  <a:pt x="315179" y="2948910"/>
                </a:lnTo>
                <a:lnTo>
                  <a:pt x="340506" y="2986161"/>
                </a:lnTo>
                <a:lnTo>
                  <a:pt x="366686" y="3022774"/>
                </a:lnTo>
                <a:lnTo>
                  <a:pt x="393704" y="3058735"/>
                </a:lnTo>
                <a:lnTo>
                  <a:pt x="421545" y="3094028"/>
                </a:lnTo>
                <a:lnTo>
                  <a:pt x="450196" y="3128640"/>
                </a:lnTo>
                <a:lnTo>
                  <a:pt x="479641" y="3162558"/>
                </a:lnTo>
                <a:lnTo>
                  <a:pt x="509868" y="3195765"/>
                </a:lnTo>
                <a:lnTo>
                  <a:pt x="540861" y="3228249"/>
                </a:lnTo>
                <a:lnTo>
                  <a:pt x="572606" y="3259994"/>
                </a:lnTo>
                <a:lnTo>
                  <a:pt x="605090" y="3290987"/>
                </a:lnTo>
                <a:lnTo>
                  <a:pt x="638297" y="3321214"/>
                </a:lnTo>
                <a:lnTo>
                  <a:pt x="672215" y="3350659"/>
                </a:lnTo>
                <a:lnTo>
                  <a:pt x="706827" y="3379310"/>
                </a:lnTo>
                <a:lnTo>
                  <a:pt x="742120" y="3407151"/>
                </a:lnTo>
                <a:lnTo>
                  <a:pt x="778081" y="3434169"/>
                </a:lnTo>
                <a:lnTo>
                  <a:pt x="814694" y="3460349"/>
                </a:lnTo>
                <a:lnTo>
                  <a:pt x="851945" y="3485676"/>
                </a:lnTo>
                <a:lnTo>
                  <a:pt x="889820" y="3510138"/>
                </a:lnTo>
                <a:lnTo>
                  <a:pt x="928306" y="3533718"/>
                </a:lnTo>
                <a:lnTo>
                  <a:pt x="967386" y="3556404"/>
                </a:lnTo>
                <a:lnTo>
                  <a:pt x="1007049" y="3578181"/>
                </a:lnTo>
                <a:lnTo>
                  <a:pt x="1047278" y="3599034"/>
                </a:lnTo>
                <a:lnTo>
                  <a:pt x="1088060" y="3618950"/>
                </a:lnTo>
                <a:lnTo>
                  <a:pt x="1129381" y="3637914"/>
                </a:lnTo>
                <a:lnTo>
                  <a:pt x="1171226" y="3655912"/>
                </a:lnTo>
                <a:lnTo>
                  <a:pt x="1213581" y="3672929"/>
                </a:lnTo>
                <a:lnTo>
                  <a:pt x="1256432" y="3688952"/>
                </a:lnTo>
                <a:lnTo>
                  <a:pt x="1299764" y="3703966"/>
                </a:lnTo>
                <a:lnTo>
                  <a:pt x="1343564" y="3717956"/>
                </a:lnTo>
                <a:lnTo>
                  <a:pt x="1387817" y="3730910"/>
                </a:lnTo>
                <a:lnTo>
                  <a:pt x="1432509" y="3742812"/>
                </a:lnTo>
                <a:lnTo>
                  <a:pt x="1477625" y="3753648"/>
                </a:lnTo>
                <a:lnTo>
                  <a:pt x="1523152" y="3763403"/>
                </a:lnTo>
                <a:lnTo>
                  <a:pt x="1569075" y="3772065"/>
                </a:lnTo>
                <a:lnTo>
                  <a:pt x="1615379" y="3779618"/>
                </a:lnTo>
                <a:lnTo>
                  <a:pt x="1662052" y="3786048"/>
                </a:lnTo>
                <a:lnTo>
                  <a:pt x="1709077" y="3791340"/>
                </a:lnTo>
                <a:lnTo>
                  <a:pt x="1756442" y="3795482"/>
                </a:lnTo>
                <a:lnTo>
                  <a:pt x="1804131" y="3798458"/>
                </a:lnTo>
                <a:lnTo>
                  <a:pt x="1852131" y="3800254"/>
                </a:lnTo>
                <a:lnTo>
                  <a:pt x="1900428" y="3800856"/>
                </a:lnTo>
                <a:lnTo>
                  <a:pt x="5501640" y="3800856"/>
                </a:lnTo>
                <a:lnTo>
                  <a:pt x="5501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690360" y="1577339"/>
            <a:ext cx="5501640" cy="3801110"/>
          </a:xfrm>
          <a:custGeom>
            <a:avLst/>
            <a:gdLst/>
            <a:ahLst/>
            <a:cxnLst/>
            <a:rect l="l" t="t" r="r" b="b"/>
            <a:pathLst>
              <a:path w="5501640" h="3801110">
                <a:moveTo>
                  <a:pt x="1900428" y="3800856"/>
                </a:moveTo>
                <a:lnTo>
                  <a:pt x="1852131" y="3800254"/>
                </a:lnTo>
                <a:lnTo>
                  <a:pt x="1804131" y="3798458"/>
                </a:lnTo>
                <a:lnTo>
                  <a:pt x="1756442" y="3795482"/>
                </a:lnTo>
                <a:lnTo>
                  <a:pt x="1709077" y="3791340"/>
                </a:lnTo>
                <a:lnTo>
                  <a:pt x="1662052" y="3786048"/>
                </a:lnTo>
                <a:lnTo>
                  <a:pt x="1615379" y="3779618"/>
                </a:lnTo>
                <a:lnTo>
                  <a:pt x="1569075" y="3772065"/>
                </a:lnTo>
                <a:lnTo>
                  <a:pt x="1523152" y="3763403"/>
                </a:lnTo>
                <a:lnTo>
                  <a:pt x="1477625" y="3753648"/>
                </a:lnTo>
                <a:lnTo>
                  <a:pt x="1432509" y="3742812"/>
                </a:lnTo>
                <a:lnTo>
                  <a:pt x="1387817" y="3730910"/>
                </a:lnTo>
                <a:lnTo>
                  <a:pt x="1343564" y="3717956"/>
                </a:lnTo>
                <a:lnTo>
                  <a:pt x="1299764" y="3703966"/>
                </a:lnTo>
                <a:lnTo>
                  <a:pt x="1256432" y="3688952"/>
                </a:lnTo>
                <a:lnTo>
                  <a:pt x="1213581" y="3672929"/>
                </a:lnTo>
                <a:lnTo>
                  <a:pt x="1171226" y="3655912"/>
                </a:lnTo>
                <a:lnTo>
                  <a:pt x="1129381" y="3637914"/>
                </a:lnTo>
                <a:lnTo>
                  <a:pt x="1088060" y="3618950"/>
                </a:lnTo>
                <a:lnTo>
                  <a:pt x="1047278" y="3599034"/>
                </a:lnTo>
                <a:lnTo>
                  <a:pt x="1007049" y="3578181"/>
                </a:lnTo>
                <a:lnTo>
                  <a:pt x="967386" y="3556404"/>
                </a:lnTo>
                <a:lnTo>
                  <a:pt x="928306" y="3533718"/>
                </a:lnTo>
                <a:lnTo>
                  <a:pt x="889820" y="3510138"/>
                </a:lnTo>
                <a:lnTo>
                  <a:pt x="851945" y="3485676"/>
                </a:lnTo>
                <a:lnTo>
                  <a:pt x="814694" y="3460349"/>
                </a:lnTo>
                <a:lnTo>
                  <a:pt x="778081" y="3434169"/>
                </a:lnTo>
                <a:lnTo>
                  <a:pt x="742120" y="3407151"/>
                </a:lnTo>
                <a:lnTo>
                  <a:pt x="706827" y="3379310"/>
                </a:lnTo>
                <a:lnTo>
                  <a:pt x="672215" y="3350659"/>
                </a:lnTo>
                <a:lnTo>
                  <a:pt x="638297" y="3321214"/>
                </a:lnTo>
                <a:lnTo>
                  <a:pt x="605090" y="3290987"/>
                </a:lnTo>
                <a:lnTo>
                  <a:pt x="572606" y="3259994"/>
                </a:lnTo>
                <a:lnTo>
                  <a:pt x="540861" y="3228249"/>
                </a:lnTo>
                <a:lnTo>
                  <a:pt x="509868" y="3195765"/>
                </a:lnTo>
                <a:lnTo>
                  <a:pt x="479641" y="3162558"/>
                </a:lnTo>
                <a:lnTo>
                  <a:pt x="450196" y="3128640"/>
                </a:lnTo>
                <a:lnTo>
                  <a:pt x="421545" y="3094028"/>
                </a:lnTo>
                <a:lnTo>
                  <a:pt x="393704" y="3058735"/>
                </a:lnTo>
                <a:lnTo>
                  <a:pt x="366686" y="3022774"/>
                </a:lnTo>
                <a:lnTo>
                  <a:pt x="340506" y="2986161"/>
                </a:lnTo>
                <a:lnTo>
                  <a:pt x="315179" y="2948910"/>
                </a:lnTo>
                <a:lnTo>
                  <a:pt x="290717" y="2911035"/>
                </a:lnTo>
                <a:lnTo>
                  <a:pt x="267137" y="2872549"/>
                </a:lnTo>
                <a:lnTo>
                  <a:pt x="244451" y="2833469"/>
                </a:lnTo>
                <a:lnTo>
                  <a:pt x="222674" y="2793806"/>
                </a:lnTo>
                <a:lnTo>
                  <a:pt x="201821" y="2753577"/>
                </a:lnTo>
                <a:lnTo>
                  <a:pt x="181905" y="2712795"/>
                </a:lnTo>
                <a:lnTo>
                  <a:pt x="162941" y="2671474"/>
                </a:lnTo>
                <a:lnTo>
                  <a:pt x="144943" y="2629629"/>
                </a:lnTo>
                <a:lnTo>
                  <a:pt x="127926" y="2587274"/>
                </a:lnTo>
                <a:lnTo>
                  <a:pt x="111903" y="2544423"/>
                </a:lnTo>
                <a:lnTo>
                  <a:pt x="96889" y="2501091"/>
                </a:lnTo>
                <a:lnTo>
                  <a:pt x="82899" y="2457291"/>
                </a:lnTo>
                <a:lnTo>
                  <a:pt x="69945" y="2413038"/>
                </a:lnTo>
                <a:lnTo>
                  <a:pt x="58043" y="2368346"/>
                </a:lnTo>
                <a:lnTo>
                  <a:pt x="47207" y="2323230"/>
                </a:lnTo>
                <a:lnTo>
                  <a:pt x="37452" y="2277703"/>
                </a:lnTo>
                <a:lnTo>
                  <a:pt x="28790" y="2231780"/>
                </a:lnTo>
                <a:lnTo>
                  <a:pt x="21237" y="2185476"/>
                </a:lnTo>
                <a:lnTo>
                  <a:pt x="14807" y="2138803"/>
                </a:lnTo>
                <a:lnTo>
                  <a:pt x="9515" y="2091778"/>
                </a:lnTo>
                <a:lnTo>
                  <a:pt x="5373" y="2044413"/>
                </a:lnTo>
                <a:lnTo>
                  <a:pt x="2397" y="1996724"/>
                </a:lnTo>
                <a:lnTo>
                  <a:pt x="601" y="1948724"/>
                </a:lnTo>
                <a:lnTo>
                  <a:pt x="0" y="1900427"/>
                </a:lnTo>
                <a:lnTo>
                  <a:pt x="601" y="1852131"/>
                </a:lnTo>
                <a:lnTo>
                  <a:pt x="2397" y="1804131"/>
                </a:lnTo>
                <a:lnTo>
                  <a:pt x="5373" y="1756442"/>
                </a:lnTo>
                <a:lnTo>
                  <a:pt x="9515" y="1709077"/>
                </a:lnTo>
                <a:lnTo>
                  <a:pt x="14807" y="1662052"/>
                </a:lnTo>
                <a:lnTo>
                  <a:pt x="21237" y="1615379"/>
                </a:lnTo>
                <a:lnTo>
                  <a:pt x="28790" y="1569075"/>
                </a:lnTo>
                <a:lnTo>
                  <a:pt x="37452" y="1523152"/>
                </a:lnTo>
                <a:lnTo>
                  <a:pt x="47207" y="1477625"/>
                </a:lnTo>
                <a:lnTo>
                  <a:pt x="58043" y="1432509"/>
                </a:lnTo>
                <a:lnTo>
                  <a:pt x="69945" y="1387817"/>
                </a:lnTo>
                <a:lnTo>
                  <a:pt x="82899" y="1343564"/>
                </a:lnTo>
                <a:lnTo>
                  <a:pt x="96889" y="1299764"/>
                </a:lnTo>
                <a:lnTo>
                  <a:pt x="111903" y="1256432"/>
                </a:lnTo>
                <a:lnTo>
                  <a:pt x="127926" y="1213581"/>
                </a:lnTo>
                <a:lnTo>
                  <a:pt x="144943" y="1171226"/>
                </a:lnTo>
                <a:lnTo>
                  <a:pt x="162941" y="1129381"/>
                </a:lnTo>
                <a:lnTo>
                  <a:pt x="181905" y="1088060"/>
                </a:lnTo>
                <a:lnTo>
                  <a:pt x="201821" y="1047278"/>
                </a:lnTo>
                <a:lnTo>
                  <a:pt x="222674" y="1007049"/>
                </a:lnTo>
                <a:lnTo>
                  <a:pt x="244451" y="967386"/>
                </a:lnTo>
                <a:lnTo>
                  <a:pt x="267137" y="928306"/>
                </a:lnTo>
                <a:lnTo>
                  <a:pt x="290717" y="889820"/>
                </a:lnTo>
                <a:lnTo>
                  <a:pt x="315179" y="851945"/>
                </a:lnTo>
                <a:lnTo>
                  <a:pt x="340506" y="814694"/>
                </a:lnTo>
                <a:lnTo>
                  <a:pt x="366686" y="778081"/>
                </a:lnTo>
                <a:lnTo>
                  <a:pt x="393704" y="742120"/>
                </a:lnTo>
                <a:lnTo>
                  <a:pt x="421545" y="706827"/>
                </a:lnTo>
                <a:lnTo>
                  <a:pt x="450196" y="672215"/>
                </a:lnTo>
                <a:lnTo>
                  <a:pt x="479641" y="638297"/>
                </a:lnTo>
                <a:lnTo>
                  <a:pt x="509868" y="605090"/>
                </a:lnTo>
                <a:lnTo>
                  <a:pt x="540861" y="572606"/>
                </a:lnTo>
                <a:lnTo>
                  <a:pt x="572606" y="540861"/>
                </a:lnTo>
                <a:lnTo>
                  <a:pt x="605090" y="509868"/>
                </a:lnTo>
                <a:lnTo>
                  <a:pt x="638297" y="479641"/>
                </a:lnTo>
                <a:lnTo>
                  <a:pt x="672215" y="450196"/>
                </a:lnTo>
                <a:lnTo>
                  <a:pt x="706827" y="421545"/>
                </a:lnTo>
                <a:lnTo>
                  <a:pt x="742120" y="393704"/>
                </a:lnTo>
                <a:lnTo>
                  <a:pt x="778081" y="366686"/>
                </a:lnTo>
                <a:lnTo>
                  <a:pt x="814694" y="340506"/>
                </a:lnTo>
                <a:lnTo>
                  <a:pt x="851945" y="315179"/>
                </a:lnTo>
                <a:lnTo>
                  <a:pt x="889820" y="290717"/>
                </a:lnTo>
                <a:lnTo>
                  <a:pt x="928306" y="267137"/>
                </a:lnTo>
                <a:lnTo>
                  <a:pt x="967386" y="244451"/>
                </a:lnTo>
                <a:lnTo>
                  <a:pt x="1007049" y="222674"/>
                </a:lnTo>
                <a:lnTo>
                  <a:pt x="1047278" y="201821"/>
                </a:lnTo>
                <a:lnTo>
                  <a:pt x="1088060" y="181905"/>
                </a:lnTo>
                <a:lnTo>
                  <a:pt x="1129381" y="162941"/>
                </a:lnTo>
                <a:lnTo>
                  <a:pt x="1171226" y="144943"/>
                </a:lnTo>
                <a:lnTo>
                  <a:pt x="1213581" y="127926"/>
                </a:lnTo>
                <a:lnTo>
                  <a:pt x="1256432" y="111903"/>
                </a:lnTo>
                <a:lnTo>
                  <a:pt x="1299764" y="96889"/>
                </a:lnTo>
                <a:lnTo>
                  <a:pt x="1343564" y="82899"/>
                </a:lnTo>
                <a:lnTo>
                  <a:pt x="1387817" y="69945"/>
                </a:lnTo>
                <a:lnTo>
                  <a:pt x="1432509" y="58043"/>
                </a:lnTo>
                <a:lnTo>
                  <a:pt x="1477625" y="47207"/>
                </a:lnTo>
                <a:lnTo>
                  <a:pt x="1523152" y="37452"/>
                </a:lnTo>
                <a:lnTo>
                  <a:pt x="1569075" y="28790"/>
                </a:lnTo>
                <a:lnTo>
                  <a:pt x="1615379" y="21237"/>
                </a:lnTo>
                <a:lnTo>
                  <a:pt x="1662052" y="14807"/>
                </a:lnTo>
                <a:lnTo>
                  <a:pt x="1709077" y="9515"/>
                </a:lnTo>
                <a:lnTo>
                  <a:pt x="1756442" y="5373"/>
                </a:lnTo>
                <a:lnTo>
                  <a:pt x="1804131" y="2397"/>
                </a:lnTo>
                <a:lnTo>
                  <a:pt x="1852131" y="601"/>
                </a:lnTo>
                <a:lnTo>
                  <a:pt x="1900428" y="0"/>
                </a:lnTo>
                <a:lnTo>
                  <a:pt x="5501640" y="0"/>
                </a:lnTo>
              </a:path>
              <a:path w="5501640" h="3801110">
                <a:moveTo>
                  <a:pt x="5501640" y="3800856"/>
                </a:moveTo>
                <a:lnTo>
                  <a:pt x="1900428" y="3800856"/>
                </a:lnTo>
              </a:path>
            </a:pathLst>
          </a:custGeom>
          <a:ln w="12700">
            <a:solidFill>
              <a:srgbClr val="01F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52525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52525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8442" y="316484"/>
            <a:ext cx="510349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9307" y="1677670"/>
            <a:ext cx="10873384" cy="3180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73509" y="6194696"/>
            <a:ext cx="160654" cy="275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252525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51418" y="2792044"/>
            <a:ext cx="4497577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spc="-105" dirty="0">
                <a:solidFill>
                  <a:srgbClr val="FFFFFF"/>
                </a:solidFill>
                <a:latin typeface="Verdana"/>
                <a:cs typeface="Verdana"/>
              </a:rPr>
              <a:t>Модель распознавания игровых событий хоккейного матча на базе ИИ</a:t>
            </a:r>
            <a:endParaRPr lang="ru-RU" sz="2400" dirty="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1419" y="2095500"/>
            <a:ext cx="557783" cy="57454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3004" y="887728"/>
            <a:ext cx="6273291" cy="2804614"/>
          </a:xfrm>
          <a:prstGeom prst="rect">
            <a:avLst/>
          </a:prstGeom>
        </p:spPr>
        <p:txBody>
          <a:bodyPr vert="horz" wrap="square" lIns="0" tIns="796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70"/>
              </a:spcBef>
            </a:pPr>
            <a:r>
              <a:rPr lang="ru-RU" sz="13000" spc="-1625" dirty="0">
                <a:latin typeface="Verdana"/>
                <a:cs typeface="Verdana"/>
              </a:rPr>
              <a:t>РУКИ</a:t>
            </a:r>
            <a:endParaRPr sz="13000" dirty="0">
              <a:latin typeface="Verdana"/>
              <a:cs typeface="Verdana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957B99F-C688-5322-290B-88050ABA46A7}"/>
              </a:ext>
            </a:extLst>
          </p:cNvPr>
          <p:cNvSpPr txBox="1">
            <a:spLocks/>
          </p:cNvSpPr>
          <p:nvPr/>
        </p:nvSpPr>
        <p:spPr>
          <a:xfrm>
            <a:off x="143004" y="2334454"/>
            <a:ext cx="8995156" cy="2804614"/>
          </a:xfrm>
          <a:prstGeom prst="rect">
            <a:avLst/>
          </a:prstGeom>
        </p:spPr>
        <p:txBody>
          <a:bodyPr vert="horz" wrap="square" lIns="0" tIns="79629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6270"/>
              </a:spcBef>
            </a:pPr>
            <a:r>
              <a:rPr lang="ru-RU" sz="13000" kern="0" spc="-1625" dirty="0">
                <a:latin typeface="Verdana"/>
                <a:cs typeface="Verdana"/>
              </a:rPr>
              <a:t>БАЗУКИ</a:t>
            </a:r>
            <a:endParaRPr lang="ru-RU" sz="13000" kern="0" dirty="0">
              <a:latin typeface="Verdana"/>
              <a:cs typeface="Verdana"/>
            </a:endParaRPr>
          </a:p>
        </p:txBody>
      </p:sp>
      <p:pic>
        <p:nvPicPr>
          <p:cNvPr id="12" name="Рисунок 11" descr="Изображение выглядит как Шрифт, Графика, графический дизайн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4EBD3A41-E02F-F1B7-DE8C-8FC7F07A20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867400"/>
            <a:ext cx="1828800" cy="529033"/>
          </a:xfrm>
          <a:prstGeom prst="rect">
            <a:avLst/>
          </a:prstGeom>
        </p:spPr>
      </p:pic>
      <p:pic>
        <p:nvPicPr>
          <p:cNvPr id="18" name="Рисунок 17" descr="Изображение выглядит как Шрифт, символ, логотип, круг&#10;&#10;Автоматически созданное описание">
            <a:extLst>
              <a:ext uri="{FF2B5EF4-FFF2-40B4-BE49-F238E27FC236}">
                <a16:creationId xmlns:a16="http://schemas.microsoft.com/office/drawing/2014/main" id="{7C73454C-7D26-8EF5-0B86-30497614D6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5820548"/>
            <a:ext cx="609600" cy="612461"/>
          </a:xfrm>
          <a:prstGeom prst="rect">
            <a:avLst/>
          </a:prstGeom>
        </p:spPr>
      </p:pic>
      <p:pic>
        <p:nvPicPr>
          <p:cNvPr id="20" name="Рисунок 19" descr="Изображение выглядит как Шрифт, Графика, логотип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B9A6D2D-97BE-25FF-3D2E-3802D3BA2F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5820846"/>
            <a:ext cx="1974092" cy="637219"/>
          </a:xfrm>
          <a:prstGeom prst="rect">
            <a:avLst/>
          </a:prstGeom>
          <a:noFill/>
        </p:spPr>
      </p:pic>
      <p:pic>
        <p:nvPicPr>
          <p:cNvPr id="22" name="Рисунок 21" descr="Изображение выглядит как Шрифт, текст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87B0A373-9BC3-BEDC-420A-9604BB5E1D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585645"/>
            <a:ext cx="2596135" cy="1082265"/>
          </a:xfrm>
          <a:prstGeom prst="rect">
            <a:avLst/>
          </a:prstGeom>
        </p:spPr>
      </p:pic>
      <p:pic>
        <p:nvPicPr>
          <p:cNvPr id="24" name="Рисунок 23" descr="Изображение выглядит как Красочность, Графика, снимок экран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23CEA67-6F52-9A68-2707-81A0855B10C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33"/>
          <a:stretch/>
        </p:blipFill>
        <p:spPr>
          <a:xfrm>
            <a:off x="533400" y="5874866"/>
            <a:ext cx="533400" cy="52917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AF8FEAB-4AA9-DCAB-D859-2287ECC06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3375"/>
            <a:ext cx="25908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9E8C2C28-5185-4FBE-569C-4D66945405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81400" y="455559"/>
            <a:ext cx="1847033" cy="602293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7D6EBBF7-AE2C-9B57-7695-410FE449F3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38749" y="3138487"/>
            <a:ext cx="3096785" cy="1049466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0E09CB5E-784D-5582-25E1-5CF1A13C03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38750" y="3138487"/>
            <a:ext cx="1714500" cy="581025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618699DB-0242-2051-CDF2-64B79F952A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62727" y="738187"/>
            <a:ext cx="1714500" cy="58102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96A7732F-F21F-AFBB-0601-75621C32B1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38750" y="3138487"/>
            <a:ext cx="1714500" cy="581025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6BDF0B36-F17D-3DC6-AC0E-330F94B7FA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38750" y="3138487"/>
            <a:ext cx="1714500" cy="581025"/>
          </a:xfrm>
          <a:prstGeom prst="rect">
            <a:avLst/>
          </a:prstGeom>
        </p:spPr>
      </p:pic>
      <p:sp>
        <p:nvSpPr>
          <p:cNvPr id="44" name="Рисунок 42">
            <a:extLst>
              <a:ext uri="{FF2B5EF4-FFF2-40B4-BE49-F238E27FC236}">
                <a16:creationId xmlns:a16="http://schemas.microsoft.com/office/drawing/2014/main" id="{F96D7A90-F275-6CC0-1D44-24B0023C91FE}"/>
              </a:ext>
            </a:extLst>
          </p:cNvPr>
          <p:cNvSpPr/>
          <p:nvPr/>
        </p:nvSpPr>
        <p:spPr>
          <a:xfrm>
            <a:off x="5956471" y="430670"/>
            <a:ext cx="1927011" cy="644456"/>
          </a:xfrm>
          <a:custGeom>
            <a:avLst/>
            <a:gdLst>
              <a:gd name="connsiteX0" fmla="*/ 452141 w 1709242"/>
              <a:gd name="connsiteY0" fmla="*/ 506194 h 571627"/>
              <a:gd name="connsiteX1" fmla="*/ 274161 w 1709242"/>
              <a:gd name="connsiteY1" fmla="*/ 328291 h 571627"/>
              <a:gd name="connsiteX2" fmla="*/ 288789 w 1709242"/>
              <a:gd name="connsiteY2" fmla="*/ 313664 h 571627"/>
              <a:gd name="connsiteX3" fmla="*/ 444386 w 1709242"/>
              <a:gd name="connsiteY3" fmla="*/ 469261 h 571627"/>
              <a:gd name="connsiteX4" fmla="*/ 444325 w 1709242"/>
              <a:gd name="connsiteY4" fmla="*/ 469313 h 571627"/>
              <a:gd name="connsiteX5" fmla="*/ 476287 w 1709242"/>
              <a:gd name="connsiteY5" fmla="*/ 501163 h 571627"/>
              <a:gd name="connsiteX6" fmla="*/ 544602 w 1709242"/>
              <a:gd name="connsiteY6" fmla="*/ 569477 h 571627"/>
              <a:gd name="connsiteX7" fmla="*/ 608302 w 1709242"/>
              <a:gd name="connsiteY7" fmla="*/ 569477 h 571627"/>
              <a:gd name="connsiteX8" fmla="*/ 851172 w 1709242"/>
              <a:gd name="connsiteY8" fmla="*/ 569477 h 571627"/>
              <a:gd name="connsiteX9" fmla="*/ 851172 w 1709242"/>
              <a:gd name="connsiteY9" fmla="*/ 524460 h 571627"/>
              <a:gd name="connsiteX10" fmla="*/ 693048 w 1709242"/>
              <a:gd name="connsiteY10" fmla="*/ 524460 h 571627"/>
              <a:gd name="connsiteX11" fmla="*/ 693048 w 1709242"/>
              <a:gd name="connsiteY11" fmla="*/ 3 h 571627"/>
              <a:gd name="connsiteX12" fmla="*/ 671890 w 1709242"/>
              <a:gd name="connsiteY12" fmla="*/ 3 h 571627"/>
              <a:gd name="connsiteX13" fmla="*/ 671890 w 1709242"/>
              <a:gd name="connsiteY13" fmla="*/ 524460 h 571627"/>
              <a:gd name="connsiteX14" fmla="*/ 647468 w 1709242"/>
              <a:gd name="connsiteY14" fmla="*/ 524460 h 571627"/>
              <a:gd name="connsiteX15" fmla="*/ 647468 w 1709242"/>
              <a:gd name="connsiteY15" fmla="*/ 3 h 571627"/>
              <a:gd name="connsiteX16" fmla="*/ 602562 w 1709242"/>
              <a:gd name="connsiteY16" fmla="*/ 3 h 571627"/>
              <a:gd name="connsiteX17" fmla="*/ 602562 w 1709242"/>
              <a:gd name="connsiteY17" fmla="*/ 563737 h 571627"/>
              <a:gd name="connsiteX18" fmla="*/ 508138 w 1709242"/>
              <a:gd name="connsiteY18" fmla="*/ 469313 h 571627"/>
              <a:gd name="connsiteX19" fmla="*/ 320638 w 1709242"/>
              <a:gd name="connsiteY19" fmla="*/ 281814 h 571627"/>
              <a:gd name="connsiteX20" fmla="*/ 473512 w 1709242"/>
              <a:gd name="connsiteY20" fmla="*/ 128941 h 571627"/>
              <a:gd name="connsiteX21" fmla="*/ 507568 w 1709242"/>
              <a:gd name="connsiteY21" fmla="*/ 180963 h 571627"/>
              <a:gd name="connsiteX22" fmla="*/ 531322 w 1709242"/>
              <a:gd name="connsiteY22" fmla="*/ 284853 h 571627"/>
              <a:gd name="connsiteX23" fmla="*/ 506449 w 1709242"/>
              <a:gd name="connsiteY23" fmla="*/ 391432 h 571627"/>
              <a:gd name="connsiteX24" fmla="*/ 540213 w 1709242"/>
              <a:gd name="connsiteY24" fmla="*/ 424632 h 571627"/>
              <a:gd name="connsiteX25" fmla="*/ 571871 w 1709242"/>
              <a:gd name="connsiteY25" fmla="*/ 232872 h 571627"/>
              <a:gd name="connsiteX26" fmla="*/ 505341 w 1709242"/>
              <a:gd name="connsiteY26" fmla="*/ 97112 h 571627"/>
              <a:gd name="connsiteX27" fmla="*/ 602337 w 1709242"/>
              <a:gd name="connsiteY27" fmla="*/ 116 h 571627"/>
              <a:gd name="connsiteX28" fmla="*/ 538749 w 1709242"/>
              <a:gd name="connsiteY28" fmla="*/ 116 h 571627"/>
              <a:gd name="connsiteX29" fmla="*/ 472945 w 1709242"/>
              <a:gd name="connsiteY29" fmla="*/ 65941 h 571627"/>
              <a:gd name="connsiteX30" fmla="*/ 472686 w 1709242"/>
              <a:gd name="connsiteY30" fmla="*/ 65729 h 571627"/>
              <a:gd name="connsiteX31" fmla="*/ 441061 w 1709242"/>
              <a:gd name="connsiteY31" fmla="*/ 97691 h 571627"/>
              <a:gd name="connsiteX32" fmla="*/ 441141 w 1709242"/>
              <a:gd name="connsiteY32" fmla="*/ 97755 h 571627"/>
              <a:gd name="connsiteX33" fmla="*/ 216761 w 1709242"/>
              <a:gd name="connsiteY33" fmla="*/ 322205 h 571627"/>
              <a:gd name="connsiteX34" fmla="*/ 216761 w 1709242"/>
              <a:gd name="connsiteY34" fmla="*/ 247488 h 571627"/>
              <a:gd name="connsiteX35" fmla="*/ 464133 w 1709242"/>
              <a:gd name="connsiteY35" fmla="*/ 116 h 571627"/>
              <a:gd name="connsiteX36" fmla="*/ 434196 w 1709242"/>
              <a:gd name="connsiteY36" fmla="*/ 116 h 571627"/>
              <a:gd name="connsiteX37" fmla="*/ 409379 w 1709242"/>
              <a:gd name="connsiteY37" fmla="*/ 24932 h 571627"/>
              <a:gd name="connsiteX38" fmla="*/ 291940 w 1709242"/>
              <a:gd name="connsiteY38" fmla="*/ 4 h 571627"/>
              <a:gd name="connsiteX39" fmla="*/ 0 w 1709242"/>
              <a:gd name="connsiteY39" fmla="*/ 4 h 571627"/>
              <a:gd name="connsiteX40" fmla="*/ 0 w 1709242"/>
              <a:gd name="connsiteY40" fmla="*/ 569141 h 571627"/>
              <a:gd name="connsiteX41" fmla="*/ 291940 w 1709242"/>
              <a:gd name="connsiteY41" fmla="*/ 569141 h 571627"/>
              <a:gd name="connsiteX42" fmla="*/ 442139 w 1709242"/>
              <a:gd name="connsiteY42" fmla="*/ 526121 h 571627"/>
              <a:gd name="connsiteX43" fmla="*/ 485629 w 1709242"/>
              <a:gd name="connsiteY43" fmla="*/ 569590 h 571627"/>
              <a:gd name="connsiteX44" fmla="*/ 515566 w 1709242"/>
              <a:gd name="connsiteY44" fmla="*/ 569590 h 571627"/>
              <a:gd name="connsiteX45" fmla="*/ 459955 w 1709242"/>
              <a:gd name="connsiteY45" fmla="*/ 514003 h 571627"/>
              <a:gd name="connsiteX46" fmla="*/ 459968 w 1709242"/>
              <a:gd name="connsiteY46" fmla="*/ 513994 h 571627"/>
              <a:gd name="connsiteX47" fmla="*/ 452141 w 1709242"/>
              <a:gd name="connsiteY47" fmla="*/ 506194 h 571627"/>
              <a:gd name="connsiteX48" fmla="*/ 171518 w 1709242"/>
              <a:gd name="connsiteY48" fmla="*/ 262794 h 571627"/>
              <a:gd name="connsiteX49" fmla="*/ 171743 w 1709242"/>
              <a:gd name="connsiteY49" fmla="*/ 262569 h 571627"/>
              <a:gd name="connsiteX50" fmla="*/ 171743 w 1709242"/>
              <a:gd name="connsiteY50" fmla="*/ 45021 h 571627"/>
              <a:gd name="connsiteX51" fmla="*/ 89698 w 1709242"/>
              <a:gd name="connsiteY51" fmla="*/ 45021 h 571627"/>
              <a:gd name="connsiteX52" fmla="*/ 89698 w 1709242"/>
              <a:gd name="connsiteY52" fmla="*/ 524235 h 571627"/>
              <a:gd name="connsiteX53" fmla="*/ 171743 w 1709242"/>
              <a:gd name="connsiteY53" fmla="*/ 524235 h 571627"/>
              <a:gd name="connsiteX54" fmla="*/ 171743 w 1709242"/>
              <a:gd name="connsiteY54" fmla="*/ 292506 h 571627"/>
              <a:gd name="connsiteX55" fmla="*/ 171518 w 1709242"/>
              <a:gd name="connsiteY55" fmla="*/ 292731 h 571627"/>
              <a:gd name="connsiteX56" fmla="*/ 171518 w 1709242"/>
              <a:gd name="connsiteY56" fmla="*/ 262794 h 571627"/>
              <a:gd name="connsiteX57" fmla="*/ 216761 w 1709242"/>
              <a:gd name="connsiteY57" fmla="*/ 45021 h 571627"/>
              <a:gd name="connsiteX58" fmla="*/ 216761 w 1709242"/>
              <a:gd name="connsiteY58" fmla="*/ 217551 h 571627"/>
              <a:gd name="connsiteX59" fmla="*/ 374583 w 1709242"/>
              <a:gd name="connsiteY59" fmla="*/ 59728 h 571627"/>
              <a:gd name="connsiteX60" fmla="*/ 291940 w 1709242"/>
              <a:gd name="connsiteY60" fmla="*/ 45021 h 571627"/>
              <a:gd name="connsiteX61" fmla="*/ 216761 w 1709242"/>
              <a:gd name="connsiteY61" fmla="*/ 45021 h 571627"/>
              <a:gd name="connsiteX62" fmla="*/ 409325 w 1709242"/>
              <a:gd name="connsiteY62" fmla="*/ 493321 h 571627"/>
              <a:gd name="connsiteX63" fmla="*/ 259194 w 1709242"/>
              <a:gd name="connsiteY63" fmla="*/ 343260 h 571627"/>
              <a:gd name="connsiteX64" fmla="*/ 216761 w 1709242"/>
              <a:gd name="connsiteY64" fmla="*/ 385693 h 571627"/>
              <a:gd name="connsiteX65" fmla="*/ 216761 w 1709242"/>
              <a:gd name="connsiteY65" fmla="*/ 524235 h 571627"/>
              <a:gd name="connsiteX66" fmla="*/ 291827 w 1709242"/>
              <a:gd name="connsiteY66" fmla="*/ 524235 h 571627"/>
              <a:gd name="connsiteX67" fmla="*/ 409325 w 1709242"/>
              <a:gd name="connsiteY67" fmla="*/ 493321 h 571627"/>
              <a:gd name="connsiteX68" fmla="*/ 68539 w 1709242"/>
              <a:gd name="connsiteY68" fmla="*/ 524235 h 571627"/>
              <a:gd name="connsiteX69" fmla="*/ 68539 w 1709242"/>
              <a:gd name="connsiteY69" fmla="*/ 45021 h 571627"/>
              <a:gd name="connsiteX70" fmla="*/ 45018 w 1709242"/>
              <a:gd name="connsiteY70" fmla="*/ 45021 h 571627"/>
              <a:gd name="connsiteX71" fmla="*/ 45018 w 1709242"/>
              <a:gd name="connsiteY71" fmla="*/ 524235 h 571627"/>
              <a:gd name="connsiteX72" fmla="*/ 68539 w 1709242"/>
              <a:gd name="connsiteY72" fmla="*/ 524235 h 571627"/>
              <a:gd name="connsiteX73" fmla="*/ 915097 w 1709242"/>
              <a:gd name="connsiteY73" fmla="*/ 1128 h 571627"/>
              <a:gd name="connsiteX74" fmla="*/ 915097 w 1709242"/>
              <a:gd name="connsiteY74" fmla="*/ 129542 h 571627"/>
              <a:gd name="connsiteX75" fmla="*/ 936144 w 1709242"/>
              <a:gd name="connsiteY75" fmla="*/ 129542 h 571627"/>
              <a:gd name="connsiteX76" fmla="*/ 936144 w 1709242"/>
              <a:gd name="connsiteY76" fmla="*/ 65875 h 571627"/>
              <a:gd name="connsiteX77" fmla="*/ 992642 w 1709242"/>
              <a:gd name="connsiteY77" fmla="*/ 129542 h 571627"/>
              <a:gd name="connsiteX78" fmla="*/ 1019989 w 1709242"/>
              <a:gd name="connsiteY78" fmla="*/ 129428 h 571627"/>
              <a:gd name="connsiteX79" fmla="*/ 959391 w 1709242"/>
              <a:gd name="connsiteY79" fmla="*/ 62102 h 571627"/>
              <a:gd name="connsiteX80" fmla="*/ 1018303 w 1709242"/>
              <a:gd name="connsiteY80" fmla="*/ 1128 h 571627"/>
              <a:gd name="connsiteX81" fmla="*/ 991290 w 1709242"/>
              <a:gd name="connsiteY81" fmla="*/ 1128 h 571627"/>
              <a:gd name="connsiteX82" fmla="*/ 936144 w 1709242"/>
              <a:gd name="connsiteY82" fmla="*/ 59481 h 571627"/>
              <a:gd name="connsiteX83" fmla="*/ 936144 w 1709242"/>
              <a:gd name="connsiteY83" fmla="*/ 1128 h 571627"/>
              <a:gd name="connsiteX84" fmla="*/ 915097 w 1709242"/>
              <a:gd name="connsiteY84" fmla="*/ 1128 h 571627"/>
              <a:gd name="connsiteX85" fmla="*/ 1036305 w 1709242"/>
              <a:gd name="connsiteY85" fmla="*/ 129542 h 571627"/>
              <a:gd name="connsiteX86" fmla="*/ 1089093 w 1709242"/>
              <a:gd name="connsiteY86" fmla="*/ 1128 h 571627"/>
              <a:gd name="connsiteX87" fmla="*/ 1103723 w 1709242"/>
              <a:gd name="connsiteY87" fmla="*/ 1128 h 571627"/>
              <a:gd name="connsiteX88" fmla="*/ 1156282 w 1709242"/>
              <a:gd name="connsiteY88" fmla="*/ 129542 h 571627"/>
              <a:gd name="connsiteX89" fmla="*/ 1133774 w 1709242"/>
              <a:gd name="connsiteY89" fmla="*/ 129542 h 571627"/>
              <a:gd name="connsiteX90" fmla="*/ 1123906 w 1709242"/>
              <a:gd name="connsiteY90" fmla="*/ 104782 h 571627"/>
              <a:gd name="connsiteX91" fmla="*/ 1068566 w 1709242"/>
              <a:gd name="connsiteY91" fmla="*/ 104782 h 571627"/>
              <a:gd name="connsiteX92" fmla="*/ 1058708 w 1709242"/>
              <a:gd name="connsiteY92" fmla="*/ 129542 h 571627"/>
              <a:gd name="connsiteX93" fmla="*/ 1036305 w 1709242"/>
              <a:gd name="connsiteY93" fmla="*/ 129542 h 571627"/>
              <a:gd name="connsiteX94" fmla="*/ 1096236 w 1709242"/>
              <a:gd name="connsiteY94" fmla="*/ 35300 h 571627"/>
              <a:gd name="connsiteX95" fmla="*/ 1116601 w 1709242"/>
              <a:gd name="connsiteY95" fmla="*/ 86437 h 571627"/>
              <a:gd name="connsiteX96" fmla="*/ 1075872 w 1709242"/>
              <a:gd name="connsiteY96" fmla="*/ 86437 h 571627"/>
              <a:gd name="connsiteX97" fmla="*/ 1096236 w 1709242"/>
              <a:gd name="connsiteY97" fmla="*/ 35300 h 571627"/>
              <a:gd name="connsiteX98" fmla="*/ 1240207 w 1709242"/>
              <a:gd name="connsiteY98" fmla="*/ 20374 h 571627"/>
              <a:gd name="connsiteX99" fmla="*/ 1173389 w 1709242"/>
              <a:gd name="connsiteY99" fmla="*/ 114910 h 571627"/>
              <a:gd name="connsiteX100" fmla="*/ 1173389 w 1709242"/>
              <a:gd name="connsiteY100" fmla="*/ 129542 h 571627"/>
              <a:gd name="connsiteX101" fmla="*/ 1266686 w 1709242"/>
              <a:gd name="connsiteY101" fmla="*/ 129542 h 571627"/>
              <a:gd name="connsiteX102" fmla="*/ 1266686 w 1709242"/>
              <a:gd name="connsiteY102" fmla="*/ 110297 h 571627"/>
              <a:gd name="connsiteX103" fmla="*/ 1201411 w 1709242"/>
              <a:gd name="connsiteY103" fmla="*/ 110297 h 571627"/>
              <a:gd name="connsiteX104" fmla="*/ 1268153 w 1709242"/>
              <a:gd name="connsiteY104" fmla="*/ 15872 h 571627"/>
              <a:gd name="connsiteX105" fmla="*/ 1268153 w 1709242"/>
              <a:gd name="connsiteY105" fmla="*/ 1128 h 571627"/>
              <a:gd name="connsiteX106" fmla="*/ 1177551 w 1709242"/>
              <a:gd name="connsiteY106" fmla="*/ 1128 h 571627"/>
              <a:gd name="connsiteX107" fmla="*/ 1177551 w 1709242"/>
              <a:gd name="connsiteY107" fmla="*/ 20374 h 571627"/>
              <a:gd name="connsiteX108" fmla="*/ 1240207 w 1709242"/>
              <a:gd name="connsiteY108" fmla="*/ 20374 h 571627"/>
              <a:gd name="connsiteX109" fmla="*/ 1284917 w 1709242"/>
              <a:gd name="connsiteY109" fmla="*/ 129542 h 571627"/>
              <a:gd name="connsiteX110" fmla="*/ 1337705 w 1709242"/>
              <a:gd name="connsiteY110" fmla="*/ 1128 h 571627"/>
              <a:gd name="connsiteX111" fmla="*/ 1352335 w 1709242"/>
              <a:gd name="connsiteY111" fmla="*/ 1128 h 571627"/>
              <a:gd name="connsiteX112" fmla="*/ 1404780 w 1709242"/>
              <a:gd name="connsiteY112" fmla="*/ 129542 h 571627"/>
              <a:gd name="connsiteX113" fmla="*/ 1382272 w 1709242"/>
              <a:gd name="connsiteY113" fmla="*/ 129542 h 571627"/>
              <a:gd name="connsiteX114" fmla="*/ 1372490 w 1709242"/>
              <a:gd name="connsiteY114" fmla="*/ 104782 h 571627"/>
              <a:gd name="connsiteX115" fmla="*/ 1317397 w 1709242"/>
              <a:gd name="connsiteY115" fmla="*/ 104782 h 571627"/>
              <a:gd name="connsiteX116" fmla="*/ 1307539 w 1709242"/>
              <a:gd name="connsiteY116" fmla="*/ 129542 h 571627"/>
              <a:gd name="connsiteX117" fmla="*/ 1284917 w 1709242"/>
              <a:gd name="connsiteY117" fmla="*/ 129542 h 571627"/>
              <a:gd name="connsiteX118" fmla="*/ 1345058 w 1709242"/>
              <a:gd name="connsiteY118" fmla="*/ 35340 h 571627"/>
              <a:gd name="connsiteX119" fmla="*/ 1365241 w 1709242"/>
              <a:gd name="connsiteY119" fmla="*/ 86437 h 571627"/>
              <a:gd name="connsiteX120" fmla="*/ 1324703 w 1709242"/>
              <a:gd name="connsiteY120" fmla="*/ 86437 h 571627"/>
              <a:gd name="connsiteX121" fmla="*/ 1345058 w 1709242"/>
              <a:gd name="connsiteY121" fmla="*/ 35340 h 571627"/>
              <a:gd name="connsiteX122" fmla="*/ 1425716 w 1709242"/>
              <a:gd name="connsiteY122" fmla="*/ 1128 h 571627"/>
              <a:gd name="connsiteX123" fmla="*/ 1425716 w 1709242"/>
              <a:gd name="connsiteY123" fmla="*/ 129542 h 571627"/>
              <a:gd name="connsiteX124" fmla="*/ 1446985 w 1709242"/>
              <a:gd name="connsiteY124" fmla="*/ 129542 h 571627"/>
              <a:gd name="connsiteX125" fmla="*/ 1446985 w 1709242"/>
              <a:gd name="connsiteY125" fmla="*/ 41304 h 571627"/>
              <a:gd name="connsiteX126" fmla="*/ 1514622 w 1709242"/>
              <a:gd name="connsiteY126" fmla="*/ 129542 h 571627"/>
              <a:gd name="connsiteX127" fmla="*/ 1529252 w 1709242"/>
              <a:gd name="connsiteY127" fmla="*/ 129542 h 571627"/>
              <a:gd name="connsiteX128" fmla="*/ 1529252 w 1709242"/>
              <a:gd name="connsiteY128" fmla="*/ 1128 h 571627"/>
              <a:gd name="connsiteX129" fmla="*/ 1508202 w 1709242"/>
              <a:gd name="connsiteY129" fmla="*/ 1128 h 571627"/>
              <a:gd name="connsiteX130" fmla="*/ 1508202 w 1709242"/>
              <a:gd name="connsiteY130" fmla="*/ 89526 h 571627"/>
              <a:gd name="connsiteX131" fmla="*/ 1440565 w 1709242"/>
              <a:gd name="connsiteY131" fmla="*/ 1128 h 571627"/>
              <a:gd name="connsiteX132" fmla="*/ 1425716 w 1709242"/>
              <a:gd name="connsiteY132" fmla="*/ 1128 h 571627"/>
              <a:gd name="connsiteX133" fmla="*/ 915097 w 1709242"/>
              <a:gd name="connsiteY133" fmla="*/ 349566 h 571627"/>
              <a:gd name="connsiteX134" fmla="*/ 915097 w 1709242"/>
              <a:gd name="connsiteY134" fmla="*/ 221265 h 571627"/>
              <a:gd name="connsiteX135" fmla="*/ 929616 w 1709242"/>
              <a:gd name="connsiteY135" fmla="*/ 221265 h 571627"/>
              <a:gd name="connsiteX136" fmla="*/ 936144 w 1709242"/>
              <a:gd name="connsiteY136" fmla="*/ 221265 h 571627"/>
              <a:gd name="connsiteX137" fmla="*/ 963382 w 1709242"/>
              <a:gd name="connsiteY137" fmla="*/ 221265 h 571627"/>
              <a:gd name="connsiteX138" fmla="*/ 989261 w 1709242"/>
              <a:gd name="connsiteY138" fmla="*/ 226104 h 571627"/>
              <a:gd name="connsiteX139" fmla="*/ 1010083 w 1709242"/>
              <a:gd name="connsiteY139" fmla="*/ 239610 h 571627"/>
              <a:gd name="connsiteX140" fmla="*/ 1026751 w 1709242"/>
              <a:gd name="connsiteY140" fmla="*/ 266193 h 571627"/>
              <a:gd name="connsiteX141" fmla="*/ 1028733 w 1709242"/>
              <a:gd name="connsiteY141" fmla="*/ 297507 h 571627"/>
              <a:gd name="connsiteX142" fmla="*/ 1015550 w 1709242"/>
              <a:gd name="connsiteY142" fmla="*/ 325978 h 571627"/>
              <a:gd name="connsiteX143" fmla="*/ 990395 w 1709242"/>
              <a:gd name="connsiteY143" fmla="*/ 344726 h 571627"/>
              <a:gd name="connsiteX144" fmla="*/ 964734 w 1709242"/>
              <a:gd name="connsiteY144" fmla="*/ 349566 h 571627"/>
              <a:gd name="connsiteX145" fmla="*/ 936144 w 1709242"/>
              <a:gd name="connsiteY145" fmla="*/ 349566 h 571627"/>
              <a:gd name="connsiteX146" fmla="*/ 929503 w 1709242"/>
              <a:gd name="connsiteY146" fmla="*/ 349566 h 571627"/>
              <a:gd name="connsiteX147" fmla="*/ 915097 w 1709242"/>
              <a:gd name="connsiteY147" fmla="*/ 349566 h 571627"/>
              <a:gd name="connsiteX148" fmla="*/ 936144 w 1709242"/>
              <a:gd name="connsiteY148" fmla="*/ 330320 h 571627"/>
              <a:gd name="connsiteX149" fmla="*/ 936144 w 1709242"/>
              <a:gd name="connsiteY149" fmla="*/ 240510 h 571627"/>
              <a:gd name="connsiteX150" fmla="*/ 963382 w 1709242"/>
              <a:gd name="connsiteY150" fmla="*/ 240510 h 571627"/>
              <a:gd name="connsiteX151" fmla="*/ 985889 w 1709242"/>
              <a:gd name="connsiteY151" fmla="*/ 246137 h 571627"/>
              <a:gd name="connsiteX152" fmla="*/ 1001529 w 1709242"/>
              <a:gd name="connsiteY152" fmla="*/ 261894 h 571627"/>
              <a:gd name="connsiteX153" fmla="*/ 1007159 w 1709242"/>
              <a:gd name="connsiteY153" fmla="*/ 285190 h 571627"/>
              <a:gd name="connsiteX154" fmla="*/ 1001644 w 1709242"/>
              <a:gd name="connsiteY154" fmla="*/ 308824 h 571627"/>
              <a:gd name="connsiteX155" fmla="*/ 986451 w 1709242"/>
              <a:gd name="connsiteY155" fmla="*/ 324693 h 571627"/>
              <a:gd name="connsiteX156" fmla="*/ 963267 w 1709242"/>
              <a:gd name="connsiteY156" fmla="*/ 330320 h 571627"/>
              <a:gd name="connsiteX157" fmla="*/ 936144 w 1709242"/>
              <a:gd name="connsiteY157" fmla="*/ 330320 h 571627"/>
              <a:gd name="connsiteX158" fmla="*/ 1055326 w 1709242"/>
              <a:gd name="connsiteY158" fmla="*/ 221265 h 571627"/>
              <a:gd name="connsiteX159" fmla="*/ 1055326 w 1709242"/>
              <a:gd name="connsiteY159" fmla="*/ 349566 h 571627"/>
              <a:gd name="connsiteX160" fmla="*/ 1076491 w 1709242"/>
              <a:gd name="connsiteY160" fmla="*/ 349566 h 571627"/>
              <a:gd name="connsiteX161" fmla="*/ 1076491 w 1709242"/>
              <a:gd name="connsiteY161" fmla="*/ 221265 h 571627"/>
              <a:gd name="connsiteX162" fmla="*/ 1055326 w 1709242"/>
              <a:gd name="connsiteY162" fmla="*/ 221265 h 571627"/>
              <a:gd name="connsiteX163" fmla="*/ 1167312 w 1709242"/>
              <a:gd name="connsiteY163" fmla="*/ 351479 h 571627"/>
              <a:gd name="connsiteX164" fmla="*/ 1142328 w 1709242"/>
              <a:gd name="connsiteY164" fmla="*/ 346301 h 571627"/>
              <a:gd name="connsiteX165" fmla="*/ 1121725 w 1709242"/>
              <a:gd name="connsiteY165" fmla="*/ 332121 h 571627"/>
              <a:gd name="connsiteX166" fmla="*/ 1107885 w 1709242"/>
              <a:gd name="connsiteY166" fmla="*/ 310963 h 571627"/>
              <a:gd name="connsiteX167" fmla="*/ 1107885 w 1709242"/>
              <a:gd name="connsiteY167" fmla="*/ 259530 h 571627"/>
              <a:gd name="connsiteX168" fmla="*/ 1121840 w 1709242"/>
              <a:gd name="connsiteY168" fmla="*/ 238596 h 571627"/>
              <a:gd name="connsiteX169" fmla="*/ 1142776 w 1709242"/>
              <a:gd name="connsiteY169" fmla="*/ 224417 h 571627"/>
              <a:gd name="connsiteX170" fmla="*/ 1168769 w 1709242"/>
              <a:gd name="connsiteY170" fmla="*/ 219352 h 571627"/>
              <a:gd name="connsiteX171" fmla="*/ 1197020 w 1709242"/>
              <a:gd name="connsiteY171" fmla="*/ 225317 h 571627"/>
              <a:gd name="connsiteX172" fmla="*/ 1218747 w 1709242"/>
              <a:gd name="connsiteY172" fmla="*/ 241973 h 571627"/>
              <a:gd name="connsiteX173" fmla="*/ 1204221 w 1709242"/>
              <a:gd name="connsiteY173" fmla="*/ 256266 h 571627"/>
              <a:gd name="connsiteX174" fmla="*/ 1189029 w 1709242"/>
              <a:gd name="connsiteY174" fmla="*/ 243887 h 571627"/>
              <a:gd name="connsiteX175" fmla="*/ 1168550 w 1709242"/>
              <a:gd name="connsiteY175" fmla="*/ 239610 h 571627"/>
              <a:gd name="connsiteX176" fmla="*/ 1145252 w 1709242"/>
              <a:gd name="connsiteY176" fmla="*/ 245350 h 571627"/>
              <a:gd name="connsiteX177" fmla="*/ 1129831 w 1709242"/>
              <a:gd name="connsiteY177" fmla="*/ 261443 h 571627"/>
              <a:gd name="connsiteX178" fmla="*/ 1124268 w 1709242"/>
              <a:gd name="connsiteY178" fmla="*/ 285303 h 571627"/>
              <a:gd name="connsiteX179" fmla="*/ 1129831 w 1709242"/>
              <a:gd name="connsiteY179" fmla="*/ 309162 h 571627"/>
              <a:gd name="connsiteX180" fmla="*/ 1144909 w 1709242"/>
              <a:gd name="connsiteY180" fmla="*/ 325368 h 571627"/>
              <a:gd name="connsiteX181" fmla="*/ 1166521 w 1709242"/>
              <a:gd name="connsiteY181" fmla="*/ 331220 h 571627"/>
              <a:gd name="connsiteX182" fmla="*/ 1189029 w 1709242"/>
              <a:gd name="connsiteY182" fmla="*/ 326606 h 571627"/>
              <a:gd name="connsiteX183" fmla="*/ 1203212 w 1709242"/>
              <a:gd name="connsiteY183" fmla="*/ 312651 h 571627"/>
              <a:gd name="connsiteX184" fmla="*/ 1207441 w 1709242"/>
              <a:gd name="connsiteY184" fmla="*/ 299709 h 571627"/>
              <a:gd name="connsiteX185" fmla="*/ 1166521 w 1709242"/>
              <a:gd name="connsiteY185" fmla="*/ 299709 h 571627"/>
              <a:gd name="connsiteX186" fmla="*/ 1166521 w 1709242"/>
              <a:gd name="connsiteY186" fmla="*/ 280125 h 571627"/>
              <a:gd name="connsiteX187" fmla="*/ 1229996 w 1709242"/>
              <a:gd name="connsiteY187" fmla="*/ 280125 h 571627"/>
              <a:gd name="connsiteX188" fmla="*/ 1229996 w 1709242"/>
              <a:gd name="connsiteY188" fmla="*/ 283051 h 571627"/>
              <a:gd name="connsiteX189" fmla="*/ 1221785 w 1709242"/>
              <a:gd name="connsiteY189" fmla="*/ 321205 h 571627"/>
              <a:gd name="connsiteX190" fmla="*/ 1199268 w 1709242"/>
              <a:gd name="connsiteY190" fmla="*/ 343713 h 571627"/>
              <a:gd name="connsiteX191" fmla="*/ 1167312 w 1709242"/>
              <a:gd name="connsiteY191" fmla="*/ 351479 h 571627"/>
              <a:gd name="connsiteX192" fmla="*/ 1255209 w 1709242"/>
              <a:gd name="connsiteY192" fmla="*/ 221265 h 571627"/>
              <a:gd name="connsiteX193" fmla="*/ 1255209 w 1709242"/>
              <a:gd name="connsiteY193" fmla="*/ 349566 h 571627"/>
              <a:gd name="connsiteX194" fmla="*/ 1276364 w 1709242"/>
              <a:gd name="connsiteY194" fmla="*/ 349566 h 571627"/>
              <a:gd name="connsiteX195" fmla="*/ 1276364 w 1709242"/>
              <a:gd name="connsiteY195" fmla="*/ 221265 h 571627"/>
              <a:gd name="connsiteX196" fmla="*/ 1255209 w 1709242"/>
              <a:gd name="connsiteY196" fmla="*/ 221265 h 571627"/>
              <a:gd name="connsiteX197" fmla="*/ 1297185 w 1709242"/>
              <a:gd name="connsiteY197" fmla="*/ 240510 h 571627"/>
              <a:gd name="connsiteX198" fmla="*/ 1297185 w 1709242"/>
              <a:gd name="connsiteY198" fmla="*/ 221265 h 571627"/>
              <a:gd name="connsiteX199" fmla="*/ 1401855 w 1709242"/>
              <a:gd name="connsiteY199" fmla="*/ 221265 h 571627"/>
              <a:gd name="connsiteX200" fmla="*/ 1401855 w 1709242"/>
              <a:gd name="connsiteY200" fmla="*/ 240510 h 571627"/>
              <a:gd name="connsiteX201" fmla="*/ 1360431 w 1709242"/>
              <a:gd name="connsiteY201" fmla="*/ 240510 h 571627"/>
              <a:gd name="connsiteX202" fmla="*/ 1360431 w 1709242"/>
              <a:gd name="connsiteY202" fmla="*/ 349566 h 571627"/>
              <a:gd name="connsiteX203" fmla="*/ 1339276 w 1709242"/>
              <a:gd name="connsiteY203" fmla="*/ 349566 h 571627"/>
              <a:gd name="connsiteX204" fmla="*/ 1339276 w 1709242"/>
              <a:gd name="connsiteY204" fmla="*/ 240510 h 571627"/>
              <a:gd name="connsiteX205" fmla="*/ 1297185 w 1709242"/>
              <a:gd name="connsiteY205" fmla="*/ 240510 h 571627"/>
              <a:gd name="connsiteX206" fmla="*/ 1449119 w 1709242"/>
              <a:gd name="connsiteY206" fmla="*/ 221265 h 571627"/>
              <a:gd name="connsiteX207" fmla="*/ 1396341 w 1709242"/>
              <a:gd name="connsiteY207" fmla="*/ 349566 h 571627"/>
              <a:gd name="connsiteX208" fmla="*/ 1418962 w 1709242"/>
              <a:gd name="connsiteY208" fmla="*/ 349566 h 571627"/>
              <a:gd name="connsiteX209" fmla="*/ 1428821 w 1709242"/>
              <a:gd name="connsiteY209" fmla="*/ 324806 h 571627"/>
              <a:gd name="connsiteX210" fmla="*/ 1484018 w 1709242"/>
              <a:gd name="connsiteY210" fmla="*/ 324806 h 571627"/>
              <a:gd name="connsiteX211" fmla="*/ 1493800 w 1709242"/>
              <a:gd name="connsiteY211" fmla="*/ 349566 h 571627"/>
              <a:gd name="connsiteX212" fmla="*/ 1516308 w 1709242"/>
              <a:gd name="connsiteY212" fmla="*/ 349566 h 571627"/>
              <a:gd name="connsiteX213" fmla="*/ 1463863 w 1709242"/>
              <a:gd name="connsiteY213" fmla="*/ 221265 h 571627"/>
              <a:gd name="connsiteX214" fmla="*/ 1449119 w 1709242"/>
              <a:gd name="connsiteY214" fmla="*/ 221265 h 571627"/>
              <a:gd name="connsiteX215" fmla="*/ 1476770 w 1709242"/>
              <a:gd name="connsiteY215" fmla="*/ 306461 h 571627"/>
              <a:gd name="connsiteX216" fmla="*/ 1456529 w 1709242"/>
              <a:gd name="connsiteY216" fmla="*/ 255221 h 571627"/>
              <a:gd name="connsiteX217" fmla="*/ 1436127 w 1709242"/>
              <a:gd name="connsiteY217" fmla="*/ 306461 h 571627"/>
              <a:gd name="connsiteX218" fmla="*/ 1476770 w 1709242"/>
              <a:gd name="connsiteY218" fmla="*/ 306461 h 571627"/>
              <a:gd name="connsiteX219" fmla="*/ 1537129 w 1709242"/>
              <a:gd name="connsiteY219" fmla="*/ 349566 h 571627"/>
              <a:gd name="connsiteX220" fmla="*/ 1537129 w 1709242"/>
              <a:gd name="connsiteY220" fmla="*/ 221265 h 571627"/>
              <a:gd name="connsiteX221" fmla="*/ 1558180 w 1709242"/>
              <a:gd name="connsiteY221" fmla="*/ 221265 h 571627"/>
              <a:gd name="connsiteX222" fmla="*/ 1558180 w 1709242"/>
              <a:gd name="connsiteY222" fmla="*/ 330320 h 571627"/>
              <a:gd name="connsiteX223" fmla="*/ 1619178 w 1709242"/>
              <a:gd name="connsiteY223" fmla="*/ 330320 h 571627"/>
              <a:gd name="connsiteX224" fmla="*/ 1619178 w 1709242"/>
              <a:gd name="connsiteY224" fmla="*/ 349566 h 571627"/>
              <a:gd name="connsiteX225" fmla="*/ 1558180 w 1709242"/>
              <a:gd name="connsiteY225" fmla="*/ 349566 h 571627"/>
              <a:gd name="connsiteX226" fmla="*/ 1551646 w 1709242"/>
              <a:gd name="connsiteY226" fmla="*/ 349566 h 571627"/>
              <a:gd name="connsiteX227" fmla="*/ 1537129 w 1709242"/>
              <a:gd name="connsiteY227" fmla="*/ 349566 h 571627"/>
              <a:gd name="connsiteX228" fmla="*/ 915097 w 1709242"/>
              <a:gd name="connsiteY228" fmla="*/ 441289 h 571627"/>
              <a:gd name="connsiteX229" fmla="*/ 915097 w 1709242"/>
              <a:gd name="connsiteY229" fmla="*/ 569703 h 571627"/>
              <a:gd name="connsiteX230" fmla="*/ 929503 w 1709242"/>
              <a:gd name="connsiteY230" fmla="*/ 569703 h 571627"/>
              <a:gd name="connsiteX231" fmla="*/ 936144 w 1709242"/>
              <a:gd name="connsiteY231" fmla="*/ 569703 h 571627"/>
              <a:gd name="connsiteX232" fmla="*/ 997033 w 1709242"/>
              <a:gd name="connsiteY232" fmla="*/ 569703 h 571627"/>
              <a:gd name="connsiteX233" fmla="*/ 997033 w 1709242"/>
              <a:gd name="connsiteY233" fmla="*/ 550457 h 571627"/>
              <a:gd name="connsiteX234" fmla="*/ 936144 w 1709242"/>
              <a:gd name="connsiteY234" fmla="*/ 550457 h 571627"/>
              <a:gd name="connsiteX235" fmla="*/ 936144 w 1709242"/>
              <a:gd name="connsiteY235" fmla="*/ 441289 h 571627"/>
              <a:gd name="connsiteX236" fmla="*/ 915097 w 1709242"/>
              <a:gd name="connsiteY236" fmla="*/ 441289 h 571627"/>
              <a:gd name="connsiteX237" fmla="*/ 1012902 w 1709242"/>
              <a:gd name="connsiteY237" fmla="*/ 569703 h 571627"/>
              <a:gd name="connsiteX238" fmla="*/ 1012902 w 1709242"/>
              <a:gd name="connsiteY238" fmla="*/ 441289 h 571627"/>
              <a:gd name="connsiteX239" fmla="*/ 1027418 w 1709242"/>
              <a:gd name="connsiteY239" fmla="*/ 441289 h 571627"/>
              <a:gd name="connsiteX240" fmla="*/ 1033943 w 1709242"/>
              <a:gd name="connsiteY240" fmla="*/ 441289 h 571627"/>
              <a:gd name="connsiteX241" fmla="*/ 1098322 w 1709242"/>
              <a:gd name="connsiteY241" fmla="*/ 441289 h 571627"/>
              <a:gd name="connsiteX242" fmla="*/ 1098322 w 1709242"/>
              <a:gd name="connsiteY242" fmla="*/ 460535 h 571627"/>
              <a:gd name="connsiteX243" fmla="*/ 1033943 w 1709242"/>
              <a:gd name="connsiteY243" fmla="*/ 460535 h 571627"/>
              <a:gd name="connsiteX244" fmla="*/ 1033943 w 1709242"/>
              <a:gd name="connsiteY244" fmla="*/ 495198 h 571627"/>
              <a:gd name="connsiteX245" fmla="*/ 1093026 w 1709242"/>
              <a:gd name="connsiteY245" fmla="*/ 495198 h 571627"/>
              <a:gd name="connsiteX246" fmla="*/ 1093026 w 1709242"/>
              <a:gd name="connsiteY246" fmla="*/ 513768 h 571627"/>
              <a:gd name="connsiteX247" fmla="*/ 1033943 w 1709242"/>
              <a:gd name="connsiteY247" fmla="*/ 513464 h 571627"/>
              <a:gd name="connsiteX248" fmla="*/ 1033943 w 1709242"/>
              <a:gd name="connsiteY248" fmla="*/ 550457 h 571627"/>
              <a:gd name="connsiteX249" fmla="*/ 1099332 w 1709242"/>
              <a:gd name="connsiteY249" fmla="*/ 550457 h 571627"/>
              <a:gd name="connsiteX250" fmla="*/ 1099332 w 1709242"/>
              <a:gd name="connsiteY250" fmla="*/ 569703 h 571627"/>
              <a:gd name="connsiteX251" fmla="*/ 1033943 w 1709242"/>
              <a:gd name="connsiteY251" fmla="*/ 569703 h 571627"/>
              <a:gd name="connsiteX252" fmla="*/ 1027418 w 1709242"/>
              <a:gd name="connsiteY252" fmla="*/ 569703 h 571627"/>
              <a:gd name="connsiteX253" fmla="*/ 1012902 w 1709242"/>
              <a:gd name="connsiteY253" fmla="*/ 569703 h 571627"/>
              <a:gd name="connsiteX254" fmla="*/ 1149643 w 1709242"/>
              <a:gd name="connsiteY254" fmla="*/ 566326 h 571627"/>
              <a:gd name="connsiteX255" fmla="*/ 1174627 w 1709242"/>
              <a:gd name="connsiteY255" fmla="*/ 571503 h 571627"/>
              <a:gd name="connsiteX256" fmla="*/ 1207717 w 1709242"/>
              <a:gd name="connsiteY256" fmla="*/ 563737 h 571627"/>
              <a:gd name="connsiteX257" fmla="*/ 1230225 w 1709242"/>
              <a:gd name="connsiteY257" fmla="*/ 541229 h 571627"/>
              <a:gd name="connsiteX258" fmla="*/ 1238321 w 1709242"/>
              <a:gd name="connsiteY258" fmla="*/ 503076 h 571627"/>
              <a:gd name="connsiteX259" fmla="*/ 1238321 w 1709242"/>
              <a:gd name="connsiteY259" fmla="*/ 500150 h 571627"/>
              <a:gd name="connsiteX260" fmla="*/ 1174960 w 1709242"/>
              <a:gd name="connsiteY260" fmla="*/ 500150 h 571627"/>
              <a:gd name="connsiteX261" fmla="*/ 1174960 w 1709242"/>
              <a:gd name="connsiteY261" fmla="*/ 519620 h 571627"/>
              <a:gd name="connsiteX262" fmla="*/ 1215842 w 1709242"/>
              <a:gd name="connsiteY262" fmla="*/ 519620 h 571627"/>
              <a:gd name="connsiteX263" fmla="*/ 1211536 w 1709242"/>
              <a:gd name="connsiteY263" fmla="*/ 532675 h 571627"/>
              <a:gd name="connsiteX264" fmla="*/ 1197363 w 1709242"/>
              <a:gd name="connsiteY264" fmla="*/ 546630 h 571627"/>
              <a:gd name="connsiteX265" fmla="*/ 1174846 w 1709242"/>
              <a:gd name="connsiteY265" fmla="*/ 551357 h 571627"/>
              <a:gd name="connsiteX266" fmla="*/ 1153243 w 1709242"/>
              <a:gd name="connsiteY266" fmla="*/ 545505 h 571627"/>
              <a:gd name="connsiteX267" fmla="*/ 1138051 w 1709242"/>
              <a:gd name="connsiteY267" fmla="*/ 529186 h 571627"/>
              <a:gd name="connsiteX268" fmla="*/ 1132422 w 1709242"/>
              <a:gd name="connsiteY268" fmla="*/ 505327 h 571627"/>
              <a:gd name="connsiteX269" fmla="*/ 1137937 w 1709242"/>
              <a:gd name="connsiteY269" fmla="*/ 481468 h 571627"/>
              <a:gd name="connsiteX270" fmla="*/ 1153463 w 1709242"/>
              <a:gd name="connsiteY270" fmla="*/ 465373 h 571627"/>
              <a:gd name="connsiteX271" fmla="*/ 1176646 w 1709242"/>
              <a:gd name="connsiteY271" fmla="*/ 459634 h 571627"/>
              <a:gd name="connsiteX272" fmla="*/ 1197249 w 1709242"/>
              <a:gd name="connsiteY272" fmla="*/ 463910 h 571627"/>
              <a:gd name="connsiteX273" fmla="*/ 1212441 w 1709242"/>
              <a:gd name="connsiteY273" fmla="*/ 476290 h 571627"/>
              <a:gd name="connsiteX274" fmla="*/ 1226729 w 1709242"/>
              <a:gd name="connsiteY274" fmla="*/ 461997 h 571627"/>
              <a:gd name="connsiteX275" fmla="*/ 1204336 w 1709242"/>
              <a:gd name="connsiteY275" fmla="*/ 445340 h 571627"/>
              <a:gd name="connsiteX276" fmla="*/ 1176084 w 1709242"/>
              <a:gd name="connsiteY276" fmla="*/ 439488 h 571627"/>
              <a:gd name="connsiteX277" fmla="*/ 1150205 w 1709242"/>
              <a:gd name="connsiteY277" fmla="*/ 444553 h 571627"/>
              <a:gd name="connsiteX278" fmla="*/ 1129269 w 1709242"/>
              <a:gd name="connsiteY278" fmla="*/ 458621 h 571627"/>
              <a:gd name="connsiteX279" fmla="*/ 1115315 w 1709242"/>
              <a:gd name="connsiteY279" fmla="*/ 479667 h 571627"/>
              <a:gd name="connsiteX280" fmla="*/ 1110248 w 1709242"/>
              <a:gd name="connsiteY280" fmla="*/ 505327 h 571627"/>
              <a:gd name="connsiteX281" fmla="*/ 1115315 w 1709242"/>
              <a:gd name="connsiteY281" fmla="*/ 531100 h 571627"/>
              <a:gd name="connsiteX282" fmla="*/ 1129155 w 1709242"/>
              <a:gd name="connsiteY282" fmla="*/ 552145 h 571627"/>
              <a:gd name="connsiteX283" fmla="*/ 1149643 w 1709242"/>
              <a:gd name="connsiteY283" fmla="*/ 566326 h 571627"/>
              <a:gd name="connsiteX284" fmla="*/ 1257228 w 1709242"/>
              <a:gd name="connsiteY284" fmla="*/ 569703 h 571627"/>
              <a:gd name="connsiteX285" fmla="*/ 1257228 w 1709242"/>
              <a:gd name="connsiteY285" fmla="*/ 441289 h 571627"/>
              <a:gd name="connsiteX286" fmla="*/ 1271754 w 1709242"/>
              <a:gd name="connsiteY286" fmla="*/ 441289 h 571627"/>
              <a:gd name="connsiteX287" fmla="*/ 1278278 w 1709242"/>
              <a:gd name="connsiteY287" fmla="*/ 441289 h 571627"/>
              <a:gd name="connsiteX288" fmla="*/ 1342658 w 1709242"/>
              <a:gd name="connsiteY288" fmla="*/ 441289 h 571627"/>
              <a:gd name="connsiteX289" fmla="*/ 1342658 w 1709242"/>
              <a:gd name="connsiteY289" fmla="*/ 460535 h 571627"/>
              <a:gd name="connsiteX290" fmla="*/ 1278278 w 1709242"/>
              <a:gd name="connsiteY290" fmla="*/ 460535 h 571627"/>
              <a:gd name="connsiteX291" fmla="*/ 1278278 w 1709242"/>
              <a:gd name="connsiteY291" fmla="*/ 495198 h 571627"/>
              <a:gd name="connsiteX292" fmla="*/ 1337362 w 1709242"/>
              <a:gd name="connsiteY292" fmla="*/ 495198 h 571627"/>
              <a:gd name="connsiteX293" fmla="*/ 1337362 w 1709242"/>
              <a:gd name="connsiteY293" fmla="*/ 513768 h 571627"/>
              <a:gd name="connsiteX294" fmla="*/ 1278278 w 1709242"/>
              <a:gd name="connsiteY294" fmla="*/ 513464 h 571627"/>
              <a:gd name="connsiteX295" fmla="*/ 1278278 w 1709242"/>
              <a:gd name="connsiteY295" fmla="*/ 550457 h 571627"/>
              <a:gd name="connsiteX296" fmla="*/ 1343553 w 1709242"/>
              <a:gd name="connsiteY296" fmla="*/ 550457 h 571627"/>
              <a:gd name="connsiteX297" fmla="*/ 1343553 w 1709242"/>
              <a:gd name="connsiteY297" fmla="*/ 569703 h 571627"/>
              <a:gd name="connsiteX298" fmla="*/ 1278278 w 1709242"/>
              <a:gd name="connsiteY298" fmla="*/ 569703 h 571627"/>
              <a:gd name="connsiteX299" fmla="*/ 1271754 w 1709242"/>
              <a:gd name="connsiteY299" fmla="*/ 569703 h 571627"/>
              <a:gd name="connsiteX300" fmla="*/ 1257228 w 1709242"/>
              <a:gd name="connsiteY300" fmla="*/ 569703 h 571627"/>
              <a:gd name="connsiteX301" fmla="*/ 1365165 w 1709242"/>
              <a:gd name="connsiteY301" fmla="*/ 441289 h 571627"/>
              <a:gd name="connsiteX302" fmla="*/ 1365165 w 1709242"/>
              <a:gd name="connsiteY302" fmla="*/ 569703 h 571627"/>
              <a:gd name="connsiteX303" fmla="*/ 1386206 w 1709242"/>
              <a:gd name="connsiteY303" fmla="*/ 569703 h 571627"/>
              <a:gd name="connsiteX304" fmla="*/ 1386206 w 1709242"/>
              <a:gd name="connsiteY304" fmla="*/ 480941 h 571627"/>
              <a:gd name="connsiteX305" fmla="*/ 1454071 w 1709242"/>
              <a:gd name="connsiteY305" fmla="*/ 569703 h 571627"/>
              <a:gd name="connsiteX306" fmla="*/ 1468816 w 1709242"/>
              <a:gd name="connsiteY306" fmla="*/ 569703 h 571627"/>
              <a:gd name="connsiteX307" fmla="*/ 1468816 w 1709242"/>
              <a:gd name="connsiteY307" fmla="*/ 441402 h 571627"/>
              <a:gd name="connsiteX308" fmla="*/ 1447661 w 1709242"/>
              <a:gd name="connsiteY308" fmla="*/ 441402 h 571627"/>
              <a:gd name="connsiteX309" fmla="*/ 1447661 w 1709242"/>
              <a:gd name="connsiteY309" fmla="*/ 529821 h 571627"/>
              <a:gd name="connsiteX310" fmla="*/ 1379796 w 1709242"/>
              <a:gd name="connsiteY310" fmla="*/ 441289 h 571627"/>
              <a:gd name="connsiteX311" fmla="*/ 1365165 w 1709242"/>
              <a:gd name="connsiteY311" fmla="*/ 441289 h 571627"/>
              <a:gd name="connsiteX312" fmla="*/ 1496839 w 1709242"/>
              <a:gd name="connsiteY312" fmla="*/ 569703 h 571627"/>
              <a:gd name="connsiteX313" fmla="*/ 1496839 w 1709242"/>
              <a:gd name="connsiteY313" fmla="*/ 441289 h 571627"/>
              <a:gd name="connsiteX314" fmla="*/ 1511698 w 1709242"/>
              <a:gd name="connsiteY314" fmla="*/ 441289 h 571627"/>
              <a:gd name="connsiteX315" fmla="*/ 1517889 w 1709242"/>
              <a:gd name="connsiteY315" fmla="*/ 441289 h 571627"/>
              <a:gd name="connsiteX316" fmla="*/ 1545454 w 1709242"/>
              <a:gd name="connsiteY316" fmla="*/ 441289 h 571627"/>
              <a:gd name="connsiteX317" fmla="*/ 1571343 w 1709242"/>
              <a:gd name="connsiteY317" fmla="*/ 446129 h 571627"/>
              <a:gd name="connsiteX318" fmla="*/ 1592165 w 1709242"/>
              <a:gd name="connsiteY318" fmla="*/ 459747 h 571627"/>
              <a:gd name="connsiteX319" fmla="*/ 1606005 w 1709242"/>
              <a:gd name="connsiteY319" fmla="*/ 480117 h 571627"/>
              <a:gd name="connsiteX320" fmla="*/ 1606005 w 1709242"/>
              <a:gd name="connsiteY320" fmla="*/ 530762 h 571627"/>
              <a:gd name="connsiteX321" fmla="*/ 1592279 w 1709242"/>
              <a:gd name="connsiteY321" fmla="*/ 551470 h 571627"/>
              <a:gd name="connsiteX322" fmla="*/ 1571572 w 1709242"/>
              <a:gd name="connsiteY322" fmla="*/ 565088 h 571627"/>
              <a:gd name="connsiteX323" fmla="*/ 1545797 w 1709242"/>
              <a:gd name="connsiteY323" fmla="*/ 569927 h 571627"/>
              <a:gd name="connsiteX324" fmla="*/ 1511355 w 1709242"/>
              <a:gd name="connsiteY324" fmla="*/ 569703 h 571627"/>
              <a:gd name="connsiteX325" fmla="*/ 1496839 w 1709242"/>
              <a:gd name="connsiteY325" fmla="*/ 569703 h 571627"/>
              <a:gd name="connsiteX326" fmla="*/ 1517889 w 1709242"/>
              <a:gd name="connsiteY326" fmla="*/ 550457 h 571627"/>
              <a:gd name="connsiteX327" fmla="*/ 1517889 w 1709242"/>
              <a:gd name="connsiteY327" fmla="*/ 460647 h 571627"/>
              <a:gd name="connsiteX328" fmla="*/ 1545454 w 1709242"/>
              <a:gd name="connsiteY328" fmla="*/ 460647 h 571627"/>
              <a:gd name="connsiteX329" fmla="*/ 1567972 w 1709242"/>
              <a:gd name="connsiteY329" fmla="*/ 466387 h 571627"/>
              <a:gd name="connsiteX330" fmla="*/ 1583612 w 1709242"/>
              <a:gd name="connsiteY330" fmla="*/ 482143 h 571627"/>
              <a:gd name="connsiteX331" fmla="*/ 1589355 w 1709242"/>
              <a:gd name="connsiteY331" fmla="*/ 505439 h 571627"/>
              <a:gd name="connsiteX332" fmla="*/ 1583726 w 1709242"/>
              <a:gd name="connsiteY332" fmla="*/ 528961 h 571627"/>
              <a:gd name="connsiteX333" fmla="*/ 1568305 w 1709242"/>
              <a:gd name="connsiteY333" fmla="*/ 544718 h 571627"/>
              <a:gd name="connsiteX334" fmla="*/ 1545121 w 1709242"/>
              <a:gd name="connsiteY334" fmla="*/ 550457 h 571627"/>
              <a:gd name="connsiteX335" fmla="*/ 1517889 w 1709242"/>
              <a:gd name="connsiteY335" fmla="*/ 550457 h 571627"/>
              <a:gd name="connsiteX336" fmla="*/ 1638085 w 1709242"/>
              <a:gd name="connsiteY336" fmla="*/ 565989 h 571627"/>
              <a:gd name="connsiteX337" fmla="*/ 1663964 w 1709242"/>
              <a:gd name="connsiteY337" fmla="*/ 571503 h 571627"/>
              <a:gd name="connsiteX338" fmla="*/ 1696940 w 1709242"/>
              <a:gd name="connsiteY338" fmla="*/ 561937 h 571627"/>
              <a:gd name="connsiteX339" fmla="*/ 1706322 w 1709242"/>
              <a:gd name="connsiteY339" fmla="*/ 549782 h 571627"/>
              <a:gd name="connsiteX340" fmla="*/ 1709208 w 1709242"/>
              <a:gd name="connsiteY340" fmla="*/ 534701 h 571627"/>
              <a:gd name="connsiteX341" fmla="*/ 1705836 w 1709242"/>
              <a:gd name="connsiteY341" fmla="*/ 517594 h 571627"/>
              <a:gd name="connsiteX342" fmla="*/ 1697169 w 1709242"/>
              <a:gd name="connsiteY342" fmla="*/ 506339 h 571627"/>
              <a:gd name="connsiteX343" fmla="*/ 1685243 w 1709242"/>
              <a:gd name="connsiteY343" fmla="*/ 499250 h 571627"/>
              <a:gd name="connsiteX344" fmla="*/ 1672184 w 1709242"/>
              <a:gd name="connsiteY344" fmla="*/ 494298 h 571627"/>
              <a:gd name="connsiteX345" fmla="*/ 1660250 w 1709242"/>
              <a:gd name="connsiteY345" fmla="*/ 489571 h 571627"/>
              <a:gd name="connsiteX346" fmla="*/ 1651591 w 1709242"/>
              <a:gd name="connsiteY346" fmla="*/ 483494 h 571627"/>
              <a:gd name="connsiteX347" fmla="*/ 1648324 w 1709242"/>
              <a:gd name="connsiteY347" fmla="*/ 474153 h 571627"/>
              <a:gd name="connsiteX348" fmla="*/ 1649534 w 1709242"/>
              <a:gd name="connsiteY348" fmla="*/ 467809 h 571627"/>
              <a:gd name="connsiteX349" fmla="*/ 1653725 w 1709242"/>
              <a:gd name="connsiteY349" fmla="*/ 462898 h 571627"/>
              <a:gd name="connsiteX350" fmla="*/ 1668698 w 1709242"/>
              <a:gd name="connsiteY350" fmla="*/ 459072 h 571627"/>
              <a:gd name="connsiteX351" fmla="*/ 1682310 w 1709242"/>
              <a:gd name="connsiteY351" fmla="*/ 462110 h 571627"/>
              <a:gd name="connsiteX352" fmla="*/ 1693568 w 1709242"/>
              <a:gd name="connsiteY352" fmla="*/ 471339 h 571627"/>
              <a:gd name="connsiteX353" fmla="*/ 1707856 w 1709242"/>
              <a:gd name="connsiteY353" fmla="*/ 457046 h 571627"/>
              <a:gd name="connsiteX354" fmla="*/ 1691654 w 1709242"/>
              <a:gd name="connsiteY354" fmla="*/ 444440 h 571627"/>
              <a:gd name="connsiteX355" fmla="*/ 1669146 w 1709242"/>
              <a:gd name="connsiteY355" fmla="*/ 439488 h 571627"/>
              <a:gd name="connsiteX356" fmla="*/ 1647762 w 1709242"/>
              <a:gd name="connsiteY356" fmla="*/ 443653 h 571627"/>
              <a:gd name="connsiteX357" fmla="*/ 1632684 w 1709242"/>
              <a:gd name="connsiteY357" fmla="*/ 455920 h 571627"/>
              <a:gd name="connsiteX358" fmla="*/ 1627055 w 1709242"/>
              <a:gd name="connsiteY358" fmla="*/ 475277 h 571627"/>
              <a:gd name="connsiteX359" fmla="*/ 1630427 w 1709242"/>
              <a:gd name="connsiteY359" fmla="*/ 491597 h 571627"/>
              <a:gd name="connsiteX360" fmla="*/ 1639095 w 1709242"/>
              <a:gd name="connsiteY360" fmla="*/ 501950 h 571627"/>
              <a:gd name="connsiteX361" fmla="*/ 1651030 w 1709242"/>
              <a:gd name="connsiteY361" fmla="*/ 508704 h 571627"/>
              <a:gd name="connsiteX362" fmla="*/ 1664079 w 1709242"/>
              <a:gd name="connsiteY362" fmla="*/ 513430 h 571627"/>
              <a:gd name="connsiteX363" fmla="*/ 1676014 w 1709242"/>
              <a:gd name="connsiteY363" fmla="*/ 518269 h 571627"/>
              <a:gd name="connsiteX364" fmla="*/ 1684672 w 1709242"/>
              <a:gd name="connsiteY364" fmla="*/ 524909 h 571627"/>
              <a:gd name="connsiteX365" fmla="*/ 1687939 w 1709242"/>
              <a:gd name="connsiteY365" fmla="*/ 535376 h 571627"/>
              <a:gd name="connsiteX366" fmla="*/ 1686396 w 1709242"/>
              <a:gd name="connsiteY366" fmla="*/ 542288 h 571627"/>
              <a:gd name="connsiteX367" fmla="*/ 1681633 w 1709242"/>
              <a:gd name="connsiteY367" fmla="*/ 547531 h 571627"/>
              <a:gd name="connsiteX368" fmla="*/ 1664641 w 1709242"/>
              <a:gd name="connsiteY368" fmla="*/ 551920 h 571627"/>
              <a:gd name="connsiteX369" fmla="*/ 1645962 w 1709242"/>
              <a:gd name="connsiteY369" fmla="*/ 547531 h 571627"/>
              <a:gd name="connsiteX370" fmla="*/ 1633351 w 1709242"/>
              <a:gd name="connsiteY370" fmla="*/ 535601 h 571627"/>
              <a:gd name="connsiteX371" fmla="*/ 1619064 w 1709242"/>
              <a:gd name="connsiteY371" fmla="*/ 549894 h 571627"/>
              <a:gd name="connsiteX372" fmla="*/ 1638085 w 1709242"/>
              <a:gd name="connsiteY372" fmla="*/ 565989 h 57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1709242" h="571627">
                <a:moveTo>
                  <a:pt x="452141" y="506194"/>
                </a:moveTo>
                <a:lnTo>
                  <a:pt x="274161" y="328291"/>
                </a:lnTo>
                <a:lnTo>
                  <a:pt x="288789" y="313664"/>
                </a:lnTo>
                <a:lnTo>
                  <a:pt x="444386" y="469261"/>
                </a:lnTo>
                <a:lnTo>
                  <a:pt x="444325" y="469313"/>
                </a:lnTo>
                <a:lnTo>
                  <a:pt x="476287" y="501163"/>
                </a:lnTo>
                <a:lnTo>
                  <a:pt x="544602" y="569477"/>
                </a:lnTo>
                <a:lnTo>
                  <a:pt x="608302" y="569477"/>
                </a:lnTo>
                <a:lnTo>
                  <a:pt x="851172" y="569477"/>
                </a:lnTo>
                <a:lnTo>
                  <a:pt x="851172" y="524460"/>
                </a:lnTo>
                <a:lnTo>
                  <a:pt x="693048" y="524460"/>
                </a:lnTo>
                <a:lnTo>
                  <a:pt x="693048" y="3"/>
                </a:lnTo>
                <a:lnTo>
                  <a:pt x="671890" y="3"/>
                </a:lnTo>
                <a:lnTo>
                  <a:pt x="671890" y="524460"/>
                </a:lnTo>
                <a:lnTo>
                  <a:pt x="647468" y="524460"/>
                </a:lnTo>
                <a:lnTo>
                  <a:pt x="647468" y="3"/>
                </a:lnTo>
                <a:lnTo>
                  <a:pt x="602562" y="3"/>
                </a:lnTo>
                <a:lnTo>
                  <a:pt x="602562" y="563737"/>
                </a:lnTo>
                <a:lnTo>
                  <a:pt x="508138" y="469313"/>
                </a:lnTo>
                <a:lnTo>
                  <a:pt x="320638" y="281814"/>
                </a:lnTo>
                <a:lnTo>
                  <a:pt x="473512" y="128941"/>
                </a:lnTo>
                <a:cubicBezTo>
                  <a:pt x="487037" y="144678"/>
                  <a:pt x="498500" y="162156"/>
                  <a:pt x="507568" y="180963"/>
                </a:cubicBezTo>
                <a:cubicBezTo>
                  <a:pt x="523196" y="213367"/>
                  <a:pt x="531315" y="248877"/>
                  <a:pt x="531322" y="284853"/>
                </a:cubicBezTo>
                <a:cubicBezTo>
                  <a:pt x="531401" y="321826"/>
                  <a:pt x="522887" y="358312"/>
                  <a:pt x="506449" y="391432"/>
                </a:cubicBezTo>
                <a:lnTo>
                  <a:pt x="540213" y="424632"/>
                </a:lnTo>
                <a:cubicBezTo>
                  <a:pt x="573012" y="366432"/>
                  <a:pt x="584223" y="298526"/>
                  <a:pt x="571871" y="232872"/>
                </a:cubicBezTo>
                <a:cubicBezTo>
                  <a:pt x="562330" y="182160"/>
                  <a:pt x="539203" y="135305"/>
                  <a:pt x="505341" y="97112"/>
                </a:cubicBezTo>
                <a:lnTo>
                  <a:pt x="602337" y="116"/>
                </a:lnTo>
                <a:lnTo>
                  <a:pt x="538749" y="116"/>
                </a:lnTo>
                <a:lnTo>
                  <a:pt x="472945" y="65941"/>
                </a:lnTo>
                <a:lnTo>
                  <a:pt x="472686" y="65729"/>
                </a:lnTo>
                <a:lnTo>
                  <a:pt x="441061" y="97691"/>
                </a:lnTo>
                <a:lnTo>
                  <a:pt x="441141" y="97755"/>
                </a:lnTo>
                <a:lnTo>
                  <a:pt x="216761" y="322205"/>
                </a:lnTo>
                <a:lnTo>
                  <a:pt x="216761" y="247488"/>
                </a:lnTo>
                <a:lnTo>
                  <a:pt x="464133" y="116"/>
                </a:lnTo>
                <a:lnTo>
                  <a:pt x="434196" y="116"/>
                </a:lnTo>
                <a:lnTo>
                  <a:pt x="409379" y="24932"/>
                </a:lnTo>
                <a:cubicBezTo>
                  <a:pt x="372551" y="8336"/>
                  <a:pt x="332506" y="-201"/>
                  <a:pt x="291940" y="4"/>
                </a:cubicBezTo>
                <a:lnTo>
                  <a:pt x="0" y="4"/>
                </a:lnTo>
                <a:lnTo>
                  <a:pt x="0" y="569141"/>
                </a:lnTo>
                <a:lnTo>
                  <a:pt x="291940" y="569141"/>
                </a:lnTo>
                <a:cubicBezTo>
                  <a:pt x="345199" y="569206"/>
                  <a:pt x="397238" y="554220"/>
                  <a:pt x="442139" y="526121"/>
                </a:cubicBezTo>
                <a:lnTo>
                  <a:pt x="485629" y="569590"/>
                </a:lnTo>
                <a:lnTo>
                  <a:pt x="515566" y="569590"/>
                </a:lnTo>
                <a:lnTo>
                  <a:pt x="459955" y="514003"/>
                </a:lnTo>
                <a:lnTo>
                  <a:pt x="459968" y="513994"/>
                </a:lnTo>
                <a:lnTo>
                  <a:pt x="452141" y="506194"/>
                </a:lnTo>
                <a:close/>
                <a:moveTo>
                  <a:pt x="171518" y="262794"/>
                </a:moveTo>
                <a:lnTo>
                  <a:pt x="171743" y="262569"/>
                </a:lnTo>
                <a:lnTo>
                  <a:pt x="171743" y="45021"/>
                </a:lnTo>
                <a:lnTo>
                  <a:pt x="89698" y="45021"/>
                </a:lnTo>
                <a:lnTo>
                  <a:pt x="89698" y="524235"/>
                </a:lnTo>
                <a:lnTo>
                  <a:pt x="171743" y="524235"/>
                </a:lnTo>
                <a:lnTo>
                  <a:pt x="171743" y="292506"/>
                </a:lnTo>
                <a:lnTo>
                  <a:pt x="171518" y="292731"/>
                </a:lnTo>
                <a:lnTo>
                  <a:pt x="171518" y="262794"/>
                </a:lnTo>
                <a:close/>
                <a:moveTo>
                  <a:pt x="216761" y="45021"/>
                </a:moveTo>
                <a:lnTo>
                  <a:pt x="216761" y="217551"/>
                </a:lnTo>
                <a:lnTo>
                  <a:pt x="374583" y="59728"/>
                </a:lnTo>
                <a:cubicBezTo>
                  <a:pt x="348183" y="49982"/>
                  <a:pt x="320202" y="44982"/>
                  <a:pt x="291940" y="45021"/>
                </a:cubicBezTo>
                <a:lnTo>
                  <a:pt x="216761" y="45021"/>
                </a:lnTo>
                <a:close/>
                <a:moveTo>
                  <a:pt x="409325" y="493321"/>
                </a:moveTo>
                <a:lnTo>
                  <a:pt x="259194" y="343260"/>
                </a:lnTo>
                <a:lnTo>
                  <a:pt x="216761" y="385693"/>
                </a:lnTo>
                <a:lnTo>
                  <a:pt x="216761" y="524235"/>
                </a:lnTo>
                <a:lnTo>
                  <a:pt x="291827" y="524235"/>
                </a:lnTo>
                <a:cubicBezTo>
                  <a:pt x="333128" y="524257"/>
                  <a:pt x="373595" y="513546"/>
                  <a:pt x="409325" y="493321"/>
                </a:cubicBezTo>
                <a:close/>
                <a:moveTo>
                  <a:pt x="68539" y="524235"/>
                </a:moveTo>
                <a:lnTo>
                  <a:pt x="68539" y="45021"/>
                </a:lnTo>
                <a:lnTo>
                  <a:pt x="45018" y="45021"/>
                </a:lnTo>
                <a:lnTo>
                  <a:pt x="45018" y="524235"/>
                </a:lnTo>
                <a:lnTo>
                  <a:pt x="68539" y="524235"/>
                </a:lnTo>
                <a:close/>
                <a:moveTo>
                  <a:pt x="915097" y="1128"/>
                </a:moveTo>
                <a:lnTo>
                  <a:pt x="915097" y="129542"/>
                </a:lnTo>
                <a:lnTo>
                  <a:pt x="936144" y="129542"/>
                </a:lnTo>
                <a:lnTo>
                  <a:pt x="936144" y="65875"/>
                </a:lnTo>
                <a:lnTo>
                  <a:pt x="992642" y="129542"/>
                </a:lnTo>
                <a:lnTo>
                  <a:pt x="1019989" y="129428"/>
                </a:lnTo>
                <a:lnTo>
                  <a:pt x="959391" y="62102"/>
                </a:lnTo>
                <a:lnTo>
                  <a:pt x="1018303" y="1128"/>
                </a:lnTo>
                <a:lnTo>
                  <a:pt x="991290" y="1128"/>
                </a:lnTo>
                <a:lnTo>
                  <a:pt x="936144" y="59481"/>
                </a:lnTo>
                <a:lnTo>
                  <a:pt x="936144" y="1128"/>
                </a:lnTo>
                <a:lnTo>
                  <a:pt x="915097" y="1128"/>
                </a:lnTo>
                <a:close/>
                <a:moveTo>
                  <a:pt x="1036305" y="129542"/>
                </a:moveTo>
                <a:lnTo>
                  <a:pt x="1089093" y="1128"/>
                </a:lnTo>
                <a:lnTo>
                  <a:pt x="1103723" y="1128"/>
                </a:lnTo>
                <a:lnTo>
                  <a:pt x="1156282" y="129542"/>
                </a:lnTo>
                <a:lnTo>
                  <a:pt x="1133774" y="129542"/>
                </a:lnTo>
                <a:lnTo>
                  <a:pt x="1123906" y="104782"/>
                </a:lnTo>
                <a:lnTo>
                  <a:pt x="1068566" y="104782"/>
                </a:lnTo>
                <a:lnTo>
                  <a:pt x="1058708" y="129542"/>
                </a:lnTo>
                <a:lnTo>
                  <a:pt x="1036305" y="129542"/>
                </a:lnTo>
                <a:close/>
                <a:moveTo>
                  <a:pt x="1096236" y="35300"/>
                </a:moveTo>
                <a:lnTo>
                  <a:pt x="1116601" y="86437"/>
                </a:lnTo>
                <a:lnTo>
                  <a:pt x="1075872" y="86437"/>
                </a:lnTo>
                <a:lnTo>
                  <a:pt x="1096236" y="35300"/>
                </a:lnTo>
                <a:close/>
                <a:moveTo>
                  <a:pt x="1240207" y="20374"/>
                </a:moveTo>
                <a:lnTo>
                  <a:pt x="1173389" y="114910"/>
                </a:lnTo>
                <a:lnTo>
                  <a:pt x="1173389" y="129542"/>
                </a:lnTo>
                <a:lnTo>
                  <a:pt x="1266686" y="129542"/>
                </a:lnTo>
                <a:lnTo>
                  <a:pt x="1266686" y="110297"/>
                </a:lnTo>
                <a:lnTo>
                  <a:pt x="1201411" y="110297"/>
                </a:lnTo>
                <a:lnTo>
                  <a:pt x="1268153" y="15872"/>
                </a:lnTo>
                <a:lnTo>
                  <a:pt x="1268153" y="1128"/>
                </a:lnTo>
                <a:lnTo>
                  <a:pt x="1177551" y="1128"/>
                </a:lnTo>
                <a:lnTo>
                  <a:pt x="1177551" y="20374"/>
                </a:lnTo>
                <a:lnTo>
                  <a:pt x="1240207" y="20374"/>
                </a:lnTo>
                <a:close/>
                <a:moveTo>
                  <a:pt x="1284917" y="129542"/>
                </a:moveTo>
                <a:lnTo>
                  <a:pt x="1337705" y="1128"/>
                </a:lnTo>
                <a:lnTo>
                  <a:pt x="1352335" y="1128"/>
                </a:lnTo>
                <a:lnTo>
                  <a:pt x="1404780" y="129542"/>
                </a:lnTo>
                <a:lnTo>
                  <a:pt x="1382272" y="129542"/>
                </a:lnTo>
                <a:lnTo>
                  <a:pt x="1372490" y="104782"/>
                </a:lnTo>
                <a:lnTo>
                  <a:pt x="1317397" y="104782"/>
                </a:lnTo>
                <a:lnTo>
                  <a:pt x="1307539" y="129542"/>
                </a:lnTo>
                <a:lnTo>
                  <a:pt x="1284917" y="129542"/>
                </a:lnTo>
                <a:close/>
                <a:moveTo>
                  <a:pt x="1345058" y="35340"/>
                </a:moveTo>
                <a:lnTo>
                  <a:pt x="1365241" y="86437"/>
                </a:lnTo>
                <a:lnTo>
                  <a:pt x="1324703" y="86437"/>
                </a:lnTo>
                <a:lnTo>
                  <a:pt x="1345058" y="35340"/>
                </a:lnTo>
                <a:close/>
                <a:moveTo>
                  <a:pt x="1425716" y="1128"/>
                </a:moveTo>
                <a:lnTo>
                  <a:pt x="1425716" y="129542"/>
                </a:lnTo>
                <a:lnTo>
                  <a:pt x="1446985" y="129542"/>
                </a:lnTo>
                <a:lnTo>
                  <a:pt x="1446985" y="41304"/>
                </a:lnTo>
                <a:lnTo>
                  <a:pt x="1514622" y="129542"/>
                </a:lnTo>
                <a:lnTo>
                  <a:pt x="1529252" y="129542"/>
                </a:lnTo>
                <a:lnTo>
                  <a:pt x="1529252" y="1128"/>
                </a:lnTo>
                <a:lnTo>
                  <a:pt x="1508202" y="1128"/>
                </a:lnTo>
                <a:lnTo>
                  <a:pt x="1508202" y="89526"/>
                </a:lnTo>
                <a:lnTo>
                  <a:pt x="1440565" y="1128"/>
                </a:lnTo>
                <a:lnTo>
                  <a:pt x="1425716" y="1128"/>
                </a:lnTo>
                <a:close/>
                <a:moveTo>
                  <a:pt x="915097" y="349566"/>
                </a:moveTo>
                <a:lnTo>
                  <a:pt x="915097" y="221265"/>
                </a:lnTo>
                <a:lnTo>
                  <a:pt x="929616" y="221265"/>
                </a:lnTo>
                <a:lnTo>
                  <a:pt x="936144" y="221265"/>
                </a:lnTo>
                <a:lnTo>
                  <a:pt x="963382" y="221265"/>
                </a:lnTo>
                <a:cubicBezTo>
                  <a:pt x="972240" y="221164"/>
                  <a:pt x="981041" y="222808"/>
                  <a:pt x="989261" y="226104"/>
                </a:cubicBezTo>
                <a:cubicBezTo>
                  <a:pt x="996995" y="229257"/>
                  <a:pt x="1004053" y="233840"/>
                  <a:pt x="1010083" y="239610"/>
                </a:cubicBezTo>
                <a:cubicBezTo>
                  <a:pt x="1017769" y="246946"/>
                  <a:pt x="1023494" y="256083"/>
                  <a:pt x="1026751" y="266193"/>
                </a:cubicBezTo>
                <a:cubicBezTo>
                  <a:pt x="1030009" y="276304"/>
                  <a:pt x="1030685" y="287066"/>
                  <a:pt x="1028733" y="297507"/>
                </a:cubicBezTo>
                <a:cubicBezTo>
                  <a:pt x="1026771" y="307946"/>
                  <a:pt x="1022246" y="317732"/>
                  <a:pt x="1015550" y="325978"/>
                </a:cubicBezTo>
                <a:cubicBezTo>
                  <a:pt x="1008854" y="334224"/>
                  <a:pt x="1000205" y="340667"/>
                  <a:pt x="990395" y="344726"/>
                </a:cubicBezTo>
                <a:cubicBezTo>
                  <a:pt x="982241" y="348022"/>
                  <a:pt x="973516" y="349666"/>
                  <a:pt x="964734" y="349566"/>
                </a:cubicBezTo>
                <a:lnTo>
                  <a:pt x="936144" y="349566"/>
                </a:lnTo>
                <a:lnTo>
                  <a:pt x="929503" y="349566"/>
                </a:lnTo>
                <a:lnTo>
                  <a:pt x="915097" y="349566"/>
                </a:lnTo>
                <a:close/>
                <a:moveTo>
                  <a:pt x="936144" y="330320"/>
                </a:moveTo>
                <a:lnTo>
                  <a:pt x="936144" y="240510"/>
                </a:lnTo>
                <a:lnTo>
                  <a:pt x="963382" y="240510"/>
                </a:lnTo>
                <a:cubicBezTo>
                  <a:pt x="971230" y="240477"/>
                  <a:pt x="978974" y="242411"/>
                  <a:pt x="985889" y="246137"/>
                </a:cubicBezTo>
                <a:cubicBezTo>
                  <a:pt x="992423" y="249894"/>
                  <a:pt x="997824" y="255336"/>
                  <a:pt x="1001529" y="261894"/>
                </a:cubicBezTo>
                <a:cubicBezTo>
                  <a:pt x="1005415" y="269032"/>
                  <a:pt x="1007359" y="277065"/>
                  <a:pt x="1007159" y="285190"/>
                </a:cubicBezTo>
                <a:cubicBezTo>
                  <a:pt x="1007349" y="293408"/>
                  <a:pt x="1005454" y="301540"/>
                  <a:pt x="1001644" y="308824"/>
                </a:cubicBezTo>
                <a:cubicBezTo>
                  <a:pt x="998129" y="315405"/>
                  <a:pt x="992871" y="320894"/>
                  <a:pt x="986451" y="324693"/>
                </a:cubicBezTo>
                <a:cubicBezTo>
                  <a:pt x="979336" y="328539"/>
                  <a:pt x="971354" y="330478"/>
                  <a:pt x="963267" y="330320"/>
                </a:cubicBezTo>
                <a:lnTo>
                  <a:pt x="936144" y="330320"/>
                </a:lnTo>
                <a:close/>
                <a:moveTo>
                  <a:pt x="1055326" y="221265"/>
                </a:moveTo>
                <a:lnTo>
                  <a:pt x="1055326" y="349566"/>
                </a:lnTo>
                <a:lnTo>
                  <a:pt x="1076491" y="349566"/>
                </a:lnTo>
                <a:lnTo>
                  <a:pt x="1076491" y="221265"/>
                </a:lnTo>
                <a:lnTo>
                  <a:pt x="1055326" y="221265"/>
                </a:lnTo>
                <a:close/>
                <a:moveTo>
                  <a:pt x="1167312" y="351479"/>
                </a:moveTo>
                <a:cubicBezTo>
                  <a:pt x="1158711" y="351504"/>
                  <a:pt x="1150205" y="349741"/>
                  <a:pt x="1142328" y="346301"/>
                </a:cubicBezTo>
                <a:cubicBezTo>
                  <a:pt x="1134613" y="342944"/>
                  <a:pt x="1127621" y="338129"/>
                  <a:pt x="1121725" y="332121"/>
                </a:cubicBezTo>
                <a:cubicBezTo>
                  <a:pt x="1115848" y="325983"/>
                  <a:pt x="1111153" y="318809"/>
                  <a:pt x="1107885" y="310963"/>
                </a:cubicBezTo>
                <a:cubicBezTo>
                  <a:pt x="1101285" y="294455"/>
                  <a:pt x="1101285" y="276038"/>
                  <a:pt x="1107885" y="259530"/>
                </a:cubicBezTo>
                <a:cubicBezTo>
                  <a:pt x="1111200" y="251748"/>
                  <a:pt x="1115934" y="244649"/>
                  <a:pt x="1121840" y="238596"/>
                </a:cubicBezTo>
                <a:cubicBezTo>
                  <a:pt x="1127802" y="232521"/>
                  <a:pt x="1134917" y="227700"/>
                  <a:pt x="1142776" y="224417"/>
                </a:cubicBezTo>
                <a:cubicBezTo>
                  <a:pt x="1151015" y="220990"/>
                  <a:pt x="1159854" y="219267"/>
                  <a:pt x="1168769" y="219352"/>
                </a:cubicBezTo>
                <a:cubicBezTo>
                  <a:pt x="1178513" y="219281"/>
                  <a:pt x="1188143" y="221315"/>
                  <a:pt x="1197020" y="225317"/>
                </a:cubicBezTo>
                <a:cubicBezTo>
                  <a:pt x="1205488" y="229048"/>
                  <a:pt x="1212946" y="234760"/>
                  <a:pt x="1218747" y="241973"/>
                </a:cubicBezTo>
                <a:lnTo>
                  <a:pt x="1204221" y="256266"/>
                </a:lnTo>
                <a:cubicBezTo>
                  <a:pt x="1200402" y="250814"/>
                  <a:pt x="1195144" y="246529"/>
                  <a:pt x="1189029" y="243887"/>
                </a:cubicBezTo>
                <a:cubicBezTo>
                  <a:pt x="1182600" y="240974"/>
                  <a:pt x="1175608" y="239514"/>
                  <a:pt x="1168550" y="239610"/>
                </a:cubicBezTo>
                <a:cubicBezTo>
                  <a:pt x="1160416" y="239436"/>
                  <a:pt x="1152377" y="241416"/>
                  <a:pt x="1145252" y="245350"/>
                </a:cubicBezTo>
                <a:cubicBezTo>
                  <a:pt x="1138670" y="249118"/>
                  <a:pt x="1133317" y="254706"/>
                  <a:pt x="1129831" y="261443"/>
                </a:cubicBezTo>
                <a:cubicBezTo>
                  <a:pt x="1126173" y="268864"/>
                  <a:pt x="1124268" y="277028"/>
                  <a:pt x="1124268" y="285303"/>
                </a:cubicBezTo>
                <a:cubicBezTo>
                  <a:pt x="1124268" y="293578"/>
                  <a:pt x="1126173" y="301741"/>
                  <a:pt x="1129831" y="309162"/>
                </a:cubicBezTo>
                <a:cubicBezTo>
                  <a:pt x="1133317" y="315817"/>
                  <a:pt x="1138527" y="321413"/>
                  <a:pt x="1144909" y="325368"/>
                </a:cubicBezTo>
                <a:cubicBezTo>
                  <a:pt x="1151424" y="329315"/>
                  <a:pt x="1158911" y="331344"/>
                  <a:pt x="1166521" y="331220"/>
                </a:cubicBezTo>
                <a:cubicBezTo>
                  <a:pt x="1174284" y="331508"/>
                  <a:pt x="1182009" y="329925"/>
                  <a:pt x="1189029" y="326606"/>
                </a:cubicBezTo>
                <a:cubicBezTo>
                  <a:pt x="1195115" y="323576"/>
                  <a:pt x="1200087" y="318688"/>
                  <a:pt x="1203212" y="312651"/>
                </a:cubicBezTo>
                <a:cubicBezTo>
                  <a:pt x="1205231" y="308544"/>
                  <a:pt x="1206650" y="304186"/>
                  <a:pt x="1207441" y="299709"/>
                </a:cubicBezTo>
                <a:lnTo>
                  <a:pt x="1166521" y="299709"/>
                </a:lnTo>
                <a:lnTo>
                  <a:pt x="1166521" y="280125"/>
                </a:lnTo>
                <a:lnTo>
                  <a:pt x="1229996" y="280125"/>
                </a:lnTo>
                <a:lnTo>
                  <a:pt x="1229996" y="283051"/>
                </a:lnTo>
                <a:cubicBezTo>
                  <a:pt x="1230501" y="296257"/>
                  <a:pt x="1227672" y="309378"/>
                  <a:pt x="1221785" y="321205"/>
                </a:cubicBezTo>
                <a:cubicBezTo>
                  <a:pt x="1216728" y="330811"/>
                  <a:pt x="1208879" y="338658"/>
                  <a:pt x="1199268" y="343713"/>
                </a:cubicBezTo>
                <a:cubicBezTo>
                  <a:pt x="1189419" y="348897"/>
                  <a:pt x="1178437" y="351565"/>
                  <a:pt x="1167312" y="351479"/>
                </a:cubicBezTo>
                <a:close/>
                <a:moveTo>
                  <a:pt x="1255209" y="221265"/>
                </a:moveTo>
                <a:lnTo>
                  <a:pt x="1255209" y="349566"/>
                </a:lnTo>
                <a:lnTo>
                  <a:pt x="1276364" y="349566"/>
                </a:lnTo>
                <a:lnTo>
                  <a:pt x="1276364" y="221265"/>
                </a:lnTo>
                <a:lnTo>
                  <a:pt x="1255209" y="221265"/>
                </a:lnTo>
                <a:close/>
                <a:moveTo>
                  <a:pt x="1297185" y="240510"/>
                </a:moveTo>
                <a:lnTo>
                  <a:pt x="1297185" y="221265"/>
                </a:lnTo>
                <a:lnTo>
                  <a:pt x="1401855" y="221265"/>
                </a:lnTo>
                <a:lnTo>
                  <a:pt x="1401855" y="240510"/>
                </a:lnTo>
                <a:lnTo>
                  <a:pt x="1360431" y="240510"/>
                </a:lnTo>
                <a:lnTo>
                  <a:pt x="1360431" y="349566"/>
                </a:lnTo>
                <a:lnTo>
                  <a:pt x="1339276" y="349566"/>
                </a:lnTo>
                <a:lnTo>
                  <a:pt x="1339276" y="240510"/>
                </a:lnTo>
                <a:lnTo>
                  <a:pt x="1297185" y="240510"/>
                </a:lnTo>
                <a:close/>
                <a:moveTo>
                  <a:pt x="1449119" y="221265"/>
                </a:moveTo>
                <a:lnTo>
                  <a:pt x="1396341" y="349566"/>
                </a:lnTo>
                <a:lnTo>
                  <a:pt x="1418962" y="349566"/>
                </a:lnTo>
                <a:lnTo>
                  <a:pt x="1428821" y="324806"/>
                </a:lnTo>
                <a:lnTo>
                  <a:pt x="1484018" y="324806"/>
                </a:lnTo>
                <a:lnTo>
                  <a:pt x="1493800" y="349566"/>
                </a:lnTo>
                <a:lnTo>
                  <a:pt x="1516308" y="349566"/>
                </a:lnTo>
                <a:lnTo>
                  <a:pt x="1463863" y="221265"/>
                </a:lnTo>
                <a:lnTo>
                  <a:pt x="1449119" y="221265"/>
                </a:lnTo>
                <a:close/>
                <a:moveTo>
                  <a:pt x="1476770" y="306461"/>
                </a:moveTo>
                <a:lnTo>
                  <a:pt x="1456529" y="255221"/>
                </a:lnTo>
                <a:lnTo>
                  <a:pt x="1436127" y="306461"/>
                </a:lnTo>
                <a:lnTo>
                  <a:pt x="1476770" y="306461"/>
                </a:lnTo>
                <a:close/>
                <a:moveTo>
                  <a:pt x="1537129" y="349566"/>
                </a:moveTo>
                <a:lnTo>
                  <a:pt x="1537129" y="221265"/>
                </a:lnTo>
                <a:lnTo>
                  <a:pt x="1558180" y="221265"/>
                </a:lnTo>
                <a:lnTo>
                  <a:pt x="1558180" y="330320"/>
                </a:lnTo>
                <a:lnTo>
                  <a:pt x="1619178" y="330320"/>
                </a:lnTo>
                <a:lnTo>
                  <a:pt x="1619178" y="349566"/>
                </a:lnTo>
                <a:lnTo>
                  <a:pt x="1558180" y="349566"/>
                </a:lnTo>
                <a:lnTo>
                  <a:pt x="1551646" y="349566"/>
                </a:lnTo>
                <a:lnTo>
                  <a:pt x="1537129" y="349566"/>
                </a:lnTo>
                <a:close/>
                <a:moveTo>
                  <a:pt x="915097" y="441289"/>
                </a:moveTo>
                <a:lnTo>
                  <a:pt x="915097" y="569703"/>
                </a:lnTo>
                <a:lnTo>
                  <a:pt x="929503" y="569703"/>
                </a:lnTo>
                <a:lnTo>
                  <a:pt x="936144" y="569703"/>
                </a:lnTo>
                <a:lnTo>
                  <a:pt x="997033" y="569703"/>
                </a:lnTo>
                <a:lnTo>
                  <a:pt x="997033" y="550457"/>
                </a:lnTo>
                <a:lnTo>
                  <a:pt x="936144" y="550457"/>
                </a:lnTo>
                <a:lnTo>
                  <a:pt x="936144" y="441289"/>
                </a:lnTo>
                <a:lnTo>
                  <a:pt x="915097" y="441289"/>
                </a:lnTo>
                <a:close/>
                <a:moveTo>
                  <a:pt x="1012902" y="569703"/>
                </a:moveTo>
                <a:lnTo>
                  <a:pt x="1012902" y="441289"/>
                </a:lnTo>
                <a:lnTo>
                  <a:pt x="1027418" y="441289"/>
                </a:lnTo>
                <a:lnTo>
                  <a:pt x="1033943" y="441289"/>
                </a:lnTo>
                <a:lnTo>
                  <a:pt x="1098322" y="441289"/>
                </a:lnTo>
                <a:lnTo>
                  <a:pt x="1098322" y="460535"/>
                </a:lnTo>
                <a:lnTo>
                  <a:pt x="1033943" y="460535"/>
                </a:lnTo>
                <a:lnTo>
                  <a:pt x="1033943" y="495198"/>
                </a:lnTo>
                <a:lnTo>
                  <a:pt x="1093026" y="495198"/>
                </a:lnTo>
                <a:lnTo>
                  <a:pt x="1093026" y="513768"/>
                </a:lnTo>
                <a:lnTo>
                  <a:pt x="1033943" y="513464"/>
                </a:lnTo>
                <a:lnTo>
                  <a:pt x="1033943" y="550457"/>
                </a:lnTo>
                <a:lnTo>
                  <a:pt x="1099332" y="550457"/>
                </a:lnTo>
                <a:lnTo>
                  <a:pt x="1099332" y="569703"/>
                </a:lnTo>
                <a:lnTo>
                  <a:pt x="1033943" y="569703"/>
                </a:lnTo>
                <a:lnTo>
                  <a:pt x="1027418" y="569703"/>
                </a:lnTo>
                <a:lnTo>
                  <a:pt x="1012902" y="569703"/>
                </a:lnTo>
                <a:close/>
                <a:moveTo>
                  <a:pt x="1149643" y="566326"/>
                </a:moveTo>
                <a:cubicBezTo>
                  <a:pt x="1157511" y="569793"/>
                  <a:pt x="1166026" y="571558"/>
                  <a:pt x="1174627" y="571503"/>
                </a:cubicBezTo>
                <a:cubicBezTo>
                  <a:pt x="1186133" y="571778"/>
                  <a:pt x="1197525" y="569104"/>
                  <a:pt x="1207717" y="563737"/>
                </a:cubicBezTo>
                <a:cubicBezTo>
                  <a:pt x="1217318" y="558682"/>
                  <a:pt x="1225167" y="550835"/>
                  <a:pt x="1230225" y="541229"/>
                </a:cubicBezTo>
                <a:cubicBezTo>
                  <a:pt x="1236006" y="529368"/>
                  <a:pt x="1238797" y="516265"/>
                  <a:pt x="1238321" y="503076"/>
                </a:cubicBezTo>
                <a:lnTo>
                  <a:pt x="1238321" y="500150"/>
                </a:lnTo>
                <a:lnTo>
                  <a:pt x="1174960" y="500150"/>
                </a:lnTo>
                <a:lnTo>
                  <a:pt x="1174960" y="519620"/>
                </a:lnTo>
                <a:lnTo>
                  <a:pt x="1215842" y="519620"/>
                </a:lnTo>
                <a:cubicBezTo>
                  <a:pt x="1215070" y="524144"/>
                  <a:pt x="1213622" y="528545"/>
                  <a:pt x="1211536" y="532675"/>
                </a:cubicBezTo>
                <a:cubicBezTo>
                  <a:pt x="1208441" y="538736"/>
                  <a:pt x="1203469" y="543632"/>
                  <a:pt x="1197363" y="546630"/>
                </a:cubicBezTo>
                <a:cubicBezTo>
                  <a:pt x="1190353" y="550009"/>
                  <a:pt x="1182628" y="551632"/>
                  <a:pt x="1174846" y="551357"/>
                </a:cubicBezTo>
                <a:cubicBezTo>
                  <a:pt x="1167245" y="551456"/>
                  <a:pt x="1159759" y="549430"/>
                  <a:pt x="1153243" y="545505"/>
                </a:cubicBezTo>
                <a:cubicBezTo>
                  <a:pt x="1146786" y="541548"/>
                  <a:pt x="1141537" y="535906"/>
                  <a:pt x="1138051" y="529186"/>
                </a:cubicBezTo>
                <a:cubicBezTo>
                  <a:pt x="1134203" y="521830"/>
                  <a:pt x="1132269" y="513626"/>
                  <a:pt x="1132422" y="505327"/>
                </a:cubicBezTo>
                <a:cubicBezTo>
                  <a:pt x="1132269" y="497041"/>
                  <a:pt x="1134165" y="488847"/>
                  <a:pt x="1137937" y="481468"/>
                </a:cubicBezTo>
                <a:cubicBezTo>
                  <a:pt x="1141528" y="474770"/>
                  <a:pt x="1146900" y="469199"/>
                  <a:pt x="1153463" y="465373"/>
                </a:cubicBezTo>
                <a:cubicBezTo>
                  <a:pt x="1160549" y="461439"/>
                  <a:pt x="1168550" y="459457"/>
                  <a:pt x="1176646" y="459634"/>
                </a:cubicBezTo>
                <a:cubicBezTo>
                  <a:pt x="1183742" y="459606"/>
                  <a:pt x="1190753" y="461062"/>
                  <a:pt x="1197249" y="463910"/>
                </a:cubicBezTo>
                <a:cubicBezTo>
                  <a:pt x="1203297" y="466653"/>
                  <a:pt x="1208536" y="470918"/>
                  <a:pt x="1212441" y="476290"/>
                </a:cubicBezTo>
                <a:lnTo>
                  <a:pt x="1226729" y="461997"/>
                </a:lnTo>
                <a:cubicBezTo>
                  <a:pt x="1220700" y="454740"/>
                  <a:pt x="1213022" y="449028"/>
                  <a:pt x="1204336" y="445340"/>
                </a:cubicBezTo>
                <a:cubicBezTo>
                  <a:pt x="1195449" y="441378"/>
                  <a:pt x="1185819" y="439382"/>
                  <a:pt x="1176084" y="439488"/>
                </a:cubicBezTo>
                <a:cubicBezTo>
                  <a:pt x="1167207" y="439416"/>
                  <a:pt x="1158406" y="441139"/>
                  <a:pt x="1150205" y="444553"/>
                </a:cubicBezTo>
                <a:cubicBezTo>
                  <a:pt x="1142328" y="447739"/>
                  <a:pt x="1135194" y="452530"/>
                  <a:pt x="1129269" y="458621"/>
                </a:cubicBezTo>
                <a:cubicBezTo>
                  <a:pt x="1123325" y="464684"/>
                  <a:pt x="1118582" y="471827"/>
                  <a:pt x="1115315" y="479667"/>
                </a:cubicBezTo>
                <a:cubicBezTo>
                  <a:pt x="1111895" y="487785"/>
                  <a:pt x="1110171" y="496517"/>
                  <a:pt x="1110248" y="505327"/>
                </a:cubicBezTo>
                <a:cubicBezTo>
                  <a:pt x="1110190" y="514171"/>
                  <a:pt x="1111914" y="522936"/>
                  <a:pt x="1115315" y="531100"/>
                </a:cubicBezTo>
                <a:cubicBezTo>
                  <a:pt x="1118582" y="538911"/>
                  <a:pt x="1123278" y="546047"/>
                  <a:pt x="1129155" y="552145"/>
                </a:cubicBezTo>
                <a:cubicBezTo>
                  <a:pt x="1134975" y="558186"/>
                  <a:pt x="1141937" y="563007"/>
                  <a:pt x="1149643" y="566326"/>
                </a:cubicBezTo>
                <a:close/>
                <a:moveTo>
                  <a:pt x="1257228" y="569703"/>
                </a:moveTo>
                <a:lnTo>
                  <a:pt x="1257228" y="441289"/>
                </a:lnTo>
                <a:lnTo>
                  <a:pt x="1271754" y="441289"/>
                </a:lnTo>
                <a:lnTo>
                  <a:pt x="1278278" y="441289"/>
                </a:lnTo>
                <a:lnTo>
                  <a:pt x="1342658" y="441289"/>
                </a:lnTo>
                <a:lnTo>
                  <a:pt x="1342658" y="460535"/>
                </a:lnTo>
                <a:lnTo>
                  <a:pt x="1278278" y="460535"/>
                </a:lnTo>
                <a:lnTo>
                  <a:pt x="1278278" y="495198"/>
                </a:lnTo>
                <a:lnTo>
                  <a:pt x="1337362" y="495198"/>
                </a:lnTo>
                <a:lnTo>
                  <a:pt x="1337362" y="513768"/>
                </a:lnTo>
                <a:lnTo>
                  <a:pt x="1278278" y="513464"/>
                </a:lnTo>
                <a:lnTo>
                  <a:pt x="1278278" y="550457"/>
                </a:lnTo>
                <a:lnTo>
                  <a:pt x="1343553" y="550457"/>
                </a:lnTo>
                <a:lnTo>
                  <a:pt x="1343553" y="569703"/>
                </a:lnTo>
                <a:lnTo>
                  <a:pt x="1278278" y="569703"/>
                </a:lnTo>
                <a:lnTo>
                  <a:pt x="1271754" y="569703"/>
                </a:lnTo>
                <a:lnTo>
                  <a:pt x="1257228" y="569703"/>
                </a:lnTo>
                <a:close/>
                <a:moveTo>
                  <a:pt x="1365165" y="441289"/>
                </a:moveTo>
                <a:lnTo>
                  <a:pt x="1365165" y="569703"/>
                </a:lnTo>
                <a:lnTo>
                  <a:pt x="1386206" y="569703"/>
                </a:lnTo>
                <a:lnTo>
                  <a:pt x="1386206" y="480941"/>
                </a:lnTo>
                <a:lnTo>
                  <a:pt x="1454071" y="569703"/>
                </a:lnTo>
                <a:lnTo>
                  <a:pt x="1468816" y="569703"/>
                </a:lnTo>
                <a:lnTo>
                  <a:pt x="1468816" y="441402"/>
                </a:lnTo>
                <a:lnTo>
                  <a:pt x="1447661" y="441402"/>
                </a:lnTo>
                <a:lnTo>
                  <a:pt x="1447661" y="529821"/>
                </a:lnTo>
                <a:lnTo>
                  <a:pt x="1379796" y="441289"/>
                </a:lnTo>
                <a:lnTo>
                  <a:pt x="1365165" y="441289"/>
                </a:lnTo>
                <a:close/>
                <a:moveTo>
                  <a:pt x="1496839" y="569703"/>
                </a:moveTo>
                <a:lnTo>
                  <a:pt x="1496839" y="441289"/>
                </a:lnTo>
                <a:lnTo>
                  <a:pt x="1511698" y="441289"/>
                </a:lnTo>
                <a:lnTo>
                  <a:pt x="1517889" y="441289"/>
                </a:lnTo>
                <a:lnTo>
                  <a:pt x="1545454" y="441289"/>
                </a:lnTo>
                <a:cubicBezTo>
                  <a:pt x="1554313" y="441242"/>
                  <a:pt x="1563104" y="442885"/>
                  <a:pt x="1571343" y="446129"/>
                </a:cubicBezTo>
                <a:cubicBezTo>
                  <a:pt x="1579116" y="449252"/>
                  <a:pt x="1586193" y="453880"/>
                  <a:pt x="1592165" y="459747"/>
                </a:cubicBezTo>
                <a:cubicBezTo>
                  <a:pt x="1598128" y="465516"/>
                  <a:pt x="1602833" y="472450"/>
                  <a:pt x="1606005" y="480117"/>
                </a:cubicBezTo>
                <a:cubicBezTo>
                  <a:pt x="1612577" y="496359"/>
                  <a:pt x="1612577" y="514519"/>
                  <a:pt x="1606005" y="530762"/>
                </a:cubicBezTo>
                <a:cubicBezTo>
                  <a:pt x="1602862" y="538515"/>
                  <a:pt x="1598194" y="545557"/>
                  <a:pt x="1592279" y="551470"/>
                </a:cubicBezTo>
                <a:cubicBezTo>
                  <a:pt x="1586345" y="557333"/>
                  <a:pt x="1579306" y="561962"/>
                  <a:pt x="1571572" y="565088"/>
                </a:cubicBezTo>
                <a:cubicBezTo>
                  <a:pt x="1563361" y="568320"/>
                  <a:pt x="1554617" y="569963"/>
                  <a:pt x="1545797" y="569927"/>
                </a:cubicBezTo>
                <a:lnTo>
                  <a:pt x="1511355" y="569703"/>
                </a:lnTo>
                <a:lnTo>
                  <a:pt x="1496839" y="569703"/>
                </a:lnTo>
                <a:close/>
                <a:moveTo>
                  <a:pt x="1517889" y="550457"/>
                </a:moveTo>
                <a:lnTo>
                  <a:pt x="1517889" y="460647"/>
                </a:lnTo>
                <a:lnTo>
                  <a:pt x="1545454" y="460647"/>
                </a:lnTo>
                <a:cubicBezTo>
                  <a:pt x="1553332" y="460558"/>
                  <a:pt x="1561094" y="462537"/>
                  <a:pt x="1567972" y="466387"/>
                </a:cubicBezTo>
                <a:cubicBezTo>
                  <a:pt x="1574544" y="470080"/>
                  <a:pt x="1579964" y="475537"/>
                  <a:pt x="1583612" y="482143"/>
                </a:cubicBezTo>
                <a:cubicBezTo>
                  <a:pt x="1587526" y="489273"/>
                  <a:pt x="1589508" y="497305"/>
                  <a:pt x="1589355" y="505439"/>
                </a:cubicBezTo>
                <a:cubicBezTo>
                  <a:pt x="1589508" y="513631"/>
                  <a:pt x="1587564" y="521727"/>
                  <a:pt x="1583726" y="528961"/>
                </a:cubicBezTo>
                <a:cubicBezTo>
                  <a:pt x="1580192" y="535577"/>
                  <a:pt x="1574839" y="541045"/>
                  <a:pt x="1568305" y="544718"/>
                </a:cubicBezTo>
                <a:cubicBezTo>
                  <a:pt x="1561237" y="548683"/>
                  <a:pt x="1553227" y="550666"/>
                  <a:pt x="1545121" y="550457"/>
                </a:cubicBezTo>
                <a:lnTo>
                  <a:pt x="1517889" y="550457"/>
                </a:lnTo>
                <a:close/>
                <a:moveTo>
                  <a:pt x="1638085" y="565989"/>
                </a:moveTo>
                <a:cubicBezTo>
                  <a:pt x="1646134" y="569892"/>
                  <a:pt x="1655020" y="571784"/>
                  <a:pt x="1663964" y="571503"/>
                </a:cubicBezTo>
                <a:cubicBezTo>
                  <a:pt x="1675747" y="572339"/>
                  <a:pt x="1687444" y="568947"/>
                  <a:pt x="1696940" y="561937"/>
                </a:cubicBezTo>
                <a:cubicBezTo>
                  <a:pt x="1700979" y="558676"/>
                  <a:pt x="1704198" y="554513"/>
                  <a:pt x="1706322" y="549782"/>
                </a:cubicBezTo>
                <a:cubicBezTo>
                  <a:pt x="1708456" y="545051"/>
                  <a:pt x="1709446" y="539885"/>
                  <a:pt x="1709208" y="534701"/>
                </a:cubicBezTo>
                <a:cubicBezTo>
                  <a:pt x="1709418" y="528815"/>
                  <a:pt x="1708265" y="522961"/>
                  <a:pt x="1705836" y="517594"/>
                </a:cubicBezTo>
                <a:cubicBezTo>
                  <a:pt x="1703884" y="513209"/>
                  <a:pt x="1700912" y="509351"/>
                  <a:pt x="1697169" y="506339"/>
                </a:cubicBezTo>
                <a:cubicBezTo>
                  <a:pt x="1693559" y="503401"/>
                  <a:pt x="1689539" y="501012"/>
                  <a:pt x="1685243" y="499250"/>
                </a:cubicBezTo>
                <a:cubicBezTo>
                  <a:pt x="1680967" y="497449"/>
                  <a:pt x="1676461" y="495761"/>
                  <a:pt x="1672184" y="494298"/>
                </a:cubicBezTo>
                <a:cubicBezTo>
                  <a:pt x="1667908" y="492835"/>
                  <a:pt x="1663964" y="491258"/>
                  <a:pt x="1660250" y="489571"/>
                </a:cubicBezTo>
                <a:cubicBezTo>
                  <a:pt x="1656964" y="488187"/>
                  <a:pt x="1654011" y="486115"/>
                  <a:pt x="1651591" y="483494"/>
                </a:cubicBezTo>
                <a:cubicBezTo>
                  <a:pt x="1649353" y="480905"/>
                  <a:pt x="1648191" y="477566"/>
                  <a:pt x="1648324" y="474153"/>
                </a:cubicBezTo>
                <a:cubicBezTo>
                  <a:pt x="1648172" y="471968"/>
                  <a:pt x="1648591" y="469782"/>
                  <a:pt x="1649534" y="467809"/>
                </a:cubicBezTo>
                <a:cubicBezTo>
                  <a:pt x="1650477" y="465835"/>
                  <a:pt x="1651925" y="464143"/>
                  <a:pt x="1653725" y="462898"/>
                </a:cubicBezTo>
                <a:cubicBezTo>
                  <a:pt x="1658211" y="460135"/>
                  <a:pt x="1663431" y="458800"/>
                  <a:pt x="1668698" y="459072"/>
                </a:cubicBezTo>
                <a:cubicBezTo>
                  <a:pt x="1673413" y="458985"/>
                  <a:pt x="1678080" y="460026"/>
                  <a:pt x="1682310" y="462110"/>
                </a:cubicBezTo>
                <a:cubicBezTo>
                  <a:pt x="1686596" y="464475"/>
                  <a:pt x="1690406" y="467603"/>
                  <a:pt x="1693568" y="471339"/>
                </a:cubicBezTo>
                <a:lnTo>
                  <a:pt x="1707856" y="457046"/>
                </a:lnTo>
                <a:cubicBezTo>
                  <a:pt x="1703426" y="451731"/>
                  <a:pt x="1697893" y="447432"/>
                  <a:pt x="1691654" y="444440"/>
                </a:cubicBezTo>
                <a:cubicBezTo>
                  <a:pt x="1684643" y="441043"/>
                  <a:pt x="1676938" y="439346"/>
                  <a:pt x="1669146" y="439488"/>
                </a:cubicBezTo>
                <a:cubicBezTo>
                  <a:pt x="1661802" y="439368"/>
                  <a:pt x="1654516" y="440786"/>
                  <a:pt x="1647762" y="443653"/>
                </a:cubicBezTo>
                <a:cubicBezTo>
                  <a:pt x="1641685" y="446246"/>
                  <a:pt x="1636456" y="450497"/>
                  <a:pt x="1632684" y="455920"/>
                </a:cubicBezTo>
                <a:cubicBezTo>
                  <a:pt x="1628817" y="461620"/>
                  <a:pt x="1626846" y="468394"/>
                  <a:pt x="1627055" y="475277"/>
                </a:cubicBezTo>
                <a:cubicBezTo>
                  <a:pt x="1626855" y="480910"/>
                  <a:pt x="1628008" y="486506"/>
                  <a:pt x="1630427" y="491597"/>
                </a:cubicBezTo>
                <a:cubicBezTo>
                  <a:pt x="1632427" y="495705"/>
                  <a:pt x="1635399" y="499260"/>
                  <a:pt x="1639095" y="501950"/>
                </a:cubicBezTo>
                <a:cubicBezTo>
                  <a:pt x="1642771" y="504702"/>
                  <a:pt x="1646772" y="506972"/>
                  <a:pt x="1651030" y="508704"/>
                </a:cubicBezTo>
                <a:cubicBezTo>
                  <a:pt x="1655411" y="510504"/>
                  <a:pt x="1659688" y="512079"/>
                  <a:pt x="1664079" y="513430"/>
                </a:cubicBezTo>
                <a:cubicBezTo>
                  <a:pt x="1668156" y="514779"/>
                  <a:pt x="1672146" y="516395"/>
                  <a:pt x="1676014" y="518269"/>
                </a:cubicBezTo>
                <a:cubicBezTo>
                  <a:pt x="1679357" y="519811"/>
                  <a:pt x="1682319" y="522079"/>
                  <a:pt x="1684672" y="524909"/>
                </a:cubicBezTo>
                <a:cubicBezTo>
                  <a:pt x="1686986" y="527895"/>
                  <a:pt x="1688139" y="531609"/>
                  <a:pt x="1687939" y="535376"/>
                </a:cubicBezTo>
                <a:cubicBezTo>
                  <a:pt x="1688034" y="537775"/>
                  <a:pt x="1687501" y="540156"/>
                  <a:pt x="1686396" y="542288"/>
                </a:cubicBezTo>
                <a:cubicBezTo>
                  <a:pt x="1685291" y="544418"/>
                  <a:pt x="1683653" y="546225"/>
                  <a:pt x="1681633" y="547531"/>
                </a:cubicBezTo>
                <a:cubicBezTo>
                  <a:pt x="1676556" y="550698"/>
                  <a:pt x="1670622" y="552231"/>
                  <a:pt x="1664641" y="551920"/>
                </a:cubicBezTo>
                <a:cubicBezTo>
                  <a:pt x="1658135" y="552168"/>
                  <a:pt x="1651677" y="550652"/>
                  <a:pt x="1645962" y="547531"/>
                </a:cubicBezTo>
                <a:cubicBezTo>
                  <a:pt x="1640933" y="544535"/>
                  <a:pt x="1636628" y="540461"/>
                  <a:pt x="1633351" y="535601"/>
                </a:cubicBezTo>
                <a:lnTo>
                  <a:pt x="1619064" y="549894"/>
                </a:lnTo>
                <a:cubicBezTo>
                  <a:pt x="1624160" y="556574"/>
                  <a:pt x="1630655" y="562066"/>
                  <a:pt x="1638085" y="56598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28304" y="5666232"/>
            <a:ext cx="734568" cy="8046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3304" y="5666232"/>
            <a:ext cx="736092" cy="8046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5376" y="5666232"/>
            <a:ext cx="734568" cy="8046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73183" y="5745479"/>
            <a:ext cx="539496" cy="5562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43743" y="5745479"/>
            <a:ext cx="539496" cy="5562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0808" y="5745479"/>
            <a:ext cx="539496" cy="55626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9E040CD-2B2C-9F92-3106-12BBD8DF6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667000"/>
            <a:ext cx="3611427" cy="112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Рисунок 42">
            <a:extLst>
              <a:ext uri="{FF2B5EF4-FFF2-40B4-BE49-F238E27FC236}">
                <a16:creationId xmlns:a16="http://schemas.microsoft.com/office/drawing/2014/main" id="{1DBC4B1A-D473-0652-DB3A-607CD2040449}"/>
              </a:ext>
            </a:extLst>
          </p:cNvPr>
          <p:cNvSpPr/>
          <p:nvPr/>
        </p:nvSpPr>
        <p:spPr>
          <a:xfrm>
            <a:off x="6400800" y="5750808"/>
            <a:ext cx="1564618" cy="546553"/>
          </a:xfrm>
          <a:custGeom>
            <a:avLst/>
            <a:gdLst>
              <a:gd name="connsiteX0" fmla="*/ 452141 w 1709242"/>
              <a:gd name="connsiteY0" fmla="*/ 506194 h 571627"/>
              <a:gd name="connsiteX1" fmla="*/ 274161 w 1709242"/>
              <a:gd name="connsiteY1" fmla="*/ 328291 h 571627"/>
              <a:gd name="connsiteX2" fmla="*/ 288789 w 1709242"/>
              <a:gd name="connsiteY2" fmla="*/ 313664 h 571627"/>
              <a:gd name="connsiteX3" fmla="*/ 444386 w 1709242"/>
              <a:gd name="connsiteY3" fmla="*/ 469261 h 571627"/>
              <a:gd name="connsiteX4" fmla="*/ 444325 w 1709242"/>
              <a:gd name="connsiteY4" fmla="*/ 469313 h 571627"/>
              <a:gd name="connsiteX5" fmla="*/ 476287 w 1709242"/>
              <a:gd name="connsiteY5" fmla="*/ 501163 h 571627"/>
              <a:gd name="connsiteX6" fmla="*/ 544602 w 1709242"/>
              <a:gd name="connsiteY6" fmla="*/ 569477 h 571627"/>
              <a:gd name="connsiteX7" fmla="*/ 608302 w 1709242"/>
              <a:gd name="connsiteY7" fmla="*/ 569477 h 571627"/>
              <a:gd name="connsiteX8" fmla="*/ 851172 w 1709242"/>
              <a:gd name="connsiteY8" fmla="*/ 569477 h 571627"/>
              <a:gd name="connsiteX9" fmla="*/ 851172 w 1709242"/>
              <a:gd name="connsiteY9" fmla="*/ 524460 h 571627"/>
              <a:gd name="connsiteX10" fmla="*/ 693048 w 1709242"/>
              <a:gd name="connsiteY10" fmla="*/ 524460 h 571627"/>
              <a:gd name="connsiteX11" fmla="*/ 693048 w 1709242"/>
              <a:gd name="connsiteY11" fmla="*/ 3 h 571627"/>
              <a:gd name="connsiteX12" fmla="*/ 671890 w 1709242"/>
              <a:gd name="connsiteY12" fmla="*/ 3 h 571627"/>
              <a:gd name="connsiteX13" fmla="*/ 671890 w 1709242"/>
              <a:gd name="connsiteY13" fmla="*/ 524460 h 571627"/>
              <a:gd name="connsiteX14" fmla="*/ 647468 w 1709242"/>
              <a:gd name="connsiteY14" fmla="*/ 524460 h 571627"/>
              <a:gd name="connsiteX15" fmla="*/ 647468 w 1709242"/>
              <a:gd name="connsiteY15" fmla="*/ 3 h 571627"/>
              <a:gd name="connsiteX16" fmla="*/ 602562 w 1709242"/>
              <a:gd name="connsiteY16" fmla="*/ 3 h 571627"/>
              <a:gd name="connsiteX17" fmla="*/ 602562 w 1709242"/>
              <a:gd name="connsiteY17" fmla="*/ 563737 h 571627"/>
              <a:gd name="connsiteX18" fmla="*/ 508138 w 1709242"/>
              <a:gd name="connsiteY18" fmla="*/ 469313 h 571627"/>
              <a:gd name="connsiteX19" fmla="*/ 320638 w 1709242"/>
              <a:gd name="connsiteY19" fmla="*/ 281814 h 571627"/>
              <a:gd name="connsiteX20" fmla="*/ 473512 w 1709242"/>
              <a:gd name="connsiteY20" fmla="*/ 128941 h 571627"/>
              <a:gd name="connsiteX21" fmla="*/ 507568 w 1709242"/>
              <a:gd name="connsiteY21" fmla="*/ 180963 h 571627"/>
              <a:gd name="connsiteX22" fmla="*/ 531322 w 1709242"/>
              <a:gd name="connsiteY22" fmla="*/ 284853 h 571627"/>
              <a:gd name="connsiteX23" fmla="*/ 506449 w 1709242"/>
              <a:gd name="connsiteY23" fmla="*/ 391432 h 571627"/>
              <a:gd name="connsiteX24" fmla="*/ 540213 w 1709242"/>
              <a:gd name="connsiteY24" fmla="*/ 424632 h 571627"/>
              <a:gd name="connsiteX25" fmla="*/ 571871 w 1709242"/>
              <a:gd name="connsiteY25" fmla="*/ 232872 h 571627"/>
              <a:gd name="connsiteX26" fmla="*/ 505341 w 1709242"/>
              <a:gd name="connsiteY26" fmla="*/ 97112 h 571627"/>
              <a:gd name="connsiteX27" fmla="*/ 602337 w 1709242"/>
              <a:gd name="connsiteY27" fmla="*/ 116 h 571627"/>
              <a:gd name="connsiteX28" fmla="*/ 538749 w 1709242"/>
              <a:gd name="connsiteY28" fmla="*/ 116 h 571627"/>
              <a:gd name="connsiteX29" fmla="*/ 472945 w 1709242"/>
              <a:gd name="connsiteY29" fmla="*/ 65941 h 571627"/>
              <a:gd name="connsiteX30" fmla="*/ 472686 w 1709242"/>
              <a:gd name="connsiteY30" fmla="*/ 65729 h 571627"/>
              <a:gd name="connsiteX31" fmla="*/ 441061 w 1709242"/>
              <a:gd name="connsiteY31" fmla="*/ 97691 h 571627"/>
              <a:gd name="connsiteX32" fmla="*/ 441141 w 1709242"/>
              <a:gd name="connsiteY32" fmla="*/ 97755 h 571627"/>
              <a:gd name="connsiteX33" fmla="*/ 216761 w 1709242"/>
              <a:gd name="connsiteY33" fmla="*/ 322205 h 571627"/>
              <a:gd name="connsiteX34" fmla="*/ 216761 w 1709242"/>
              <a:gd name="connsiteY34" fmla="*/ 247488 h 571627"/>
              <a:gd name="connsiteX35" fmla="*/ 464133 w 1709242"/>
              <a:gd name="connsiteY35" fmla="*/ 116 h 571627"/>
              <a:gd name="connsiteX36" fmla="*/ 434196 w 1709242"/>
              <a:gd name="connsiteY36" fmla="*/ 116 h 571627"/>
              <a:gd name="connsiteX37" fmla="*/ 409379 w 1709242"/>
              <a:gd name="connsiteY37" fmla="*/ 24932 h 571627"/>
              <a:gd name="connsiteX38" fmla="*/ 291940 w 1709242"/>
              <a:gd name="connsiteY38" fmla="*/ 4 h 571627"/>
              <a:gd name="connsiteX39" fmla="*/ 0 w 1709242"/>
              <a:gd name="connsiteY39" fmla="*/ 4 h 571627"/>
              <a:gd name="connsiteX40" fmla="*/ 0 w 1709242"/>
              <a:gd name="connsiteY40" fmla="*/ 569141 h 571627"/>
              <a:gd name="connsiteX41" fmla="*/ 291940 w 1709242"/>
              <a:gd name="connsiteY41" fmla="*/ 569141 h 571627"/>
              <a:gd name="connsiteX42" fmla="*/ 442139 w 1709242"/>
              <a:gd name="connsiteY42" fmla="*/ 526121 h 571627"/>
              <a:gd name="connsiteX43" fmla="*/ 485629 w 1709242"/>
              <a:gd name="connsiteY43" fmla="*/ 569590 h 571627"/>
              <a:gd name="connsiteX44" fmla="*/ 515566 w 1709242"/>
              <a:gd name="connsiteY44" fmla="*/ 569590 h 571627"/>
              <a:gd name="connsiteX45" fmla="*/ 459955 w 1709242"/>
              <a:gd name="connsiteY45" fmla="*/ 514003 h 571627"/>
              <a:gd name="connsiteX46" fmla="*/ 459968 w 1709242"/>
              <a:gd name="connsiteY46" fmla="*/ 513994 h 571627"/>
              <a:gd name="connsiteX47" fmla="*/ 452141 w 1709242"/>
              <a:gd name="connsiteY47" fmla="*/ 506194 h 571627"/>
              <a:gd name="connsiteX48" fmla="*/ 171518 w 1709242"/>
              <a:gd name="connsiteY48" fmla="*/ 262794 h 571627"/>
              <a:gd name="connsiteX49" fmla="*/ 171743 w 1709242"/>
              <a:gd name="connsiteY49" fmla="*/ 262569 h 571627"/>
              <a:gd name="connsiteX50" fmla="*/ 171743 w 1709242"/>
              <a:gd name="connsiteY50" fmla="*/ 45021 h 571627"/>
              <a:gd name="connsiteX51" fmla="*/ 89698 w 1709242"/>
              <a:gd name="connsiteY51" fmla="*/ 45021 h 571627"/>
              <a:gd name="connsiteX52" fmla="*/ 89698 w 1709242"/>
              <a:gd name="connsiteY52" fmla="*/ 524235 h 571627"/>
              <a:gd name="connsiteX53" fmla="*/ 171743 w 1709242"/>
              <a:gd name="connsiteY53" fmla="*/ 524235 h 571627"/>
              <a:gd name="connsiteX54" fmla="*/ 171743 w 1709242"/>
              <a:gd name="connsiteY54" fmla="*/ 292506 h 571627"/>
              <a:gd name="connsiteX55" fmla="*/ 171518 w 1709242"/>
              <a:gd name="connsiteY55" fmla="*/ 292731 h 571627"/>
              <a:gd name="connsiteX56" fmla="*/ 171518 w 1709242"/>
              <a:gd name="connsiteY56" fmla="*/ 262794 h 571627"/>
              <a:gd name="connsiteX57" fmla="*/ 216761 w 1709242"/>
              <a:gd name="connsiteY57" fmla="*/ 45021 h 571627"/>
              <a:gd name="connsiteX58" fmla="*/ 216761 w 1709242"/>
              <a:gd name="connsiteY58" fmla="*/ 217551 h 571627"/>
              <a:gd name="connsiteX59" fmla="*/ 374583 w 1709242"/>
              <a:gd name="connsiteY59" fmla="*/ 59728 h 571627"/>
              <a:gd name="connsiteX60" fmla="*/ 291940 w 1709242"/>
              <a:gd name="connsiteY60" fmla="*/ 45021 h 571627"/>
              <a:gd name="connsiteX61" fmla="*/ 216761 w 1709242"/>
              <a:gd name="connsiteY61" fmla="*/ 45021 h 571627"/>
              <a:gd name="connsiteX62" fmla="*/ 409325 w 1709242"/>
              <a:gd name="connsiteY62" fmla="*/ 493321 h 571627"/>
              <a:gd name="connsiteX63" fmla="*/ 259194 w 1709242"/>
              <a:gd name="connsiteY63" fmla="*/ 343260 h 571627"/>
              <a:gd name="connsiteX64" fmla="*/ 216761 w 1709242"/>
              <a:gd name="connsiteY64" fmla="*/ 385693 h 571627"/>
              <a:gd name="connsiteX65" fmla="*/ 216761 w 1709242"/>
              <a:gd name="connsiteY65" fmla="*/ 524235 h 571627"/>
              <a:gd name="connsiteX66" fmla="*/ 291827 w 1709242"/>
              <a:gd name="connsiteY66" fmla="*/ 524235 h 571627"/>
              <a:gd name="connsiteX67" fmla="*/ 409325 w 1709242"/>
              <a:gd name="connsiteY67" fmla="*/ 493321 h 571627"/>
              <a:gd name="connsiteX68" fmla="*/ 68539 w 1709242"/>
              <a:gd name="connsiteY68" fmla="*/ 524235 h 571627"/>
              <a:gd name="connsiteX69" fmla="*/ 68539 w 1709242"/>
              <a:gd name="connsiteY69" fmla="*/ 45021 h 571627"/>
              <a:gd name="connsiteX70" fmla="*/ 45018 w 1709242"/>
              <a:gd name="connsiteY70" fmla="*/ 45021 h 571627"/>
              <a:gd name="connsiteX71" fmla="*/ 45018 w 1709242"/>
              <a:gd name="connsiteY71" fmla="*/ 524235 h 571627"/>
              <a:gd name="connsiteX72" fmla="*/ 68539 w 1709242"/>
              <a:gd name="connsiteY72" fmla="*/ 524235 h 571627"/>
              <a:gd name="connsiteX73" fmla="*/ 915097 w 1709242"/>
              <a:gd name="connsiteY73" fmla="*/ 1128 h 571627"/>
              <a:gd name="connsiteX74" fmla="*/ 915097 w 1709242"/>
              <a:gd name="connsiteY74" fmla="*/ 129542 h 571627"/>
              <a:gd name="connsiteX75" fmla="*/ 936144 w 1709242"/>
              <a:gd name="connsiteY75" fmla="*/ 129542 h 571627"/>
              <a:gd name="connsiteX76" fmla="*/ 936144 w 1709242"/>
              <a:gd name="connsiteY76" fmla="*/ 65875 h 571627"/>
              <a:gd name="connsiteX77" fmla="*/ 992642 w 1709242"/>
              <a:gd name="connsiteY77" fmla="*/ 129542 h 571627"/>
              <a:gd name="connsiteX78" fmla="*/ 1019989 w 1709242"/>
              <a:gd name="connsiteY78" fmla="*/ 129428 h 571627"/>
              <a:gd name="connsiteX79" fmla="*/ 959391 w 1709242"/>
              <a:gd name="connsiteY79" fmla="*/ 62102 h 571627"/>
              <a:gd name="connsiteX80" fmla="*/ 1018303 w 1709242"/>
              <a:gd name="connsiteY80" fmla="*/ 1128 h 571627"/>
              <a:gd name="connsiteX81" fmla="*/ 991290 w 1709242"/>
              <a:gd name="connsiteY81" fmla="*/ 1128 h 571627"/>
              <a:gd name="connsiteX82" fmla="*/ 936144 w 1709242"/>
              <a:gd name="connsiteY82" fmla="*/ 59481 h 571627"/>
              <a:gd name="connsiteX83" fmla="*/ 936144 w 1709242"/>
              <a:gd name="connsiteY83" fmla="*/ 1128 h 571627"/>
              <a:gd name="connsiteX84" fmla="*/ 915097 w 1709242"/>
              <a:gd name="connsiteY84" fmla="*/ 1128 h 571627"/>
              <a:gd name="connsiteX85" fmla="*/ 1036305 w 1709242"/>
              <a:gd name="connsiteY85" fmla="*/ 129542 h 571627"/>
              <a:gd name="connsiteX86" fmla="*/ 1089093 w 1709242"/>
              <a:gd name="connsiteY86" fmla="*/ 1128 h 571627"/>
              <a:gd name="connsiteX87" fmla="*/ 1103723 w 1709242"/>
              <a:gd name="connsiteY87" fmla="*/ 1128 h 571627"/>
              <a:gd name="connsiteX88" fmla="*/ 1156282 w 1709242"/>
              <a:gd name="connsiteY88" fmla="*/ 129542 h 571627"/>
              <a:gd name="connsiteX89" fmla="*/ 1133774 w 1709242"/>
              <a:gd name="connsiteY89" fmla="*/ 129542 h 571627"/>
              <a:gd name="connsiteX90" fmla="*/ 1123906 w 1709242"/>
              <a:gd name="connsiteY90" fmla="*/ 104782 h 571627"/>
              <a:gd name="connsiteX91" fmla="*/ 1068566 w 1709242"/>
              <a:gd name="connsiteY91" fmla="*/ 104782 h 571627"/>
              <a:gd name="connsiteX92" fmla="*/ 1058708 w 1709242"/>
              <a:gd name="connsiteY92" fmla="*/ 129542 h 571627"/>
              <a:gd name="connsiteX93" fmla="*/ 1036305 w 1709242"/>
              <a:gd name="connsiteY93" fmla="*/ 129542 h 571627"/>
              <a:gd name="connsiteX94" fmla="*/ 1096236 w 1709242"/>
              <a:gd name="connsiteY94" fmla="*/ 35300 h 571627"/>
              <a:gd name="connsiteX95" fmla="*/ 1116601 w 1709242"/>
              <a:gd name="connsiteY95" fmla="*/ 86437 h 571627"/>
              <a:gd name="connsiteX96" fmla="*/ 1075872 w 1709242"/>
              <a:gd name="connsiteY96" fmla="*/ 86437 h 571627"/>
              <a:gd name="connsiteX97" fmla="*/ 1096236 w 1709242"/>
              <a:gd name="connsiteY97" fmla="*/ 35300 h 571627"/>
              <a:gd name="connsiteX98" fmla="*/ 1240207 w 1709242"/>
              <a:gd name="connsiteY98" fmla="*/ 20374 h 571627"/>
              <a:gd name="connsiteX99" fmla="*/ 1173389 w 1709242"/>
              <a:gd name="connsiteY99" fmla="*/ 114910 h 571627"/>
              <a:gd name="connsiteX100" fmla="*/ 1173389 w 1709242"/>
              <a:gd name="connsiteY100" fmla="*/ 129542 h 571627"/>
              <a:gd name="connsiteX101" fmla="*/ 1266686 w 1709242"/>
              <a:gd name="connsiteY101" fmla="*/ 129542 h 571627"/>
              <a:gd name="connsiteX102" fmla="*/ 1266686 w 1709242"/>
              <a:gd name="connsiteY102" fmla="*/ 110297 h 571627"/>
              <a:gd name="connsiteX103" fmla="*/ 1201411 w 1709242"/>
              <a:gd name="connsiteY103" fmla="*/ 110297 h 571627"/>
              <a:gd name="connsiteX104" fmla="*/ 1268153 w 1709242"/>
              <a:gd name="connsiteY104" fmla="*/ 15872 h 571627"/>
              <a:gd name="connsiteX105" fmla="*/ 1268153 w 1709242"/>
              <a:gd name="connsiteY105" fmla="*/ 1128 h 571627"/>
              <a:gd name="connsiteX106" fmla="*/ 1177551 w 1709242"/>
              <a:gd name="connsiteY106" fmla="*/ 1128 h 571627"/>
              <a:gd name="connsiteX107" fmla="*/ 1177551 w 1709242"/>
              <a:gd name="connsiteY107" fmla="*/ 20374 h 571627"/>
              <a:gd name="connsiteX108" fmla="*/ 1240207 w 1709242"/>
              <a:gd name="connsiteY108" fmla="*/ 20374 h 571627"/>
              <a:gd name="connsiteX109" fmla="*/ 1284917 w 1709242"/>
              <a:gd name="connsiteY109" fmla="*/ 129542 h 571627"/>
              <a:gd name="connsiteX110" fmla="*/ 1337705 w 1709242"/>
              <a:gd name="connsiteY110" fmla="*/ 1128 h 571627"/>
              <a:gd name="connsiteX111" fmla="*/ 1352335 w 1709242"/>
              <a:gd name="connsiteY111" fmla="*/ 1128 h 571627"/>
              <a:gd name="connsiteX112" fmla="*/ 1404780 w 1709242"/>
              <a:gd name="connsiteY112" fmla="*/ 129542 h 571627"/>
              <a:gd name="connsiteX113" fmla="*/ 1382272 w 1709242"/>
              <a:gd name="connsiteY113" fmla="*/ 129542 h 571627"/>
              <a:gd name="connsiteX114" fmla="*/ 1372490 w 1709242"/>
              <a:gd name="connsiteY114" fmla="*/ 104782 h 571627"/>
              <a:gd name="connsiteX115" fmla="*/ 1317397 w 1709242"/>
              <a:gd name="connsiteY115" fmla="*/ 104782 h 571627"/>
              <a:gd name="connsiteX116" fmla="*/ 1307539 w 1709242"/>
              <a:gd name="connsiteY116" fmla="*/ 129542 h 571627"/>
              <a:gd name="connsiteX117" fmla="*/ 1284917 w 1709242"/>
              <a:gd name="connsiteY117" fmla="*/ 129542 h 571627"/>
              <a:gd name="connsiteX118" fmla="*/ 1345058 w 1709242"/>
              <a:gd name="connsiteY118" fmla="*/ 35340 h 571627"/>
              <a:gd name="connsiteX119" fmla="*/ 1365241 w 1709242"/>
              <a:gd name="connsiteY119" fmla="*/ 86437 h 571627"/>
              <a:gd name="connsiteX120" fmla="*/ 1324703 w 1709242"/>
              <a:gd name="connsiteY120" fmla="*/ 86437 h 571627"/>
              <a:gd name="connsiteX121" fmla="*/ 1345058 w 1709242"/>
              <a:gd name="connsiteY121" fmla="*/ 35340 h 571627"/>
              <a:gd name="connsiteX122" fmla="*/ 1425716 w 1709242"/>
              <a:gd name="connsiteY122" fmla="*/ 1128 h 571627"/>
              <a:gd name="connsiteX123" fmla="*/ 1425716 w 1709242"/>
              <a:gd name="connsiteY123" fmla="*/ 129542 h 571627"/>
              <a:gd name="connsiteX124" fmla="*/ 1446985 w 1709242"/>
              <a:gd name="connsiteY124" fmla="*/ 129542 h 571627"/>
              <a:gd name="connsiteX125" fmla="*/ 1446985 w 1709242"/>
              <a:gd name="connsiteY125" fmla="*/ 41304 h 571627"/>
              <a:gd name="connsiteX126" fmla="*/ 1514622 w 1709242"/>
              <a:gd name="connsiteY126" fmla="*/ 129542 h 571627"/>
              <a:gd name="connsiteX127" fmla="*/ 1529252 w 1709242"/>
              <a:gd name="connsiteY127" fmla="*/ 129542 h 571627"/>
              <a:gd name="connsiteX128" fmla="*/ 1529252 w 1709242"/>
              <a:gd name="connsiteY128" fmla="*/ 1128 h 571627"/>
              <a:gd name="connsiteX129" fmla="*/ 1508202 w 1709242"/>
              <a:gd name="connsiteY129" fmla="*/ 1128 h 571627"/>
              <a:gd name="connsiteX130" fmla="*/ 1508202 w 1709242"/>
              <a:gd name="connsiteY130" fmla="*/ 89526 h 571627"/>
              <a:gd name="connsiteX131" fmla="*/ 1440565 w 1709242"/>
              <a:gd name="connsiteY131" fmla="*/ 1128 h 571627"/>
              <a:gd name="connsiteX132" fmla="*/ 1425716 w 1709242"/>
              <a:gd name="connsiteY132" fmla="*/ 1128 h 571627"/>
              <a:gd name="connsiteX133" fmla="*/ 915097 w 1709242"/>
              <a:gd name="connsiteY133" fmla="*/ 349566 h 571627"/>
              <a:gd name="connsiteX134" fmla="*/ 915097 w 1709242"/>
              <a:gd name="connsiteY134" fmla="*/ 221265 h 571627"/>
              <a:gd name="connsiteX135" fmla="*/ 929616 w 1709242"/>
              <a:gd name="connsiteY135" fmla="*/ 221265 h 571627"/>
              <a:gd name="connsiteX136" fmla="*/ 936144 w 1709242"/>
              <a:gd name="connsiteY136" fmla="*/ 221265 h 571627"/>
              <a:gd name="connsiteX137" fmla="*/ 963382 w 1709242"/>
              <a:gd name="connsiteY137" fmla="*/ 221265 h 571627"/>
              <a:gd name="connsiteX138" fmla="*/ 989261 w 1709242"/>
              <a:gd name="connsiteY138" fmla="*/ 226104 h 571627"/>
              <a:gd name="connsiteX139" fmla="*/ 1010083 w 1709242"/>
              <a:gd name="connsiteY139" fmla="*/ 239610 h 571627"/>
              <a:gd name="connsiteX140" fmla="*/ 1026751 w 1709242"/>
              <a:gd name="connsiteY140" fmla="*/ 266193 h 571627"/>
              <a:gd name="connsiteX141" fmla="*/ 1028733 w 1709242"/>
              <a:gd name="connsiteY141" fmla="*/ 297507 h 571627"/>
              <a:gd name="connsiteX142" fmla="*/ 1015550 w 1709242"/>
              <a:gd name="connsiteY142" fmla="*/ 325978 h 571627"/>
              <a:gd name="connsiteX143" fmla="*/ 990395 w 1709242"/>
              <a:gd name="connsiteY143" fmla="*/ 344726 h 571627"/>
              <a:gd name="connsiteX144" fmla="*/ 964734 w 1709242"/>
              <a:gd name="connsiteY144" fmla="*/ 349566 h 571627"/>
              <a:gd name="connsiteX145" fmla="*/ 936144 w 1709242"/>
              <a:gd name="connsiteY145" fmla="*/ 349566 h 571627"/>
              <a:gd name="connsiteX146" fmla="*/ 929503 w 1709242"/>
              <a:gd name="connsiteY146" fmla="*/ 349566 h 571627"/>
              <a:gd name="connsiteX147" fmla="*/ 915097 w 1709242"/>
              <a:gd name="connsiteY147" fmla="*/ 349566 h 571627"/>
              <a:gd name="connsiteX148" fmla="*/ 936144 w 1709242"/>
              <a:gd name="connsiteY148" fmla="*/ 330320 h 571627"/>
              <a:gd name="connsiteX149" fmla="*/ 936144 w 1709242"/>
              <a:gd name="connsiteY149" fmla="*/ 240510 h 571627"/>
              <a:gd name="connsiteX150" fmla="*/ 963382 w 1709242"/>
              <a:gd name="connsiteY150" fmla="*/ 240510 h 571627"/>
              <a:gd name="connsiteX151" fmla="*/ 985889 w 1709242"/>
              <a:gd name="connsiteY151" fmla="*/ 246137 h 571627"/>
              <a:gd name="connsiteX152" fmla="*/ 1001529 w 1709242"/>
              <a:gd name="connsiteY152" fmla="*/ 261894 h 571627"/>
              <a:gd name="connsiteX153" fmla="*/ 1007159 w 1709242"/>
              <a:gd name="connsiteY153" fmla="*/ 285190 h 571627"/>
              <a:gd name="connsiteX154" fmla="*/ 1001644 w 1709242"/>
              <a:gd name="connsiteY154" fmla="*/ 308824 h 571627"/>
              <a:gd name="connsiteX155" fmla="*/ 986451 w 1709242"/>
              <a:gd name="connsiteY155" fmla="*/ 324693 h 571627"/>
              <a:gd name="connsiteX156" fmla="*/ 963267 w 1709242"/>
              <a:gd name="connsiteY156" fmla="*/ 330320 h 571627"/>
              <a:gd name="connsiteX157" fmla="*/ 936144 w 1709242"/>
              <a:gd name="connsiteY157" fmla="*/ 330320 h 571627"/>
              <a:gd name="connsiteX158" fmla="*/ 1055326 w 1709242"/>
              <a:gd name="connsiteY158" fmla="*/ 221265 h 571627"/>
              <a:gd name="connsiteX159" fmla="*/ 1055326 w 1709242"/>
              <a:gd name="connsiteY159" fmla="*/ 349566 h 571627"/>
              <a:gd name="connsiteX160" fmla="*/ 1076491 w 1709242"/>
              <a:gd name="connsiteY160" fmla="*/ 349566 h 571627"/>
              <a:gd name="connsiteX161" fmla="*/ 1076491 w 1709242"/>
              <a:gd name="connsiteY161" fmla="*/ 221265 h 571627"/>
              <a:gd name="connsiteX162" fmla="*/ 1055326 w 1709242"/>
              <a:gd name="connsiteY162" fmla="*/ 221265 h 571627"/>
              <a:gd name="connsiteX163" fmla="*/ 1167312 w 1709242"/>
              <a:gd name="connsiteY163" fmla="*/ 351479 h 571627"/>
              <a:gd name="connsiteX164" fmla="*/ 1142328 w 1709242"/>
              <a:gd name="connsiteY164" fmla="*/ 346301 h 571627"/>
              <a:gd name="connsiteX165" fmla="*/ 1121725 w 1709242"/>
              <a:gd name="connsiteY165" fmla="*/ 332121 h 571627"/>
              <a:gd name="connsiteX166" fmla="*/ 1107885 w 1709242"/>
              <a:gd name="connsiteY166" fmla="*/ 310963 h 571627"/>
              <a:gd name="connsiteX167" fmla="*/ 1107885 w 1709242"/>
              <a:gd name="connsiteY167" fmla="*/ 259530 h 571627"/>
              <a:gd name="connsiteX168" fmla="*/ 1121840 w 1709242"/>
              <a:gd name="connsiteY168" fmla="*/ 238596 h 571627"/>
              <a:gd name="connsiteX169" fmla="*/ 1142776 w 1709242"/>
              <a:gd name="connsiteY169" fmla="*/ 224417 h 571627"/>
              <a:gd name="connsiteX170" fmla="*/ 1168769 w 1709242"/>
              <a:gd name="connsiteY170" fmla="*/ 219352 h 571627"/>
              <a:gd name="connsiteX171" fmla="*/ 1197020 w 1709242"/>
              <a:gd name="connsiteY171" fmla="*/ 225317 h 571627"/>
              <a:gd name="connsiteX172" fmla="*/ 1218747 w 1709242"/>
              <a:gd name="connsiteY172" fmla="*/ 241973 h 571627"/>
              <a:gd name="connsiteX173" fmla="*/ 1204221 w 1709242"/>
              <a:gd name="connsiteY173" fmla="*/ 256266 h 571627"/>
              <a:gd name="connsiteX174" fmla="*/ 1189029 w 1709242"/>
              <a:gd name="connsiteY174" fmla="*/ 243887 h 571627"/>
              <a:gd name="connsiteX175" fmla="*/ 1168550 w 1709242"/>
              <a:gd name="connsiteY175" fmla="*/ 239610 h 571627"/>
              <a:gd name="connsiteX176" fmla="*/ 1145252 w 1709242"/>
              <a:gd name="connsiteY176" fmla="*/ 245350 h 571627"/>
              <a:gd name="connsiteX177" fmla="*/ 1129831 w 1709242"/>
              <a:gd name="connsiteY177" fmla="*/ 261443 h 571627"/>
              <a:gd name="connsiteX178" fmla="*/ 1124268 w 1709242"/>
              <a:gd name="connsiteY178" fmla="*/ 285303 h 571627"/>
              <a:gd name="connsiteX179" fmla="*/ 1129831 w 1709242"/>
              <a:gd name="connsiteY179" fmla="*/ 309162 h 571627"/>
              <a:gd name="connsiteX180" fmla="*/ 1144909 w 1709242"/>
              <a:gd name="connsiteY180" fmla="*/ 325368 h 571627"/>
              <a:gd name="connsiteX181" fmla="*/ 1166521 w 1709242"/>
              <a:gd name="connsiteY181" fmla="*/ 331220 h 571627"/>
              <a:gd name="connsiteX182" fmla="*/ 1189029 w 1709242"/>
              <a:gd name="connsiteY182" fmla="*/ 326606 h 571627"/>
              <a:gd name="connsiteX183" fmla="*/ 1203212 w 1709242"/>
              <a:gd name="connsiteY183" fmla="*/ 312651 h 571627"/>
              <a:gd name="connsiteX184" fmla="*/ 1207441 w 1709242"/>
              <a:gd name="connsiteY184" fmla="*/ 299709 h 571627"/>
              <a:gd name="connsiteX185" fmla="*/ 1166521 w 1709242"/>
              <a:gd name="connsiteY185" fmla="*/ 299709 h 571627"/>
              <a:gd name="connsiteX186" fmla="*/ 1166521 w 1709242"/>
              <a:gd name="connsiteY186" fmla="*/ 280125 h 571627"/>
              <a:gd name="connsiteX187" fmla="*/ 1229996 w 1709242"/>
              <a:gd name="connsiteY187" fmla="*/ 280125 h 571627"/>
              <a:gd name="connsiteX188" fmla="*/ 1229996 w 1709242"/>
              <a:gd name="connsiteY188" fmla="*/ 283051 h 571627"/>
              <a:gd name="connsiteX189" fmla="*/ 1221785 w 1709242"/>
              <a:gd name="connsiteY189" fmla="*/ 321205 h 571627"/>
              <a:gd name="connsiteX190" fmla="*/ 1199268 w 1709242"/>
              <a:gd name="connsiteY190" fmla="*/ 343713 h 571627"/>
              <a:gd name="connsiteX191" fmla="*/ 1167312 w 1709242"/>
              <a:gd name="connsiteY191" fmla="*/ 351479 h 571627"/>
              <a:gd name="connsiteX192" fmla="*/ 1255209 w 1709242"/>
              <a:gd name="connsiteY192" fmla="*/ 221265 h 571627"/>
              <a:gd name="connsiteX193" fmla="*/ 1255209 w 1709242"/>
              <a:gd name="connsiteY193" fmla="*/ 349566 h 571627"/>
              <a:gd name="connsiteX194" fmla="*/ 1276364 w 1709242"/>
              <a:gd name="connsiteY194" fmla="*/ 349566 h 571627"/>
              <a:gd name="connsiteX195" fmla="*/ 1276364 w 1709242"/>
              <a:gd name="connsiteY195" fmla="*/ 221265 h 571627"/>
              <a:gd name="connsiteX196" fmla="*/ 1255209 w 1709242"/>
              <a:gd name="connsiteY196" fmla="*/ 221265 h 571627"/>
              <a:gd name="connsiteX197" fmla="*/ 1297185 w 1709242"/>
              <a:gd name="connsiteY197" fmla="*/ 240510 h 571627"/>
              <a:gd name="connsiteX198" fmla="*/ 1297185 w 1709242"/>
              <a:gd name="connsiteY198" fmla="*/ 221265 h 571627"/>
              <a:gd name="connsiteX199" fmla="*/ 1401855 w 1709242"/>
              <a:gd name="connsiteY199" fmla="*/ 221265 h 571627"/>
              <a:gd name="connsiteX200" fmla="*/ 1401855 w 1709242"/>
              <a:gd name="connsiteY200" fmla="*/ 240510 h 571627"/>
              <a:gd name="connsiteX201" fmla="*/ 1360431 w 1709242"/>
              <a:gd name="connsiteY201" fmla="*/ 240510 h 571627"/>
              <a:gd name="connsiteX202" fmla="*/ 1360431 w 1709242"/>
              <a:gd name="connsiteY202" fmla="*/ 349566 h 571627"/>
              <a:gd name="connsiteX203" fmla="*/ 1339276 w 1709242"/>
              <a:gd name="connsiteY203" fmla="*/ 349566 h 571627"/>
              <a:gd name="connsiteX204" fmla="*/ 1339276 w 1709242"/>
              <a:gd name="connsiteY204" fmla="*/ 240510 h 571627"/>
              <a:gd name="connsiteX205" fmla="*/ 1297185 w 1709242"/>
              <a:gd name="connsiteY205" fmla="*/ 240510 h 571627"/>
              <a:gd name="connsiteX206" fmla="*/ 1449119 w 1709242"/>
              <a:gd name="connsiteY206" fmla="*/ 221265 h 571627"/>
              <a:gd name="connsiteX207" fmla="*/ 1396341 w 1709242"/>
              <a:gd name="connsiteY207" fmla="*/ 349566 h 571627"/>
              <a:gd name="connsiteX208" fmla="*/ 1418962 w 1709242"/>
              <a:gd name="connsiteY208" fmla="*/ 349566 h 571627"/>
              <a:gd name="connsiteX209" fmla="*/ 1428821 w 1709242"/>
              <a:gd name="connsiteY209" fmla="*/ 324806 h 571627"/>
              <a:gd name="connsiteX210" fmla="*/ 1484018 w 1709242"/>
              <a:gd name="connsiteY210" fmla="*/ 324806 h 571627"/>
              <a:gd name="connsiteX211" fmla="*/ 1493800 w 1709242"/>
              <a:gd name="connsiteY211" fmla="*/ 349566 h 571627"/>
              <a:gd name="connsiteX212" fmla="*/ 1516308 w 1709242"/>
              <a:gd name="connsiteY212" fmla="*/ 349566 h 571627"/>
              <a:gd name="connsiteX213" fmla="*/ 1463863 w 1709242"/>
              <a:gd name="connsiteY213" fmla="*/ 221265 h 571627"/>
              <a:gd name="connsiteX214" fmla="*/ 1449119 w 1709242"/>
              <a:gd name="connsiteY214" fmla="*/ 221265 h 571627"/>
              <a:gd name="connsiteX215" fmla="*/ 1476770 w 1709242"/>
              <a:gd name="connsiteY215" fmla="*/ 306461 h 571627"/>
              <a:gd name="connsiteX216" fmla="*/ 1456529 w 1709242"/>
              <a:gd name="connsiteY216" fmla="*/ 255221 h 571627"/>
              <a:gd name="connsiteX217" fmla="*/ 1436127 w 1709242"/>
              <a:gd name="connsiteY217" fmla="*/ 306461 h 571627"/>
              <a:gd name="connsiteX218" fmla="*/ 1476770 w 1709242"/>
              <a:gd name="connsiteY218" fmla="*/ 306461 h 571627"/>
              <a:gd name="connsiteX219" fmla="*/ 1537129 w 1709242"/>
              <a:gd name="connsiteY219" fmla="*/ 349566 h 571627"/>
              <a:gd name="connsiteX220" fmla="*/ 1537129 w 1709242"/>
              <a:gd name="connsiteY220" fmla="*/ 221265 h 571627"/>
              <a:gd name="connsiteX221" fmla="*/ 1558180 w 1709242"/>
              <a:gd name="connsiteY221" fmla="*/ 221265 h 571627"/>
              <a:gd name="connsiteX222" fmla="*/ 1558180 w 1709242"/>
              <a:gd name="connsiteY222" fmla="*/ 330320 h 571627"/>
              <a:gd name="connsiteX223" fmla="*/ 1619178 w 1709242"/>
              <a:gd name="connsiteY223" fmla="*/ 330320 h 571627"/>
              <a:gd name="connsiteX224" fmla="*/ 1619178 w 1709242"/>
              <a:gd name="connsiteY224" fmla="*/ 349566 h 571627"/>
              <a:gd name="connsiteX225" fmla="*/ 1558180 w 1709242"/>
              <a:gd name="connsiteY225" fmla="*/ 349566 h 571627"/>
              <a:gd name="connsiteX226" fmla="*/ 1551646 w 1709242"/>
              <a:gd name="connsiteY226" fmla="*/ 349566 h 571627"/>
              <a:gd name="connsiteX227" fmla="*/ 1537129 w 1709242"/>
              <a:gd name="connsiteY227" fmla="*/ 349566 h 571627"/>
              <a:gd name="connsiteX228" fmla="*/ 915097 w 1709242"/>
              <a:gd name="connsiteY228" fmla="*/ 441289 h 571627"/>
              <a:gd name="connsiteX229" fmla="*/ 915097 w 1709242"/>
              <a:gd name="connsiteY229" fmla="*/ 569703 h 571627"/>
              <a:gd name="connsiteX230" fmla="*/ 929503 w 1709242"/>
              <a:gd name="connsiteY230" fmla="*/ 569703 h 571627"/>
              <a:gd name="connsiteX231" fmla="*/ 936144 w 1709242"/>
              <a:gd name="connsiteY231" fmla="*/ 569703 h 571627"/>
              <a:gd name="connsiteX232" fmla="*/ 997033 w 1709242"/>
              <a:gd name="connsiteY232" fmla="*/ 569703 h 571627"/>
              <a:gd name="connsiteX233" fmla="*/ 997033 w 1709242"/>
              <a:gd name="connsiteY233" fmla="*/ 550457 h 571627"/>
              <a:gd name="connsiteX234" fmla="*/ 936144 w 1709242"/>
              <a:gd name="connsiteY234" fmla="*/ 550457 h 571627"/>
              <a:gd name="connsiteX235" fmla="*/ 936144 w 1709242"/>
              <a:gd name="connsiteY235" fmla="*/ 441289 h 571627"/>
              <a:gd name="connsiteX236" fmla="*/ 915097 w 1709242"/>
              <a:gd name="connsiteY236" fmla="*/ 441289 h 571627"/>
              <a:gd name="connsiteX237" fmla="*/ 1012902 w 1709242"/>
              <a:gd name="connsiteY237" fmla="*/ 569703 h 571627"/>
              <a:gd name="connsiteX238" fmla="*/ 1012902 w 1709242"/>
              <a:gd name="connsiteY238" fmla="*/ 441289 h 571627"/>
              <a:gd name="connsiteX239" fmla="*/ 1027418 w 1709242"/>
              <a:gd name="connsiteY239" fmla="*/ 441289 h 571627"/>
              <a:gd name="connsiteX240" fmla="*/ 1033943 w 1709242"/>
              <a:gd name="connsiteY240" fmla="*/ 441289 h 571627"/>
              <a:gd name="connsiteX241" fmla="*/ 1098322 w 1709242"/>
              <a:gd name="connsiteY241" fmla="*/ 441289 h 571627"/>
              <a:gd name="connsiteX242" fmla="*/ 1098322 w 1709242"/>
              <a:gd name="connsiteY242" fmla="*/ 460535 h 571627"/>
              <a:gd name="connsiteX243" fmla="*/ 1033943 w 1709242"/>
              <a:gd name="connsiteY243" fmla="*/ 460535 h 571627"/>
              <a:gd name="connsiteX244" fmla="*/ 1033943 w 1709242"/>
              <a:gd name="connsiteY244" fmla="*/ 495198 h 571627"/>
              <a:gd name="connsiteX245" fmla="*/ 1093026 w 1709242"/>
              <a:gd name="connsiteY245" fmla="*/ 495198 h 571627"/>
              <a:gd name="connsiteX246" fmla="*/ 1093026 w 1709242"/>
              <a:gd name="connsiteY246" fmla="*/ 513768 h 571627"/>
              <a:gd name="connsiteX247" fmla="*/ 1033943 w 1709242"/>
              <a:gd name="connsiteY247" fmla="*/ 513464 h 571627"/>
              <a:gd name="connsiteX248" fmla="*/ 1033943 w 1709242"/>
              <a:gd name="connsiteY248" fmla="*/ 550457 h 571627"/>
              <a:gd name="connsiteX249" fmla="*/ 1099332 w 1709242"/>
              <a:gd name="connsiteY249" fmla="*/ 550457 h 571627"/>
              <a:gd name="connsiteX250" fmla="*/ 1099332 w 1709242"/>
              <a:gd name="connsiteY250" fmla="*/ 569703 h 571627"/>
              <a:gd name="connsiteX251" fmla="*/ 1033943 w 1709242"/>
              <a:gd name="connsiteY251" fmla="*/ 569703 h 571627"/>
              <a:gd name="connsiteX252" fmla="*/ 1027418 w 1709242"/>
              <a:gd name="connsiteY252" fmla="*/ 569703 h 571627"/>
              <a:gd name="connsiteX253" fmla="*/ 1012902 w 1709242"/>
              <a:gd name="connsiteY253" fmla="*/ 569703 h 571627"/>
              <a:gd name="connsiteX254" fmla="*/ 1149643 w 1709242"/>
              <a:gd name="connsiteY254" fmla="*/ 566326 h 571627"/>
              <a:gd name="connsiteX255" fmla="*/ 1174627 w 1709242"/>
              <a:gd name="connsiteY255" fmla="*/ 571503 h 571627"/>
              <a:gd name="connsiteX256" fmla="*/ 1207717 w 1709242"/>
              <a:gd name="connsiteY256" fmla="*/ 563737 h 571627"/>
              <a:gd name="connsiteX257" fmla="*/ 1230225 w 1709242"/>
              <a:gd name="connsiteY257" fmla="*/ 541229 h 571627"/>
              <a:gd name="connsiteX258" fmla="*/ 1238321 w 1709242"/>
              <a:gd name="connsiteY258" fmla="*/ 503076 h 571627"/>
              <a:gd name="connsiteX259" fmla="*/ 1238321 w 1709242"/>
              <a:gd name="connsiteY259" fmla="*/ 500150 h 571627"/>
              <a:gd name="connsiteX260" fmla="*/ 1174960 w 1709242"/>
              <a:gd name="connsiteY260" fmla="*/ 500150 h 571627"/>
              <a:gd name="connsiteX261" fmla="*/ 1174960 w 1709242"/>
              <a:gd name="connsiteY261" fmla="*/ 519620 h 571627"/>
              <a:gd name="connsiteX262" fmla="*/ 1215842 w 1709242"/>
              <a:gd name="connsiteY262" fmla="*/ 519620 h 571627"/>
              <a:gd name="connsiteX263" fmla="*/ 1211536 w 1709242"/>
              <a:gd name="connsiteY263" fmla="*/ 532675 h 571627"/>
              <a:gd name="connsiteX264" fmla="*/ 1197363 w 1709242"/>
              <a:gd name="connsiteY264" fmla="*/ 546630 h 571627"/>
              <a:gd name="connsiteX265" fmla="*/ 1174846 w 1709242"/>
              <a:gd name="connsiteY265" fmla="*/ 551357 h 571627"/>
              <a:gd name="connsiteX266" fmla="*/ 1153243 w 1709242"/>
              <a:gd name="connsiteY266" fmla="*/ 545505 h 571627"/>
              <a:gd name="connsiteX267" fmla="*/ 1138051 w 1709242"/>
              <a:gd name="connsiteY267" fmla="*/ 529186 h 571627"/>
              <a:gd name="connsiteX268" fmla="*/ 1132422 w 1709242"/>
              <a:gd name="connsiteY268" fmla="*/ 505327 h 571627"/>
              <a:gd name="connsiteX269" fmla="*/ 1137937 w 1709242"/>
              <a:gd name="connsiteY269" fmla="*/ 481468 h 571627"/>
              <a:gd name="connsiteX270" fmla="*/ 1153463 w 1709242"/>
              <a:gd name="connsiteY270" fmla="*/ 465373 h 571627"/>
              <a:gd name="connsiteX271" fmla="*/ 1176646 w 1709242"/>
              <a:gd name="connsiteY271" fmla="*/ 459634 h 571627"/>
              <a:gd name="connsiteX272" fmla="*/ 1197249 w 1709242"/>
              <a:gd name="connsiteY272" fmla="*/ 463910 h 571627"/>
              <a:gd name="connsiteX273" fmla="*/ 1212441 w 1709242"/>
              <a:gd name="connsiteY273" fmla="*/ 476290 h 571627"/>
              <a:gd name="connsiteX274" fmla="*/ 1226729 w 1709242"/>
              <a:gd name="connsiteY274" fmla="*/ 461997 h 571627"/>
              <a:gd name="connsiteX275" fmla="*/ 1204336 w 1709242"/>
              <a:gd name="connsiteY275" fmla="*/ 445340 h 571627"/>
              <a:gd name="connsiteX276" fmla="*/ 1176084 w 1709242"/>
              <a:gd name="connsiteY276" fmla="*/ 439488 h 571627"/>
              <a:gd name="connsiteX277" fmla="*/ 1150205 w 1709242"/>
              <a:gd name="connsiteY277" fmla="*/ 444553 h 571627"/>
              <a:gd name="connsiteX278" fmla="*/ 1129269 w 1709242"/>
              <a:gd name="connsiteY278" fmla="*/ 458621 h 571627"/>
              <a:gd name="connsiteX279" fmla="*/ 1115315 w 1709242"/>
              <a:gd name="connsiteY279" fmla="*/ 479667 h 571627"/>
              <a:gd name="connsiteX280" fmla="*/ 1110248 w 1709242"/>
              <a:gd name="connsiteY280" fmla="*/ 505327 h 571627"/>
              <a:gd name="connsiteX281" fmla="*/ 1115315 w 1709242"/>
              <a:gd name="connsiteY281" fmla="*/ 531100 h 571627"/>
              <a:gd name="connsiteX282" fmla="*/ 1129155 w 1709242"/>
              <a:gd name="connsiteY282" fmla="*/ 552145 h 571627"/>
              <a:gd name="connsiteX283" fmla="*/ 1149643 w 1709242"/>
              <a:gd name="connsiteY283" fmla="*/ 566326 h 571627"/>
              <a:gd name="connsiteX284" fmla="*/ 1257228 w 1709242"/>
              <a:gd name="connsiteY284" fmla="*/ 569703 h 571627"/>
              <a:gd name="connsiteX285" fmla="*/ 1257228 w 1709242"/>
              <a:gd name="connsiteY285" fmla="*/ 441289 h 571627"/>
              <a:gd name="connsiteX286" fmla="*/ 1271754 w 1709242"/>
              <a:gd name="connsiteY286" fmla="*/ 441289 h 571627"/>
              <a:gd name="connsiteX287" fmla="*/ 1278278 w 1709242"/>
              <a:gd name="connsiteY287" fmla="*/ 441289 h 571627"/>
              <a:gd name="connsiteX288" fmla="*/ 1342658 w 1709242"/>
              <a:gd name="connsiteY288" fmla="*/ 441289 h 571627"/>
              <a:gd name="connsiteX289" fmla="*/ 1342658 w 1709242"/>
              <a:gd name="connsiteY289" fmla="*/ 460535 h 571627"/>
              <a:gd name="connsiteX290" fmla="*/ 1278278 w 1709242"/>
              <a:gd name="connsiteY290" fmla="*/ 460535 h 571627"/>
              <a:gd name="connsiteX291" fmla="*/ 1278278 w 1709242"/>
              <a:gd name="connsiteY291" fmla="*/ 495198 h 571627"/>
              <a:gd name="connsiteX292" fmla="*/ 1337362 w 1709242"/>
              <a:gd name="connsiteY292" fmla="*/ 495198 h 571627"/>
              <a:gd name="connsiteX293" fmla="*/ 1337362 w 1709242"/>
              <a:gd name="connsiteY293" fmla="*/ 513768 h 571627"/>
              <a:gd name="connsiteX294" fmla="*/ 1278278 w 1709242"/>
              <a:gd name="connsiteY294" fmla="*/ 513464 h 571627"/>
              <a:gd name="connsiteX295" fmla="*/ 1278278 w 1709242"/>
              <a:gd name="connsiteY295" fmla="*/ 550457 h 571627"/>
              <a:gd name="connsiteX296" fmla="*/ 1343553 w 1709242"/>
              <a:gd name="connsiteY296" fmla="*/ 550457 h 571627"/>
              <a:gd name="connsiteX297" fmla="*/ 1343553 w 1709242"/>
              <a:gd name="connsiteY297" fmla="*/ 569703 h 571627"/>
              <a:gd name="connsiteX298" fmla="*/ 1278278 w 1709242"/>
              <a:gd name="connsiteY298" fmla="*/ 569703 h 571627"/>
              <a:gd name="connsiteX299" fmla="*/ 1271754 w 1709242"/>
              <a:gd name="connsiteY299" fmla="*/ 569703 h 571627"/>
              <a:gd name="connsiteX300" fmla="*/ 1257228 w 1709242"/>
              <a:gd name="connsiteY300" fmla="*/ 569703 h 571627"/>
              <a:gd name="connsiteX301" fmla="*/ 1365165 w 1709242"/>
              <a:gd name="connsiteY301" fmla="*/ 441289 h 571627"/>
              <a:gd name="connsiteX302" fmla="*/ 1365165 w 1709242"/>
              <a:gd name="connsiteY302" fmla="*/ 569703 h 571627"/>
              <a:gd name="connsiteX303" fmla="*/ 1386206 w 1709242"/>
              <a:gd name="connsiteY303" fmla="*/ 569703 h 571627"/>
              <a:gd name="connsiteX304" fmla="*/ 1386206 w 1709242"/>
              <a:gd name="connsiteY304" fmla="*/ 480941 h 571627"/>
              <a:gd name="connsiteX305" fmla="*/ 1454071 w 1709242"/>
              <a:gd name="connsiteY305" fmla="*/ 569703 h 571627"/>
              <a:gd name="connsiteX306" fmla="*/ 1468816 w 1709242"/>
              <a:gd name="connsiteY306" fmla="*/ 569703 h 571627"/>
              <a:gd name="connsiteX307" fmla="*/ 1468816 w 1709242"/>
              <a:gd name="connsiteY307" fmla="*/ 441402 h 571627"/>
              <a:gd name="connsiteX308" fmla="*/ 1447661 w 1709242"/>
              <a:gd name="connsiteY308" fmla="*/ 441402 h 571627"/>
              <a:gd name="connsiteX309" fmla="*/ 1447661 w 1709242"/>
              <a:gd name="connsiteY309" fmla="*/ 529821 h 571627"/>
              <a:gd name="connsiteX310" fmla="*/ 1379796 w 1709242"/>
              <a:gd name="connsiteY310" fmla="*/ 441289 h 571627"/>
              <a:gd name="connsiteX311" fmla="*/ 1365165 w 1709242"/>
              <a:gd name="connsiteY311" fmla="*/ 441289 h 571627"/>
              <a:gd name="connsiteX312" fmla="*/ 1496839 w 1709242"/>
              <a:gd name="connsiteY312" fmla="*/ 569703 h 571627"/>
              <a:gd name="connsiteX313" fmla="*/ 1496839 w 1709242"/>
              <a:gd name="connsiteY313" fmla="*/ 441289 h 571627"/>
              <a:gd name="connsiteX314" fmla="*/ 1511698 w 1709242"/>
              <a:gd name="connsiteY314" fmla="*/ 441289 h 571627"/>
              <a:gd name="connsiteX315" fmla="*/ 1517889 w 1709242"/>
              <a:gd name="connsiteY315" fmla="*/ 441289 h 571627"/>
              <a:gd name="connsiteX316" fmla="*/ 1545454 w 1709242"/>
              <a:gd name="connsiteY316" fmla="*/ 441289 h 571627"/>
              <a:gd name="connsiteX317" fmla="*/ 1571343 w 1709242"/>
              <a:gd name="connsiteY317" fmla="*/ 446129 h 571627"/>
              <a:gd name="connsiteX318" fmla="*/ 1592165 w 1709242"/>
              <a:gd name="connsiteY318" fmla="*/ 459747 h 571627"/>
              <a:gd name="connsiteX319" fmla="*/ 1606005 w 1709242"/>
              <a:gd name="connsiteY319" fmla="*/ 480117 h 571627"/>
              <a:gd name="connsiteX320" fmla="*/ 1606005 w 1709242"/>
              <a:gd name="connsiteY320" fmla="*/ 530762 h 571627"/>
              <a:gd name="connsiteX321" fmla="*/ 1592279 w 1709242"/>
              <a:gd name="connsiteY321" fmla="*/ 551470 h 571627"/>
              <a:gd name="connsiteX322" fmla="*/ 1571572 w 1709242"/>
              <a:gd name="connsiteY322" fmla="*/ 565088 h 571627"/>
              <a:gd name="connsiteX323" fmla="*/ 1545797 w 1709242"/>
              <a:gd name="connsiteY323" fmla="*/ 569927 h 571627"/>
              <a:gd name="connsiteX324" fmla="*/ 1511355 w 1709242"/>
              <a:gd name="connsiteY324" fmla="*/ 569703 h 571627"/>
              <a:gd name="connsiteX325" fmla="*/ 1496839 w 1709242"/>
              <a:gd name="connsiteY325" fmla="*/ 569703 h 571627"/>
              <a:gd name="connsiteX326" fmla="*/ 1517889 w 1709242"/>
              <a:gd name="connsiteY326" fmla="*/ 550457 h 571627"/>
              <a:gd name="connsiteX327" fmla="*/ 1517889 w 1709242"/>
              <a:gd name="connsiteY327" fmla="*/ 460647 h 571627"/>
              <a:gd name="connsiteX328" fmla="*/ 1545454 w 1709242"/>
              <a:gd name="connsiteY328" fmla="*/ 460647 h 571627"/>
              <a:gd name="connsiteX329" fmla="*/ 1567972 w 1709242"/>
              <a:gd name="connsiteY329" fmla="*/ 466387 h 571627"/>
              <a:gd name="connsiteX330" fmla="*/ 1583612 w 1709242"/>
              <a:gd name="connsiteY330" fmla="*/ 482143 h 571627"/>
              <a:gd name="connsiteX331" fmla="*/ 1589355 w 1709242"/>
              <a:gd name="connsiteY331" fmla="*/ 505439 h 571627"/>
              <a:gd name="connsiteX332" fmla="*/ 1583726 w 1709242"/>
              <a:gd name="connsiteY332" fmla="*/ 528961 h 571627"/>
              <a:gd name="connsiteX333" fmla="*/ 1568305 w 1709242"/>
              <a:gd name="connsiteY333" fmla="*/ 544718 h 571627"/>
              <a:gd name="connsiteX334" fmla="*/ 1545121 w 1709242"/>
              <a:gd name="connsiteY334" fmla="*/ 550457 h 571627"/>
              <a:gd name="connsiteX335" fmla="*/ 1517889 w 1709242"/>
              <a:gd name="connsiteY335" fmla="*/ 550457 h 571627"/>
              <a:gd name="connsiteX336" fmla="*/ 1638085 w 1709242"/>
              <a:gd name="connsiteY336" fmla="*/ 565989 h 571627"/>
              <a:gd name="connsiteX337" fmla="*/ 1663964 w 1709242"/>
              <a:gd name="connsiteY337" fmla="*/ 571503 h 571627"/>
              <a:gd name="connsiteX338" fmla="*/ 1696940 w 1709242"/>
              <a:gd name="connsiteY338" fmla="*/ 561937 h 571627"/>
              <a:gd name="connsiteX339" fmla="*/ 1706322 w 1709242"/>
              <a:gd name="connsiteY339" fmla="*/ 549782 h 571627"/>
              <a:gd name="connsiteX340" fmla="*/ 1709208 w 1709242"/>
              <a:gd name="connsiteY340" fmla="*/ 534701 h 571627"/>
              <a:gd name="connsiteX341" fmla="*/ 1705836 w 1709242"/>
              <a:gd name="connsiteY341" fmla="*/ 517594 h 571627"/>
              <a:gd name="connsiteX342" fmla="*/ 1697169 w 1709242"/>
              <a:gd name="connsiteY342" fmla="*/ 506339 h 571627"/>
              <a:gd name="connsiteX343" fmla="*/ 1685243 w 1709242"/>
              <a:gd name="connsiteY343" fmla="*/ 499250 h 571627"/>
              <a:gd name="connsiteX344" fmla="*/ 1672184 w 1709242"/>
              <a:gd name="connsiteY344" fmla="*/ 494298 h 571627"/>
              <a:gd name="connsiteX345" fmla="*/ 1660250 w 1709242"/>
              <a:gd name="connsiteY345" fmla="*/ 489571 h 571627"/>
              <a:gd name="connsiteX346" fmla="*/ 1651591 w 1709242"/>
              <a:gd name="connsiteY346" fmla="*/ 483494 h 571627"/>
              <a:gd name="connsiteX347" fmla="*/ 1648324 w 1709242"/>
              <a:gd name="connsiteY347" fmla="*/ 474153 h 571627"/>
              <a:gd name="connsiteX348" fmla="*/ 1649534 w 1709242"/>
              <a:gd name="connsiteY348" fmla="*/ 467809 h 571627"/>
              <a:gd name="connsiteX349" fmla="*/ 1653725 w 1709242"/>
              <a:gd name="connsiteY349" fmla="*/ 462898 h 571627"/>
              <a:gd name="connsiteX350" fmla="*/ 1668698 w 1709242"/>
              <a:gd name="connsiteY350" fmla="*/ 459072 h 571627"/>
              <a:gd name="connsiteX351" fmla="*/ 1682310 w 1709242"/>
              <a:gd name="connsiteY351" fmla="*/ 462110 h 571627"/>
              <a:gd name="connsiteX352" fmla="*/ 1693568 w 1709242"/>
              <a:gd name="connsiteY352" fmla="*/ 471339 h 571627"/>
              <a:gd name="connsiteX353" fmla="*/ 1707856 w 1709242"/>
              <a:gd name="connsiteY353" fmla="*/ 457046 h 571627"/>
              <a:gd name="connsiteX354" fmla="*/ 1691654 w 1709242"/>
              <a:gd name="connsiteY354" fmla="*/ 444440 h 571627"/>
              <a:gd name="connsiteX355" fmla="*/ 1669146 w 1709242"/>
              <a:gd name="connsiteY355" fmla="*/ 439488 h 571627"/>
              <a:gd name="connsiteX356" fmla="*/ 1647762 w 1709242"/>
              <a:gd name="connsiteY356" fmla="*/ 443653 h 571627"/>
              <a:gd name="connsiteX357" fmla="*/ 1632684 w 1709242"/>
              <a:gd name="connsiteY357" fmla="*/ 455920 h 571627"/>
              <a:gd name="connsiteX358" fmla="*/ 1627055 w 1709242"/>
              <a:gd name="connsiteY358" fmla="*/ 475277 h 571627"/>
              <a:gd name="connsiteX359" fmla="*/ 1630427 w 1709242"/>
              <a:gd name="connsiteY359" fmla="*/ 491597 h 571627"/>
              <a:gd name="connsiteX360" fmla="*/ 1639095 w 1709242"/>
              <a:gd name="connsiteY360" fmla="*/ 501950 h 571627"/>
              <a:gd name="connsiteX361" fmla="*/ 1651030 w 1709242"/>
              <a:gd name="connsiteY361" fmla="*/ 508704 h 571627"/>
              <a:gd name="connsiteX362" fmla="*/ 1664079 w 1709242"/>
              <a:gd name="connsiteY362" fmla="*/ 513430 h 571627"/>
              <a:gd name="connsiteX363" fmla="*/ 1676014 w 1709242"/>
              <a:gd name="connsiteY363" fmla="*/ 518269 h 571627"/>
              <a:gd name="connsiteX364" fmla="*/ 1684672 w 1709242"/>
              <a:gd name="connsiteY364" fmla="*/ 524909 h 571627"/>
              <a:gd name="connsiteX365" fmla="*/ 1687939 w 1709242"/>
              <a:gd name="connsiteY365" fmla="*/ 535376 h 571627"/>
              <a:gd name="connsiteX366" fmla="*/ 1686396 w 1709242"/>
              <a:gd name="connsiteY366" fmla="*/ 542288 h 571627"/>
              <a:gd name="connsiteX367" fmla="*/ 1681633 w 1709242"/>
              <a:gd name="connsiteY367" fmla="*/ 547531 h 571627"/>
              <a:gd name="connsiteX368" fmla="*/ 1664641 w 1709242"/>
              <a:gd name="connsiteY368" fmla="*/ 551920 h 571627"/>
              <a:gd name="connsiteX369" fmla="*/ 1645962 w 1709242"/>
              <a:gd name="connsiteY369" fmla="*/ 547531 h 571627"/>
              <a:gd name="connsiteX370" fmla="*/ 1633351 w 1709242"/>
              <a:gd name="connsiteY370" fmla="*/ 535601 h 571627"/>
              <a:gd name="connsiteX371" fmla="*/ 1619064 w 1709242"/>
              <a:gd name="connsiteY371" fmla="*/ 549894 h 571627"/>
              <a:gd name="connsiteX372" fmla="*/ 1638085 w 1709242"/>
              <a:gd name="connsiteY372" fmla="*/ 565989 h 57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1709242" h="571627">
                <a:moveTo>
                  <a:pt x="452141" y="506194"/>
                </a:moveTo>
                <a:lnTo>
                  <a:pt x="274161" y="328291"/>
                </a:lnTo>
                <a:lnTo>
                  <a:pt x="288789" y="313664"/>
                </a:lnTo>
                <a:lnTo>
                  <a:pt x="444386" y="469261"/>
                </a:lnTo>
                <a:lnTo>
                  <a:pt x="444325" y="469313"/>
                </a:lnTo>
                <a:lnTo>
                  <a:pt x="476287" y="501163"/>
                </a:lnTo>
                <a:lnTo>
                  <a:pt x="544602" y="569477"/>
                </a:lnTo>
                <a:lnTo>
                  <a:pt x="608302" y="569477"/>
                </a:lnTo>
                <a:lnTo>
                  <a:pt x="851172" y="569477"/>
                </a:lnTo>
                <a:lnTo>
                  <a:pt x="851172" y="524460"/>
                </a:lnTo>
                <a:lnTo>
                  <a:pt x="693048" y="524460"/>
                </a:lnTo>
                <a:lnTo>
                  <a:pt x="693048" y="3"/>
                </a:lnTo>
                <a:lnTo>
                  <a:pt x="671890" y="3"/>
                </a:lnTo>
                <a:lnTo>
                  <a:pt x="671890" y="524460"/>
                </a:lnTo>
                <a:lnTo>
                  <a:pt x="647468" y="524460"/>
                </a:lnTo>
                <a:lnTo>
                  <a:pt x="647468" y="3"/>
                </a:lnTo>
                <a:lnTo>
                  <a:pt x="602562" y="3"/>
                </a:lnTo>
                <a:lnTo>
                  <a:pt x="602562" y="563737"/>
                </a:lnTo>
                <a:lnTo>
                  <a:pt x="508138" y="469313"/>
                </a:lnTo>
                <a:lnTo>
                  <a:pt x="320638" y="281814"/>
                </a:lnTo>
                <a:lnTo>
                  <a:pt x="473512" y="128941"/>
                </a:lnTo>
                <a:cubicBezTo>
                  <a:pt x="487037" y="144678"/>
                  <a:pt x="498500" y="162156"/>
                  <a:pt x="507568" y="180963"/>
                </a:cubicBezTo>
                <a:cubicBezTo>
                  <a:pt x="523196" y="213367"/>
                  <a:pt x="531315" y="248877"/>
                  <a:pt x="531322" y="284853"/>
                </a:cubicBezTo>
                <a:cubicBezTo>
                  <a:pt x="531401" y="321826"/>
                  <a:pt x="522887" y="358312"/>
                  <a:pt x="506449" y="391432"/>
                </a:cubicBezTo>
                <a:lnTo>
                  <a:pt x="540213" y="424632"/>
                </a:lnTo>
                <a:cubicBezTo>
                  <a:pt x="573012" y="366432"/>
                  <a:pt x="584223" y="298526"/>
                  <a:pt x="571871" y="232872"/>
                </a:cubicBezTo>
                <a:cubicBezTo>
                  <a:pt x="562330" y="182160"/>
                  <a:pt x="539203" y="135305"/>
                  <a:pt x="505341" y="97112"/>
                </a:cubicBezTo>
                <a:lnTo>
                  <a:pt x="602337" y="116"/>
                </a:lnTo>
                <a:lnTo>
                  <a:pt x="538749" y="116"/>
                </a:lnTo>
                <a:lnTo>
                  <a:pt x="472945" y="65941"/>
                </a:lnTo>
                <a:lnTo>
                  <a:pt x="472686" y="65729"/>
                </a:lnTo>
                <a:lnTo>
                  <a:pt x="441061" y="97691"/>
                </a:lnTo>
                <a:lnTo>
                  <a:pt x="441141" y="97755"/>
                </a:lnTo>
                <a:lnTo>
                  <a:pt x="216761" y="322205"/>
                </a:lnTo>
                <a:lnTo>
                  <a:pt x="216761" y="247488"/>
                </a:lnTo>
                <a:lnTo>
                  <a:pt x="464133" y="116"/>
                </a:lnTo>
                <a:lnTo>
                  <a:pt x="434196" y="116"/>
                </a:lnTo>
                <a:lnTo>
                  <a:pt x="409379" y="24932"/>
                </a:lnTo>
                <a:cubicBezTo>
                  <a:pt x="372551" y="8336"/>
                  <a:pt x="332506" y="-201"/>
                  <a:pt x="291940" y="4"/>
                </a:cubicBezTo>
                <a:lnTo>
                  <a:pt x="0" y="4"/>
                </a:lnTo>
                <a:lnTo>
                  <a:pt x="0" y="569141"/>
                </a:lnTo>
                <a:lnTo>
                  <a:pt x="291940" y="569141"/>
                </a:lnTo>
                <a:cubicBezTo>
                  <a:pt x="345199" y="569206"/>
                  <a:pt x="397238" y="554220"/>
                  <a:pt x="442139" y="526121"/>
                </a:cubicBezTo>
                <a:lnTo>
                  <a:pt x="485629" y="569590"/>
                </a:lnTo>
                <a:lnTo>
                  <a:pt x="515566" y="569590"/>
                </a:lnTo>
                <a:lnTo>
                  <a:pt x="459955" y="514003"/>
                </a:lnTo>
                <a:lnTo>
                  <a:pt x="459968" y="513994"/>
                </a:lnTo>
                <a:lnTo>
                  <a:pt x="452141" y="506194"/>
                </a:lnTo>
                <a:close/>
                <a:moveTo>
                  <a:pt x="171518" y="262794"/>
                </a:moveTo>
                <a:lnTo>
                  <a:pt x="171743" y="262569"/>
                </a:lnTo>
                <a:lnTo>
                  <a:pt x="171743" y="45021"/>
                </a:lnTo>
                <a:lnTo>
                  <a:pt x="89698" y="45021"/>
                </a:lnTo>
                <a:lnTo>
                  <a:pt x="89698" y="524235"/>
                </a:lnTo>
                <a:lnTo>
                  <a:pt x="171743" y="524235"/>
                </a:lnTo>
                <a:lnTo>
                  <a:pt x="171743" y="292506"/>
                </a:lnTo>
                <a:lnTo>
                  <a:pt x="171518" y="292731"/>
                </a:lnTo>
                <a:lnTo>
                  <a:pt x="171518" y="262794"/>
                </a:lnTo>
                <a:close/>
                <a:moveTo>
                  <a:pt x="216761" y="45021"/>
                </a:moveTo>
                <a:lnTo>
                  <a:pt x="216761" y="217551"/>
                </a:lnTo>
                <a:lnTo>
                  <a:pt x="374583" y="59728"/>
                </a:lnTo>
                <a:cubicBezTo>
                  <a:pt x="348183" y="49982"/>
                  <a:pt x="320202" y="44982"/>
                  <a:pt x="291940" y="45021"/>
                </a:cubicBezTo>
                <a:lnTo>
                  <a:pt x="216761" y="45021"/>
                </a:lnTo>
                <a:close/>
                <a:moveTo>
                  <a:pt x="409325" y="493321"/>
                </a:moveTo>
                <a:lnTo>
                  <a:pt x="259194" y="343260"/>
                </a:lnTo>
                <a:lnTo>
                  <a:pt x="216761" y="385693"/>
                </a:lnTo>
                <a:lnTo>
                  <a:pt x="216761" y="524235"/>
                </a:lnTo>
                <a:lnTo>
                  <a:pt x="291827" y="524235"/>
                </a:lnTo>
                <a:cubicBezTo>
                  <a:pt x="333128" y="524257"/>
                  <a:pt x="373595" y="513546"/>
                  <a:pt x="409325" y="493321"/>
                </a:cubicBezTo>
                <a:close/>
                <a:moveTo>
                  <a:pt x="68539" y="524235"/>
                </a:moveTo>
                <a:lnTo>
                  <a:pt x="68539" y="45021"/>
                </a:lnTo>
                <a:lnTo>
                  <a:pt x="45018" y="45021"/>
                </a:lnTo>
                <a:lnTo>
                  <a:pt x="45018" y="524235"/>
                </a:lnTo>
                <a:lnTo>
                  <a:pt x="68539" y="524235"/>
                </a:lnTo>
                <a:close/>
                <a:moveTo>
                  <a:pt x="915097" y="1128"/>
                </a:moveTo>
                <a:lnTo>
                  <a:pt x="915097" y="129542"/>
                </a:lnTo>
                <a:lnTo>
                  <a:pt x="936144" y="129542"/>
                </a:lnTo>
                <a:lnTo>
                  <a:pt x="936144" y="65875"/>
                </a:lnTo>
                <a:lnTo>
                  <a:pt x="992642" y="129542"/>
                </a:lnTo>
                <a:lnTo>
                  <a:pt x="1019989" y="129428"/>
                </a:lnTo>
                <a:lnTo>
                  <a:pt x="959391" y="62102"/>
                </a:lnTo>
                <a:lnTo>
                  <a:pt x="1018303" y="1128"/>
                </a:lnTo>
                <a:lnTo>
                  <a:pt x="991290" y="1128"/>
                </a:lnTo>
                <a:lnTo>
                  <a:pt x="936144" y="59481"/>
                </a:lnTo>
                <a:lnTo>
                  <a:pt x="936144" y="1128"/>
                </a:lnTo>
                <a:lnTo>
                  <a:pt x="915097" y="1128"/>
                </a:lnTo>
                <a:close/>
                <a:moveTo>
                  <a:pt x="1036305" y="129542"/>
                </a:moveTo>
                <a:lnTo>
                  <a:pt x="1089093" y="1128"/>
                </a:lnTo>
                <a:lnTo>
                  <a:pt x="1103723" y="1128"/>
                </a:lnTo>
                <a:lnTo>
                  <a:pt x="1156282" y="129542"/>
                </a:lnTo>
                <a:lnTo>
                  <a:pt x="1133774" y="129542"/>
                </a:lnTo>
                <a:lnTo>
                  <a:pt x="1123906" y="104782"/>
                </a:lnTo>
                <a:lnTo>
                  <a:pt x="1068566" y="104782"/>
                </a:lnTo>
                <a:lnTo>
                  <a:pt x="1058708" y="129542"/>
                </a:lnTo>
                <a:lnTo>
                  <a:pt x="1036305" y="129542"/>
                </a:lnTo>
                <a:close/>
                <a:moveTo>
                  <a:pt x="1096236" y="35300"/>
                </a:moveTo>
                <a:lnTo>
                  <a:pt x="1116601" y="86437"/>
                </a:lnTo>
                <a:lnTo>
                  <a:pt x="1075872" y="86437"/>
                </a:lnTo>
                <a:lnTo>
                  <a:pt x="1096236" y="35300"/>
                </a:lnTo>
                <a:close/>
                <a:moveTo>
                  <a:pt x="1240207" y="20374"/>
                </a:moveTo>
                <a:lnTo>
                  <a:pt x="1173389" y="114910"/>
                </a:lnTo>
                <a:lnTo>
                  <a:pt x="1173389" y="129542"/>
                </a:lnTo>
                <a:lnTo>
                  <a:pt x="1266686" y="129542"/>
                </a:lnTo>
                <a:lnTo>
                  <a:pt x="1266686" y="110297"/>
                </a:lnTo>
                <a:lnTo>
                  <a:pt x="1201411" y="110297"/>
                </a:lnTo>
                <a:lnTo>
                  <a:pt x="1268153" y="15872"/>
                </a:lnTo>
                <a:lnTo>
                  <a:pt x="1268153" y="1128"/>
                </a:lnTo>
                <a:lnTo>
                  <a:pt x="1177551" y="1128"/>
                </a:lnTo>
                <a:lnTo>
                  <a:pt x="1177551" y="20374"/>
                </a:lnTo>
                <a:lnTo>
                  <a:pt x="1240207" y="20374"/>
                </a:lnTo>
                <a:close/>
                <a:moveTo>
                  <a:pt x="1284917" y="129542"/>
                </a:moveTo>
                <a:lnTo>
                  <a:pt x="1337705" y="1128"/>
                </a:lnTo>
                <a:lnTo>
                  <a:pt x="1352335" y="1128"/>
                </a:lnTo>
                <a:lnTo>
                  <a:pt x="1404780" y="129542"/>
                </a:lnTo>
                <a:lnTo>
                  <a:pt x="1382272" y="129542"/>
                </a:lnTo>
                <a:lnTo>
                  <a:pt x="1372490" y="104782"/>
                </a:lnTo>
                <a:lnTo>
                  <a:pt x="1317397" y="104782"/>
                </a:lnTo>
                <a:lnTo>
                  <a:pt x="1307539" y="129542"/>
                </a:lnTo>
                <a:lnTo>
                  <a:pt x="1284917" y="129542"/>
                </a:lnTo>
                <a:close/>
                <a:moveTo>
                  <a:pt x="1345058" y="35340"/>
                </a:moveTo>
                <a:lnTo>
                  <a:pt x="1365241" y="86437"/>
                </a:lnTo>
                <a:lnTo>
                  <a:pt x="1324703" y="86437"/>
                </a:lnTo>
                <a:lnTo>
                  <a:pt x="1345058" y="35340"/>
                </a:lnTo>
                <a:close/>
                <a:moveTo>
                  <a:pt x="1425716" y="1128"/>
                </a:moveTo>
                <a:lnTo>
                  <a:pt x="1425716" y="129542"/>
                </a:lnTo>
                <a:lnTo>
                  <a:pt x="1446985" y="129542"/>
                </a:lnTo>
                <a:lnTo>
                  <a:pt x="1446985" y="41304"/>
                </a:lnTo>
                <a:lnTo>
                  <a:pt x="1514622" y="129542"/>
                </a:lnTo>
                <a:lnTo>
                  <a:pt x="1529252" y="129542"/>
                </a:lnTo>
                <a:lnTo>
                  <a:pt x="1529252" y="1128"/>
                </a:lnTo>
                <a:lnTo>
                  <a:pt x="1508202" y="1128"/>
                </a:lnTo>
                <a:lnTo>
                  <a:pt x="1508202" y="89526"/>
                </a:lnTo>
                <a:lnTo>
                  <a:pt x="1440565" y="1128"/>
                </a:lnTo>
                <a:lnTo>
                  <a:pt x="1425716" y="1128"/>
                </a:lnTo>
                <a:close/>
                <a:moveTo>
                  <a:pt x="915097" y="349566"/>
                </a:moveTo>
                <a:lnTo>
                  <a:pt x="915097" y="221265"/>
                </a:lnTo>
                <a:lnTo>
                  <a:pt x="929616" y="221265"/>
                </a:lnTo>
                <a:lnTo>
                  <a:pt x="936144" y="221265"/>
                </a:lnTo>
                <a:lnTo>
                  <a:pt x="963382" y="221265"/>
                </a:lnTo>
                <a:cubicBezTo>
                  <a:pt x="972240" y="221164"/>
                  <a:pt x="981041" y="222808"/>
                  <a:pt x="989261" y="226104"/>
                </a:cubicBezTo>
                <a:cubicBezTo>
                  <a:pt x="996995" y="229257"/>
                  <a:pt x="1004053" y="233840"/>
                  <a:pt x="1010083" y="239610"/>
                </a:cubicBezTo>
                <a:cubicBezTo>
                  <a:pt x="1017769" y="246946"/>
                  <a:pt x="1023494" y="256083"/>
                  <a:pt x="1026751" y="266193"/>
                </a:cubicBezTo>
                <a:cubicBezTo>
                  <a:pt x="1030009" y="276304"/>
                  <a:pt x="1030685" y="287066"/>
                  <a:pt x="1028733" y="297507"/>
                </a:cubicBezTo>
                <a:cubicBezTo>
                  <a:pt x="1026771" y="307946"/>
                  <a:pt x="1022246" y="317732"/>
                  <a:pt x="1015550" y="325978"/>
                </a:cubicBezTo>
                <a:cubicBezTo>
                  <a:pt x="1008854" y="334224"/>
                  <a:pt x="1000205" y="340667"/>
                  <a:pt x="990395" y="344726"/>
                </a:cubicBezTo>
                <a:cubicBezTo>
                  <a:pt x="982241" y="348022"/>
                  <a:pt x="973516" y="349666"/>
                  <a:pt x="964734" y="349566"/>
                </a:cubicBezTo>
                <a:lnTo>
                  <a:pt x="936144" y="349566"/>
                </a:lnTo>
                <a:lnTo>
                  <a:pt x="929503" y="349566"/>
                </a:lnTo>
                <a:lnTo>
                  <a:pt x="915097" y="349566"/>
                </a:lnTo>
                <a:close/>
                <a:moveTo>
                  <a:pt x="936144" y="330320"/>
                </a:moveTo>
                <a:lnTo>
                  <a:pt x="936144" y="240510"/>
                </a:lnTo>
                <a:lnTo>
                  <a:pt x="963382" y="240510"/>
                </a:lnTo>
                <a:cubicBezTo>
                  <a:pt x="971230" y="240477"/>
                  <a:pt x="978974" y="242411"/>
                  <a:pt x="985889" y="246137"/>
                </a:cubicBezTo>
                <a:cubicBezTo>
                  <a:pt x="992423" y="249894"/>
                  <a:pt x="997824" y="255336"/>
                  <a:pt x="1001529" y="261894"/>
                </a:cubicBezTo>
                <a:cubicBezTo>
                  <a:pt x="1005415" y="269032"/>
                  <a:pt x="1007359" y="277065"/>
                  <a:pt x="1007159" y="285190"/>
                </a:cubicBezTo>
                <a:cubicBezTo>
                  <a:pt x="1007349" y="293408"/>
                  <a:pt x="1005454" y="301540"/>
                  <a:pt x="1001644" y="308824"/>
                </a:cubicBezTo>
                <a:cubicBezTo>
                  <a:pt x="998129" y="315405"/>
                  <a:pt x="992871" y="320894"/>
                  <a:pt x="986451" y="324693"/>
                </a:cubicBezTo>
                <a:cubicBezTo>
                  <a:pt x="979336" y="328539"/>
                  <a:pt x="971354" y="330478"/>
                  <a:pt x="963267" y="330320"/>
                </a:cubicBezTo>
                <a:lnTo>
                  <a:pt x="936144" y="330320"/>
                </a:lnTo>
                <a:close/>
                <a:moveTo>
                  <a:pt x="1055326" y="221265"/>
                </a:moveTo>
                <a:lnTo>
                  <a:pt x="1055326" y="349566"/>
                </a:lnTo>
                <a:lnTo>
                  <a:pt x="1076491" y="349566"/>
                </a:lnTo>
                <a:lnTo>
                  <a:pt x="1076491" y="221265"/>
                </a:lnTo>
                <a:lnTo>
                  <a:pt x="1055326" y="221265"/>
                </a:lnTo>
                <a:close/>
                <a:moveTo>
                  <a:pt x="1167312" y="351479"/>
                </a:moveTo>
                <a:cubicBezTo>
                  <a:pt x="1158711" y="351504"/>
                  <a:pt x="1150205" y="349741"/>
                  <a:pt x="1142328" y="346301"/>
                </a:cubicBezTo>
                <a:cubicBezTo>
                  <a:pt x="1134613" y="342944"/>
                  <a:pt x="1127621" y="338129"/>
                  <a:pt x="1121725" y="332121"/>
                </a:cubicBezTo>
                <a:cubicBezTo>
                  <a:pt x="1115848" y="325983"/>
                  <a:pt x="1111153" y="318809"/>
                  <a:pt x="1107885" y="310963"/>
                </a:cubicBezTo>
                <a:cubicBezTo>
                  <a:pt x="1101285" y="294455"/>
                  <a:pt x="1101285" y="276038"/>
                  <a:pt x="1107885" y="259530"/>
                </a:cubicBezTo>
                <a:cubicBezTo>
                  <a:pt x="1111200" y="251748"/>
                  <a:pt x="1115934" y="244649"/>
                  <a:pt x="1121840" y="238596"/>
                </a:cubicBezTo>
                <a:cubicBezTo>
                  <a:pt x="1127802" y="232521"/>
                  <a:pt x="1134917" y="227700"/>
                  <a:pt x="1142776" y="224417"/>
                </a:cubicBezTo>
                <a:cubicBezTo>
                  <a:pt x="1151015" y="220990"/>
                  <a:pt x="1159854" y="219267"/>
                  <a:pt x="1168769" y="219352"/>
                </a:cubicBezTo>
                <a:cubicBezTo>
                  <a:pt x="1178513" y="219281"/>
                  <a:pt x="1188143" y="221315"/>
                  <a:pt x="1197020" y="225317"/>
                </a:cubicBezTo>
                <a:cubicBezTo>
                  <a:pt x="1205488" y="229048"/>
                  <a:pt x="1212946" y="234760"/>
                  <a:pt x="1218747" y="241973"/>
                </a:cubicBezTo>
                <a:lnTo>
                  <a:pt x="1204221" y="256266"/>
                </a:lnTo>
                <a:cubicBezTo>
                  <a:pt x="1200402" y="250814"/>
                  <a:pt x="1195144" y="246529"/>
                  <a:pt x="1189029" y="243887"/>
                </a:cubicBezTo>
                <a:cubicBezTo>
                  <a:pt x="1182600" y="240974"/>
                  <a:pt x="1175608" y="239514"/>
                  <a:pt x="1168550" y="239610"/>
                </a:cubicBezTo>
                <a:cubicBezTo>
                  <a:pt x="1160416" y="239436"/>
                  <a:pt x="1152377" y="241416"/>
                  <a:pt x="1145252" y="245350"/>
                </a:cubicBezTo>
                <a:cubicBezTo>
                  <a:pt x="1138670" y="249118"/>
                  <a:pt x="1133317" y="254706"/>
                  <a:pt x="1129831" y="261443"/>
                </a:cubicBezTo>
                <a:cubicBezTo>
                  <a:pt x="1126173" y="268864"/>
                  <a:pt x="1124268" y="277028"/>
                  <a:pt x="1124268" y="285303"/>
                </a:cubicBezTo>
                <a:cubicBezTo>
                  <a:pt x="1124268" y="293578"/>
                  <a:pt x="1126173" y="301741"/>
                  <a:pt x="1129831" y="309162"/>
                </a:cubicBezTo>
                <a:cubicBezTo>
                  <a:pt x="1133317" y="315817"/>
                  <a:pt x="1138527" y="321413"/>
                  <a:pt x="1144909" y="325368"/>
                </a:cubicBezTo>
                <a:cubicBezTo>
                  <a:pt x="1151424" y="329315"/>
                  <a:pt x="1158911" y="331344"/>
                  <a:pt x="1166521" y="331220"/>
                </a:cubicBezTo>
                <a:cubicBezTo>
                  <a:pt x="1174284" y="331508"/>
                  <a:pt x="1182009" y="329925"/>
                  <a:pt x="1189029" y="326606"/>
                </a:cubicBezTo>
                <a:cubicBezTo>
                  <a:pt x="1195115" y="323576"/>
                  <a:pt x="1200087" y="318688"/>
                  <a:pt x="1203212" y="312651"/>
                </a:cubicBezTo>
                <a:cubicBezTo>
                  <a:pt x="1205231" y="308544"/>
                  <a:pt x="1206650" y="304186"/>
                  <a:pt x="1207441" y="299709"/>
                </a:cubicBezTo>
                <a:lnTo>
                  <a:pt x="1166521" y="299709"/>
                </a:lnTo>
                <a:lnTo>
                  <a:pt x="1166521" y="280125"/>
                </a:lnTo>
                <a:lnTo>
                  <a:pt x="1229996" y="280125"/>
                </a:lnTo>
                <a:lnTo>
                  <a:pt x="1229996" y="283051"/>
                </a:lnTo>
                <a:cubicBezTo>
                  <a:pt x="1230501" y="296257"/>
                  <a:pt x="1227672" y="309378"/>
                  <a:pt x="1221785" y="321205"/>
                </a:cubicBezTo>
                <a:cubicBezTo>
                  <a:pt x="1216728" y="330811"/>
                  <a:pt x="1208879" y="338658"/>
                  <a:pt x="1199268" y="343713"/>
                </a:cubicBezTo>
                <a:cubicBezTo>
                  <a:pt x="1189419" y="348897"/>
                  <a:pt x="1178437" y="351565"/>
                  <a:pt x="1167312" y="351479"/>
                </a:cubicBezTo>
                <a:close/>
                <a:moveTo>
                  <a:pt x="1255209" y="221265"/>
                </a:moveTo>
                <a:lnTo>
                  <a:pt x="1255209" y="349566"/>
                </a:lnTo>
                <a:lnTo>
                  <a:pt x="1276364" y="349566"/>
                </a:lnTo>
                <a:lnTo>
                  <a:pt x="1276364" y="221265"/>
                </a:lnTo>
                <a:lnTo>
                  <a:pt x="1255209" y="221265"/>
                </a:lnTo>
                <a:close/>
                <a:moveTo>
                  <a:pt x="1297185" y="240510"/>
                </a:moveTo>
                <a:lnTo>
                  <a:pt x="1297185" y="221265"/>
                </a:lnTo>
                <a:lnTo>
                  <a:pt x="1401855" y="221265"/>
                </a:lnTo>
                <a:lnTo>
                  <a:pt x="1401855" y="240510"/>
                </a:lnTo>
                <a:lnTo>
                  <a:pt x="1360431" y="240510"/>
                </a:lnTo>
                <a:lnTo>
                  <a:pt x="1360431" y="349566"/>
                </a:lnTo>
                <a:lnTo>
                  <a:pt x="1339276" y="349566"/>
                </a:lnTo>
                <a:lnTo>
                  <a:pt x="1339276" y="240510"/>
                </a:lnTo>
                <a:lnTo>
                  <a:pt x="1297185" y="240510"/>
                </a:lnTo>
                <a:close/>
                <a:moveTo>
                  <a:pt x="1449119" y="221265"/>
                </a:moveTo>
                <a:lnTo>
                  <a:pt x="1396341" y="349566"/>
                </a:lnTo>
                <a:lnTo>
                  <a:pt x="1418962" y="349566"/>
                </a:lnTo>
                <a:lnTo>
                  <a:pt x="1428821" y="324806"/>
                </a:lnTo>
                <a:lnTo>
                  <a:pt x="1484018" y="324806"/>
                </a:lnTo>
                <a:lnTo>
                  <a:pt x="1493800" y="349566"/>
                </a:lnTo>
                <a:lnTo>
                  <a:pt x="1516308" y="349566"/>
                </a:lnTo>
                <a:lnTo>
                  <a:pt x="1463863" y="221265"/>
                </a:lnTo>
                <a:lnTo>
                  <a:pt x="1449119" y="221265"/>
                </a:lnTo>
                <a:close/>
                <a:moveTo>
                  <a:pt x="1476770" y="306461"/>
                </a:moveTo>
                <a:lnTo>
                  <a:pt x="1456529" y="255221"/>
                </a:lnTo>
                <a:lnTo>
                  <a:pt x="1436127" y="306461"/>
                </a:lnTo>
                <a:lnTo>
                  <a:pt x="1476770" y="306461"/>
                </a:lnTo>
                <a:close/>
                <a:moveTo>
                  <a:pt x="1537129" y="349566"/>
                </a:moveTo>
                <a:lnTo>
                  <a:pt x="1537129" y="221265"/>
                </a:lnTo>
                <a:lnTo>
                  <a:pt x="1558180" y="221265"/>
                </a:lnTo>
                <a:lnTo>
                  <a:pt x="1558180" y="330320"/>
                </a:lnTo>
                <a:lnTo>
                  <a:pt x="1619178" y="330320"/>
                </a:lnTo>
                <a:lnTo>
                  <a:pt x="1619178" y="349566"/>
                </a:lnTo>
                <a:lnTo>
                  <a:pt x="1558180" y="349566"/>
                </a:lnTo>
                <a:lnTo>
                  <a:pt x="1551646" y="349566"/>
                </a:lnTo>
                <a:lnTo>
                  <a:pt x="1537129" y="349566"/>
                </a:lnTo>
                <a:close/>
                <a:moveTo>
                  <a:pt x="915097" y="441289"/>
                </a:moveTo>
                <a:lnTo>
                  <a:pt x="915097" y="569703"/>
                </a:lnTo>
                <a:lnTo>
                  <a:pt x="929503" y="569703"/>
                </a:lnTo>
                <a:lnTo>
                  <a:pt x="936144" y="569703"/>
                </a:lnTo>
                <a:lnTo>
                  <a:pt x="997033" y="569703"/>
                </a:lnTo>
                <a:lnTo>
                  <a:pt x="997033" y="550457"/>
                </a:lnTo>
                <a:lnTo>
                  <a:pt x="936144" y="550457"/>
                </a:lnTo>
                <a:lnTo>
                  <a:pt x="936144" y="441289"/>
                </a:lnTo>
                <a:lnTo>
                  <a:pt x="915097" y="441289"/>
                </a:lnTo>
                <a:close/>
                <a:moveTo>
                  <a:pt x="1012902" y="569703"/>
                </a:moveTo>
                <a:lnTo>
                  <a:pt x="1012902" y="441289"/>
                </a:lnTo>
                <a:lnTo>
                  <a:pt x="1027418" y="441289"/>
                </a:lnTo>
                <a:lnTo>
                  <a:pt x="1033943" y="441289"/>
                </a:lnTo>
                <a:lnTo>
                  <a:pt x="1098322" y="441289"/>
                </a:lnTo>
                <a:lnTo>
                  <a:pt x="1098322" y="460535"/>
                </a:lnTo>
                <a:lnTo>
                  <a:pt x="1033943" y="460535"/>
                </a:lnTo>
                <a:lnTo>
                  <a:pt x="1033943" y="495198"/>
                </a:lnTo>
                <a:lnTo>
                  <a:pt x="1093026" y="495198"/>
                </a:lnTo>
                <a:lnTo>
                  <a:pt x="1093026" y="513768"/>
                </a:lnTo>
                <a:lnTo>
                  <a:pt x="1033943" y="513464"/>
                </a:lnTo>
                <a:lnTo>
                  <a:pt x="1033943" y="550457"/>
                </a:lnTo>
                <a:lnTo>
                  <a:pt x="1099332" y="550457"/>
                </a:lnTo>
                <a:lnTo>
                  <a:pt x="1099332" y="569703"/>
                </a:lnTo>
                <a:lnTo>
                  <a:pt x="1033943" y="569703"/>
                </a:lnTo>
                <a:lnTo>
                  <a:pt x="1027418" y="569703"/>
                </a:lnTo>
                <a:lnTo>
                  <a:pt x="1012902" y="569703"/>
                </a:lnTo>
                <a:close/>
                <a:moveTo>
                  <a:pt x="1149643" y="566326"/>
                </a:moveTo>
                <a:cubicBezTo>
                  <a:pt x="1157511" y="569793"/>
                  <a:pt x="1166026" y="571558"/>
                  <a:pt x="1174627" y="571503"/>
                </a:cubicBezTo>
                <a:cubicBezTo>
                  <a:pt x="1186133" y="571778"/>
                  <a:pt x="1197525" y="569104"/>
                  <a:pt x="1207717" y="563737"/>
                </a:cubicBezTo>
                <a:cubicBezTo>
                  <a:pt x="1217318" y="558682"/>
                  <a:pt x="1225167" y="550835"/>
                  <a:pt x="1230225" y="541229"/>
                </a:cubicBezTo>
                <a:cubicBezTo>
                  <a:pt x="1236006" y="529368"/>
                  <a:pt x="1238797" y="516265"/>
                  <a:pt x="1238321" y="503076"/>
                </a:cubicBezTo>
                <a:lnTo>
                  <a:pt x="1238321" y="500150"/>
                </a:lnTo>
                <a:lnTo>
                  <a:pt x="1174960" y="500150"/>
                </a:lnTo>
                <a:lnTo>
                  <a:pt x="1174960" y="519620"/>
                </a:lnTo>
                <a:lnTo>
                  <a:pt x="1215842" y="519620"/>
                </a:lnTo>
                <a:cubicBezTo>
                  <a:pt x="1215070" y="524144"/>
                  <a:pt x="1213622" y="528545"/>
                  <a:pt x="1211536" y="532675"/>
                </a:cubicBezTo>
                <a:cubicBezTo>
                  <a:pt x="1208441" y="538736"/>
                  <a:pt x="1203469" y="543632"/>
                  <a:pt x="1197363" y="546630"/>
                </a:cubicBezTo>
                <a:cubicBezTo>
                  <a:pt x="1190353" y="550009"/>
                  <a:pt x="1182628" y="551632"/>
                  <a:pt x="1174846" y="551357"/>
                </a:cubicBezTo>
                <a:cubicBezTo>
                  <a:pt x="1167245" y="551456"/>
                  <a:pt x="1159759" y="549430"/>
                  <a:pt x="1153243" y="545505"/>
                </a:cubicBezTo>
                <a:cubicBezTo>
                  <a:pt x="1146786" y="541548"/>
                  <a:pt x="1141537" y="535906"/>
                  <a:pt x="1138051" y="529186"/>
                </a:cubicBezTo>
                <a:cubicBezTo>
                  <a:pt x="1134203" y="521830"/>
                  <a:pt x="1132269" y="513626"/>
                  <a:pt x="1132422" y="505327"/>
                </a:cubicBezTo>
                <a:cubicBezTo>
                  <a:pt x="1132269" y="497041"/>
                  <a:pt x="1134165" y="488847"/>
                  <a:pt x="1137937" y="481468"/>
                </a:cubicBezTo>
                <a:cubicBezTo>
                  <a:pt x="1141528" y="474770"/>
                  <a:pt x="1146900" y="469199"/>
                  <a:pt x="1153463" y="465373"/>
                </a:cubicBezTo>
                <a:cubicBezTo>
                  <a:pt x="1160549" y="461439"/>
                  <a:pt x="1168550" y="459457"/>
                  <a:pt x="1176646" y="459634"/>
                </a:cubicBezTo>
                <a:cubicBezTo>
                  <a:pt x="1183742" y="459606"/>
                  <a:pt x="1190753" y="461062"/>
                  <a:pt x="1197249" y="463910"/>
                </a:cubicBezTo>
                <a:cubicBezTo>
                  <a:pt x="1203297" y="466653"/>
                  <a:pt x="1208536" y="470918"/>
                  <a:pt x="1212441" y="476290"/>
                </a:cubicBezTo>
                <a:lnTo>
                  <a:pt x="1226729" y="461997"/>
                </a:lnTo>
                <a:cubicBezTo>
                  <a:pt x="1220700" y="454740"/>
                  <a:pt x="1213022" y="449028"/>
                  <a:pt x="1204336" y="445340"/>
                </a:cubicBezTo>
                <a:cubicBezTo>
                  <a:pt x="1195449" y="441378"/>
                  <a:pt x="1185819" y="439382"/>
                  <a:pt x="1176084" y="439488"/>
                </a:cubicBezTo>
                <a:cubicBezTo>
                  <a:pt x="1167207" y="439416"/>
                  <a:pt x="1158406" y="441139"/>
                  <a:pt x="1150205" y="444553"/>
                </a:cubicBezTo>
                <a:cubicBezTo>
                  <a:pt x="1142328" y="447739"/>
                  <a:pt x="1135194" y="452530"/>
                  <a:pt x="1129269" y="458621"/>
                </a:cubicBezTo>
                <a:cubicBezTo>
                  <a:pt x="1123325" y="464684"/>
                  <a:pt x="1118582" y="471827"/>
                  <a:pt x="1115315" y="479667"/>
                </a:cubicBezTo>
                <a:cubicBezTo>
                  <a:pt x="1111895" y="487785"/>
                  <a:pt x="1110171" y="496517"/>
                  <a:pt x="1110248" y="505327"/>
                </a:cubicBezTo>
                <a:cubicBezTo>
                  <a:pt x="1110190" y="514171"/>
                  <a:pt x="1111914" y="522936"/>
                  <a:pt x="1115315" y="531100"/>
                </a:cubicBezTo>
                <a:cubicBezTo>
                  <a:pt x="1118582" y="538911"/>
                  <a:pt x="1123278" y="546047"/>
                  <a:pt x="1129155" y="552145"/>
                </a:cubicBezTo>
                <a:cubicBezTo>
                  <a:pt x="1134975" y="558186"/>
                  <a:pt x="1141937" y="563007"/>
                  <a:pt x="1149643" y="566326"/>
                </a:cubicBezTo>
                <a:close/>
                <a:moveTo>
                  <a:pt x="1257228" y="569703"/>
                </a:moveTo>
                <a:lnTo>
                  <a:pt x="1257228" y="441289"/>
                </a:lnTo>
                <a:lnTo>
                  <a:pt x="1271754" y="441289"/>
                </a:lnTo>
                <a:lnTo>
                  <a:pt x="1278278" y="441289"/>
                </a:lnTo>
                <a:lnTo>
                  <a:pt x="1342658" y="441289"/>
                </a:lnTo>
                <a:lnTo>
                  <a:pt x="1342658" y="460535"/>
                </a:lnTo>
                <a:lnTo>
                  <a:pt x="1278278" y="460535"/>
                </a:lnTo>
                <a:lnTo>
                  <a:pt x="1278278" y="495198"/>
                </a:lnTo>
                <a:lnTo>
                  <a:pt x="1337362" y="495198"/>
                </a:lnTo>
                <a:lnTo>
                  <a:pt x="1337362" y="513768"/>
                </a:lnTo>
                <a:lnTo>
                  <a:pt x="1278278" y="513464"/>
                </a:lnTo>
                <a:lnTo>
                  <a:pt x="1278278" y="550457"/>
                </a:lnTo>
                <a:lnTo>
                  <a:pt x="1343553" y="550457"/>
                </a:lnTo>
                <a:lnTo>
                  <a:pt x="1343553" y="569703"/>
                </a:lnTo>
                <a:lnTo>
                  <a:pt x="1278278" y="569703"/>
                </a:lnTo>
                <a:lnTo>
                  <a:pt x="1271754" y="569703"/>
                </a:lnTo>
                <a:lnTo>
                  <a:pt x="1257228" y="569703"/>
                </a:lnTo>
                <a:close/>
                <a:moveTo>
                  <a:pt x="1365165" y="441289"/>
                </a:moveTo>
                <a:lnTo>
                  <a:pt x="1365165" y="569703"/>
                </a:lnTo>
                <a:lnTo>
                  <a:pt x="1386206" y="569703"/>
                </a:lnTo>
                <a:lnTo>
                  <a:pt x="1386206" y="480941"/>
                </a:lnTo>
                <a:lnTo>
                  <a:pt x="1454071" y="569703"/>
                </a:lnTo>
                <a:lnTo>
                  <a:pt x="1468816" y="569703"/>
                </a:lnTo>
                <a:lnTo>
                  <a:pt x="1468816" y="441402"/>
                </a:lnTo>
                <a:lnTo>
                  <a:pt x="1447661" y="441402"/>
                </a:lnTo>
                <a:lnTo>
                  <a:pt x="1447661" y="529821"/>
                </a:lnTo>
                <a:lnTo>
                  <a:pt x="1379796" y="441289"/>
                </a:lnTo>
                <a:lnTo>
                  <a:pt x="1365165" y="441289"/>
                </a:lnTo>
                <a:close/>
                <a:moveTo>
                  <a:pt x="1496839" y="569703"/>
                </a:moveTo>
                <a:lnTo>
                  <a:pt x="1496839" y="441289"/>
                </a:lnTo>
                <a:lnTo>
                  <a:pt x="1511698" y="441289"/>
                </a:lnTo>
                <a:lnTo>
                  <a:pt x="1517889" y="441289"/>
                </a:lnTo>
                <a:lnTo>
                  <a:pt x="1545454" y="441289"/>
                </a:lnTo>
                <a:cubicBezTo>
                  <a:pt x="1554313" y="441242"/>
                  <a:pt x="1563104" y="442885"/>
                  <a:pt x="1571343" y="446129"/>
                </a:cubicBezTo>
                <a:cubicBezTo>
                  <a:pt x="1579116" y="449252"/>
                  <a:pt x="1586193" y="453880"/>
                  <a:pt x="1592165" y="459747"/>
                </a:cubicBezTo>
                <a:cubicBezTo>
                  <a:pt x="1598128" y="465516"/>
                  <a:pt x="1602833" y="472450"/>
                  <a:pt x="1606005" y="480117"/>
                </a:cubicBezTo>
                <a:cubicBezTo>
                  <a:pt x="1612577" y="496359"/>
                  <a:pt x="1612577" y="514519"/>
                  <a:pt x="1606005" y="530762"/>
                </a:cubicBezTo>
                <a:cubicBezTo>
                  <a:pt x="1602862" y="538515"/>
                  <a:pt x="1598194" y="545557"/>
                  <a:pt x="1592279" y="551470"/>
                </a:cubicBezTo>
                <a:cubicBezTo>
                  <a:pt x="1586345" y="557333"/>
                  <a:pt x="1579306" y="561962"/>
                  <a:pt x="1571572" y="565088"/>
                </a:cubicBezTo>
                <a:cubicBezTo>
                  <a:pt x="1563361" y="568320"/>
                  <a:pt x="1554617" y="569963"/>
                  <a:pt x="1545797" y="569927"/>
                </a:cubicBezTo>
                <a:lnTo>
                  <a:pt x="1511355" y="569703"/>
                </a:lnTo>
                <a:lnTo>
                  <a:pt x="1496839" y="569703"/>
                </a:lnTo>
                <a:close/>
                <a:moveTo>
                  <a:pt x="1517889" y="550457"/>
                </a:moveTo>
                <a:lnTo>
                  <a:pt x="1517889" y="460647"/>
                </a:lnTo>
                <a:lnTo>
                  <a:pt x="1545454" y="460647"/>
                </a:lnTo>
                <a:cubicBezTo>
                  <a:pt x="1553332" y="460558"/>
                  <a:pt x="1561094" y="462537"/>
                  <a:pt x="1567972" y="466387"/>
                </a:cubicBezTo>
                <a:cubicBezTo>
                  <a:pt x="1574544" y="470080"/>
                  <a:pt x="1579964" y="475537"/>
                  <a:pt x="1583612" y="482143"/>
                </a:cubicBezTo>
                <a:cubicBezTo>
                  <a:pt x="1587526" y="489273"/>
                  <a:pt x="1589508" y="497305"/>
                  <a:pt x="1589355" y="505439"/>
                </a:cubicBezTo>
                <a:cubicBezTo>
                  <a:pt x="1589508" y="513631"/>
                  <a:pt x="1587564" y="521727"/>
                  <a:pt x="1583726" y="528961"/>
                </a:cubicBezTo>
                <a:cubicBezTo>
                  <a:pt x="1580192" y="535577"/>
                  <a:pt x="1574839" y="541045"/>
                  <a:pt x="1568305" y="544718"/>
                </a:cubicBezTo>
                <a:cubicBezTo>
                  <a:pt x="1561237" y="548683"/>
                  <a:pt x="1553227" y="550666"/>
                  <a:pt x="1545121" y="550457"/>
                </a:cubicBezTo>
                <a:lnTo>
                  <a:pt x="1517889" y="550457"/>
                </a:lnTo>
                <a:close/>
                <a:moveTo>
                  <a:pt x="1638085" y="565989"/>
                </a:moveTo>
                <a:cubicBezTo>
                  <a:pt x="1646134" y="569892"/>
                  <a:pt x="1655020" y="571784"/>
                  <a:pt x="1663964" y="571503"/>
                </a:cubicBezTo>
                <a:cubicBezTo>
                  <a:pt x="1675747" y="572339"/>
                  <a:pt x="1687444" y="568947"/>
                  <a:pt x="1696940" y="561937"/>
                </a:cubicBezTo>
                <a:cubicBezTo>
                  <a:pt x="1700979" y="558676"/>
                  <a:pt x="1704198" y="554513"/>
                  <a:pt x="1706322" y="549782"/>
                </a:cubicBezTo>
                <a:cubicBezTo>
                  <a:pt x="1708456" y="545051"/>
                  <a:pt x="1709446" y="539885"/>
                  <a:pt x="1709208" y="534701"/>
                </a:cubicBezTo>
                <a:cubicBezTo>
                  <a:pt x="1709418" y="528815"/>
                  <a:pt x="1708265" y="522961"/>
                  <a:pt x="1705836" y="517594"/>
                </a:cubicBezTo>
                <a:cubicBezTo>
                  <a:pt x="1703884" y="513209"/>
                  <a:pt x="1700912" y="509351"/>
                  <a:pt x="1697169" y="506339"/>
                </a:cubicBezTo>
                <a:cubicBezTo>
                  <a:pt x="1693559" y="503401"/>
                  <a:pt x="1689539" y="501012"/>
                  <a:pt x="1685243" y="499250"/>
                </a:cubicBezTo>
                <a:cubicBezTo>
                  <a:pt x="1680967" y="497449"/>
                  <a:pt x="1676461" y="495761"/>
                  <a:pt x="1672184" y="494298"/>
                </a:cubicBezTo>
                <a:cubicBezTo>
                  <a:pt x="1667908" y="492835"/>
                  <a:pt x="1663964" y="491258"/>
                  <a:pt x="1660250" y="489571"/>
                </a:cubicBezTo>
                <a:cubicBezTo>
                  <a:pt x="1656964" y="488187"/>
                  <a:pt x="1654011" y="486115"/>
                  <a:pt x="1651591" y="483494"/>
                </a:cubicBezTo>
                <a:cubicBezTo>
                  <a:pt x="1649353" y="480905"/>
                  <a:pt x="1648191" y="477566"/>
                  <a:pt x="1648324" y="474153"/>
                </a:cubicBezTo>
                <a:cubicBezTo>
                  <a:pt x="1648172" y="471968"/>
                  <a:pt x="1648591" y="469782"/>
                  <a:pt x="1649534" y="467809"/>
                </a:cubicBezTo>
                <a:cubicBezTo>
                  <a:pt x="1650477" y="465835"/>
                  <a:pt x="1651925" y="464143"/>
                  <a:pt x="1653725" y="462898"/>
                </a:cubicBezTo>
                <a:cubicBezTo>
                  <a:pt x="1658211" y="460135"/>
                  <a:pt x="1663431" y="458800"/>
                  <a:pt x="1668698" y="459072"/>
                </a:cubicBezTo>
                <a:cubicBezTo>
                  <a:pt x="1673413" y="458985"/>
                  <a:pt x="1678080" y="460026"/>
                  <a:pt x="1682310" y="462110"/>
                </a:cubicBezTo>
                <a:cubicBezTo>
                  <a:pt x="1686596" y="464475"/>
                  <a:pt x="1690406" y="467603"/>
                  <a:pt x="1693568" y="471339"/>
                </a:cubicBezTo>
                <a:lnTo>
                  <a:pt x="1707856" y="457046"/>
                </a:lnTo>
                <a:cubicBezTo>
                  <a:pt x="1703426" y="451731"/>
                  <a:pt x="1697893" y="447432"/>
                  <a:pt x="1691654" y="444440"/>
                </a:cubicBezTo>
                <a:cubicBezTo>
                  <a:pt x="1684643" y="441043"/>
                  <a:pt x="1676938" y="439346"/>
                  <a:pt x="1669146" y="439488"/>
                </a:cubicBezTo>
                <a:cubicBezTo>
                  <a:pt x="1661802" y="439368"/>
                  <a:pt x="1654516" y="440786"/>
                  <a:pt x="1647762" y="443653"/>
                </a:cubicBezTo>
                <a:cubicBezTo>
                  <a:pt x="1641685" y="446246"/>
                  <a:pt x="1636456" y="450497"/>
                  <a:pt x="1632684" y="455920"/>
                </a:cubicBezTo>
                <a:cubicBezTo>
                  <a:pt x="1628817" y="461620"/>
                  <a:pt x="1626846" y="468394"/>
                  <a:pt x="1627055" y="475277"/>
                </a:cubicBezTo>
                <a:cubicBezTo>
                  <a:pt x="1626855" y="480910"/>
                  <a:pt x="1628008" y="486506"/>
                  <a:pt x="1630427" y="491597"/>
                </a:cubicBezTo>
                <a:cubicBezTo>
                  <a:pt x="1632427" y="495705"/>
                  <a:pt x="1635399" y="499260"/>
                  <a:pt x="1639095" y="501950"/>
                </a:cubicBezTo>
                <a:cubicBezTo>
                  <a:pt x="1642771" y="504702"/>
                  <a:pt x="1646772" y="506972"/>
                  <a:pt x="1651030" y="508704"/>
                </a:cubicBezTo>
                <a:cubicBezTo>
                  <a:pt x="1655411" y="510504"/>
                  <a:pt x="1659688" y="512079"/>
                  <a:pt x="1664079" y="513430"/>
                </a:cubicBezTo>
                <a:cubicBezTo>
                  <a:pt x="1668156" y="514779"/>
                  <a:pt x="1672146" y="516395"/>
                  <a:pt x="1676014" y="518269"/>
                </a:cubicBezTo>
                <a:cubicBezTo>
                  <a:pt x="1679357" y="519811"/>
                  <a:pt x="1682319" y="522079"/>
                  <a:pt x="1684672" y="524909"/>
                </a:cubicBezTo>
                <a:cubicBezTo>
                  <a:pt x="1686986" y="527895"/>
                  <a:pt x="1688139" y="531609"/>
                  <a:pt x="1687939" y="535376"/>
                </a:cubicBezTo>
                <a:cubicBezTo>
                  <a:pt x="1688034" y="537775"/>
                  <a:pt x="1687501" y="540156"/>
                  <a:pt x="1686396" y="542288"/>
                </a:cubicBezTo>
                <a:cubicBezTo>
                  <a:pt x="1685291" y="544418"/>
                  <a:pt x="1683653" y="546225"/>
                  <a:pt x="1681633" y="547531"/>
                </a:cubicBezTo>
                <a:cubicBezTo>
                  <a:pt x="1676556" y="550698"/>
                  <a:pt x="1670622" y="552231"/>
                  <a:pt x="1664641" y="551920"/>
                </a:cubicBezTo>
                <a:cubicBezTo>
                  <a:pt x="1658135" y="552168"/>
                  <a:pt x="1651677" y="550652"/>
                  <a:pt x="1645962" y="547531"/>
                </a:cubicBezTo>
                <a:cubicBezTo>
                  <a:pt x="1640933" y="544535"/>
                  <a:pt x="1636628" y="540461"/>
                  <a:pt x="1633351" y="535601"/>
                </a:cubicBezTo>
                <a:lnTo>
                  <a:pt x="1619064" y="549894"/>
                </a:lnTo>
                <a:cubicBezTo>
                  <a:pt x="1624160" y="556574"/>
                  <a:pt x="1630655" y="562066"/>
                  <a:pt x="1638085" y="56598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4A1858F8-6C3C-C568-FF10-2736D01419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1763" y="5764534"/>
            <a:ext cx="1655054" cy="5396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3367" y="6230111"/>
            <a:ext cx="278891" cy="2865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6747" y="6230111"/>
            <a:ext cx="278892" cy="2865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0128" y="6230111"/>
            <a:ext cx="278892" cy="2865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3507" y="6230111"/>
            <a:ext cx="280416" cy="2865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8411" y="6230111"/>
            <a:ext cx="278892" cy="2865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1792" y="6230111"/>
            <a:ext cx="278892" cy="2865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5171" y="6230111"/>
            <a:ext cx="278892" cy="2865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0076" y="6230111"/>
            <a:ext cx="278892" cy="2865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3456" y="6230111"/>
            <a:ext cx="278892" cy="2865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6835" y="6230111"/>
            <a:ext cx="278892" cy="2865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0216" y="6230111"/>
            <a:ext cx="278892" cy="28651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9" y="6230111"/>
            <a:ext cx="278892" cy="28651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0" y="6230111"/>
            <a:ext cx="278892" cy="28651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22147" y="1677670"/>
            <a:ext cx="10710545" cy="3180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14999"/>
              </a:lnSpc>
              <a:spcBef>
                <a:spcPts val="100"/>
              </a:spcBef>
            </a:pP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Эконометрическое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моделирование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играет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важную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роль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прогнозировании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продаж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в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фармацевтической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категории,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так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как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позволяет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анализировать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прогнозировать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влияние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ра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з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личных</a:t>
            </a:r>
            <a:r>
              <a:rPr sz="18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Verdana"/>
                <a:cs typeface="Verdana"/>
              </a:rPr>
              <a:t>ф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к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т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оров</a:t>
            </a:r>
            <a:r>
              <a:rPr sz="18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н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с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прос</a:t>
            </a:r>
            <a:r>
              <a:rPr sz="18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н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про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д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у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к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цию</a:t>
            </a:r>
            <a:r>
              <a:rPr sz="18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18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э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т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ой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о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тра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с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л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2700" marR="6350" algn="just">
              <a:lnSpc>
                <a:spcPct val="114999"/>
              </a:lnSpc>
            </a:pP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С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помощью эконометрических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моделей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можно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оценить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влияние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ценовых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изменений,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рекламных </a:t>
            </a:r>
            <a:r>
              <a:rPr sz="1800" spc="-6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кампаний,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сезонных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колебаний,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конкуренции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других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факторов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на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объемы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продаж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фармацевтических</a:t>
            </a:r>
            <a:r>
              <a:rPr sz="18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товаров.</a:t>
            </a:r>
            <a:endParaRPr sz="1800">
              <a:latin typeface="Verdana"/>
              <a:cs typeface="Verdana"/>
            </a:endParaRPr>
          </a:p>
          <a:p>
            <a:pPr marL="12700" marR="5080" algn="just">
              <a:lnSpc>
                <a:spcPct val="114999"/>
              </a:lnSpc>
            </a:pP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Эти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модели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помогают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компаниям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оптимизировать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свои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стратегии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маркетинга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продаж,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прогнозировать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спрос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на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продукцию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и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принимать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обоснованные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решения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о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производстве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и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распределении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товаров.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В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будущем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основные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пользователи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модели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–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маркетологи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на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стороне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рекламодателя</a:t>
            </a:r>
            <a:r>
              <a:rPr sz="18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или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рекламного</a:t>
            </a:r>
            <a:r>
              <a:rPr sz="18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агентства.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803554" y="634746"/>
            <a:ext cx="4330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>
                <a:solidFill>
                  <a:srgbClr val="01FF2F"/>
                </a:solidFill>
              </a:rPr>
              <a:t>Проблематика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3878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2</a:t>
            </a:fld>
            <a:endParaRPr spc="-40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D454E3A1-DDA5-202D-0CCF-A076DF1B1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9" y="6025099"/>
            <a:ext cx="1766022" cy="55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олилиния: фигура 23">
            <a:extLst>
              <a:ext uri="{FF2B5EF4-FFF2-40B4-BE49-F238E27FC236}">
                <a16:creationId xmlns:a16="http://schemas.microsoft.com/office/drawing/2014/main" id="{A834BFAD-043E-E04A-FE32-126167FAAFCD}"/>
              </a:ext>
            </a:extLst>
          </p:cNvPr>
          <p:cNvSpPr/>
          <p:nvPr/>
        </p:nvSpPr>
        <p:spPr>
          <a:xfrm>
            <a:off x="2223407" y="6073513"/>
            <a:ext cx="528567" cy="510591"/>
          </a:xfrm>
          <a:custGeom>
            <a:avLst/>
            <a:gdLst>
              <a:gd name="connsiteX0" fmla="*/ 528567 w 528567"/>
              <a:gd name="connsiteY0" fmla="*/ 0 h 510591"/>
              <a:gd name="connsiteX1" fmla="*/ 314442 w 528567"/>
              <a:gd name="connsiteY1" fmla="*/ 0 h 510591"/>
              <a:gd name="connsiteX2" fmla="*/ 104929 w 528567"/>
              <a:gd name="connsiteY2" fmla="*/ 211551 h 510591"/>
              <a:gd name="connsiteX3" fmla="*/ 127868 w 528567"/>
              <a:gd name="connsiteY3" fmla="*/ 234711 h 510591"/>
              <a:gd name="connsiteX4" fmla="*/ 276000 w 528567"/>
              <a:gd name="connsiteY4" fmla="*/ 85134 h 510591"/>
              <a:gd name="connsiteX5" fmla="*/ 278272 w 528567"/>
              <a:gd name="connsiteY5" fmla="*/ 86968 h 510591"/>
              <a:gd name="connsiteX6" fmla="*/ 287324 w 528567"/>
              <a:gd name="connsiteY6" fmla="*/ 95194 h 510591"/>
              <a:gd name="connsiteX7" fmla="*/ 311654 w 528567"/>
              <a:gd name="connsiteY7" fmla="*/ 123496 h 510591"/>
              <a:gd name="connsiteX8" fmla="*/ 353392 w 528567"/>
              <a:gd name="connsiteY8" fmla="*/ 233973 h 510591"/>
              <a:gd name="connsiteX9" fmla="*/ 353474 w 528567"/>
              <a:gd name="connsiteY9" fmla="*/ 234807 h 510591"/>
              <a:gd name="connsiteX10" fmla="*/ 353758 w 528567"/>
              <a:gd name="connsiteY10" fmla="*/ 237922 h 510591"/>
              <a:gd name="connsiteX11" fmla="*/ 353990 w 528567"/>
              <a:gd name="connsiteY11" fmla="*/ 241618 h 510591"/>
              <a:gd name="connsiteX12" fmla="*/ 352869 w 528567"/>
              <a:gd name="connsiteY12" fmla="*/ 281313 h 510591"/>
              <a:gd name="connsiteX13" fmla="*/ 352562 w 528567"/>
              <a:gd name="connsiteY13" fmla="*/ 283929 h 510591"/>
              <a:gd name="connsiteX14" fmla="*/ 380622 w 528567"/>
              <a:gd name="connsiteY14" fmla="*/ 312267 h 510591"/>
              <a:gd name="connsiteX15" fmla="*/ 382484 w 528567"/>
              <a:gd name="connsiteY15" fmla="*/ 302133 h 510591"/>
              <a:gd name="connsiteX16" fmla="*/ 386729 w 528567"/>
              <a:gd name="connsiteY16" fmla="*/ 255300 h 510591"/>
              <a:gd name="connsiteX17" fmla="*/ 369746 w 528567"/>
              <a:gd name="connsiteY17" fmla="*/ 163116 h 510591"/>
              <a:gd name="connsiteX18" fmla="*/ 368984 w 528567"/>
              <a:gd name="connsiteY18" fmla="*/ 161134 h 510591"/>
              <a:gd name="connsiteX19" fmla="*/ 528567 w 528567"/>
              <a:gd name="connsiteY19" fmla="*/ 0 h 510591"/>
              <a:gd name="connsiteX20" fmla="*/ 450420 w 528567"/>
              <a:gd name="connsiteY20" fmla="*/ 32608 h 510591"/>
              <a:gd name="connsiteX21" fmla="*/ 354154 w 528567"/>
              <a:gd name="connsiteY21" fmla="*/ 129785 h 510591"/>
              <a:gd name="connsiteX22" fmla="*/ 352032 w 528567"/>
              <a:gd name="connsiteY22" fmla="*/ 126141 h 510591"/>
              <a:gd name="connsiteX23" fmla="*/ 301586 w 528567"/>
              <a:gd name="connsiteY23" fmla="*/ 64203 h 510591"/>
              <a:gd name="connsiteX24" fmla="*/ 299015 w 528567"/>
              <a:gd name="connsiteY24" fmla="*/ 61901 h 510591"/>
              <a:gd name="connsiteX25" fmla="*/ 328030 w 528567"/>
              <a:gd name="connsiteY25" fmla="*/ 32608 h 510591"/>
              <a:gd name="connsiteX26" fmla="*/ 450420 w 528567"/>
              <a:gd name="connsiteY26" fmla="*/ 32608 h 510591"/>
              <a:gd name="connsiteX27" fmla="*/ 81997 w 528567"/>
              <a:gd name="connsiteY27" fmla="*/ 224152 h 510591"/>
              <a:gd name="connsiteX28" fmla="*/ 58429 w 528567"/>
              <a:gd name="connsiteY28" fmla="*/ 247937 h 510591"/>
              <a:gd name="connsiteX29" fmla="*/ 87094 w 528567"/>
              <a:gd name="connsiteY29" fmla="*/ 276887 h 510591"/>
              <a:gd name="connsiteX30" fmla="*/ 131568 w 528567"/>
              <a:gd name="connsiteY30" fmla="*/ 321156 h 510591"/>
              <a:gd name="connsiteX31" fmla="*/ 171766 w 528567"/>
              <a:gd name="connsiteY31" fmla="*/ 282066 h 510591"/>
              <a:gd name="connsiteX32" fmla="*/ 213549 w 528567"/>
              <a:gd name="connsiteY32" fmla="*/ 321954 h 510591"/>
              <a:gd name="connsiteX33" fmla="*/ 320287 w 528567"/>
              <a:gd name="connsiteY33" fmla="*/ 210314 h 510591"/>
              <a:gd name="connsiteX34" fmla="*/ 319278 w 528567"/>
              <a:gd name="connsiteY34" fmla="*/ 207147 h 510591"/>
              <a:gd name="connsiteX35" fmla="*/ 310518 w 528567"/>
              <a:gd name="connsiteY35" fmla="*/ 184226 h 510591"/>
              <a:gd name="connsiteX36" fmla="*/ 307319 w 528567"/>
              <a:gd name="connsiteY36" fmla="*/ 177080 h 510591"/>
              <a:gd name="connsiteX37" fmla="*/ 215732 w 528567"/>
              <a:gd name="connsiteY37" fmla="*/ 272066 h 510591"/>
              <a:gd name="connsiteX38" fmla="*/ 213505 w 528567"/>
              <a:gd name="connsiteY38" fmla="*/ 274316 h 510591"/>
              <a:gd name="connsiteX39" fmla="*/ 171558 w 528567"/>
              <a:gd name="connsiteY39" fmla="*/ 234271 h 510591"/>
              <a:gd name="connsiteX40" fmla="*/ 132203 w 528567"/>
              <a:gd name="connsiteY40" fmla="*/ 274540 h 510591"/>
              <a:gd name="connsiteX41" fmla="*/ 110662 w 528567"/>
              <a:gd name="connsiteY41" fmla="*/ 253094 h 510591"/>
              <a:gd name="connsiteX42" fmla="*/ 81997 w 528567"/>
              <a:gd name="connsiteY42" fmla="*/ 224152 h 510591"/>
              <a:gd name="connsiteX43" fmla="*/ 314419 w 528567"/>
              <a:gd name="connsiteY43" fmla="*/ 510592 h 510591"/>
              <a:gd name="connsiteX44" fmla="*/ 528567 w 528567"/>
              <a:gd name="connsiteY44" fmla="*/ 510592 h 510591"/>
              <a:gd name="connsiteX45" fmla="*/ 292093 w 528567"/>
              <a:gd name="connsiteY45" fmla="*/ 271820 h 510591"/>
              <a:gd name="connsiteX46" fmla="*/ 269945 w 528567"/>
              <a:gd name="connsiteY46" fmla="*/ 295784 h 510591"/>
              <a:gd name="connsiteX47" fmla="*/ 330064 w 528567"/>
              <a:gd name="connsiteY47" fmla="*/ 356492 h 510591"/>
              <a:gd name="connsiteX48" fmla="*/ 328950 w 528567"/>
              <a:gd name="connsiteY48" fmla="*/ 358623 h 510591"/>
              <a:gd name="connsiteX49" fmla="*/ 139544 w 528567"/>
              <a:gd name="connsiteY49" fmla="*/ 477834 h 510591"/>
              <a:gd name="connsiteX50" fmla="*/ 134169 w 528567"/>
              <a:gd name="connsiteY50" fmla="*/ 477969 h 510591"/>
              <a:gd name="connsiteX51" fmla="*/ 55193 w 528567"/>
              <a:gd name="connsiteY51" fmla="*/ 477969 h 510591"/>
              <a:gd name="connsiteX52" fmla="*/ 168650 w 528567"/>
              <a:gd name="connsiteY52" fmla="*/ 363415 h 510591"/>
              <a:gd name="connsiteX53" fmla="*/ 224844 w 528567"/>
              <a:gd name="connsiteY53" fmla="*/ 420144 h 510591"/>
              <a:gd name="connsiteX54" fmla="*/ 228425 w 528567"/>
              <a:gd name="connsiteY54" fmla="*/ 418006 h 510591"/>
              <a:gd name="connsiteX55" fmla="*/ 247365 w 528567"/>
              <a:gd name="connsiteY55" fmla="*/ 405353 h 510591"/>
              <a:gd name="connsiteX56" fmla="*/ 252350 w 528567"/>
              <a:gd name="connsiteY56" fmla="*/ 401612 h 510591"/>
              <a:gd name="connsiteX57" fmla="*/ 168650 w 528567"/>
              <a:gd name="connsiteY57" fmla="*/ 317088 h 510591"/>
              <a:gd name="connsiteX58" fmla="*/ 0 w 528567"/>
              <a:gd name="connsiteY58" fmla="*/ 487373 h 510591"/>
              <a:gd name="connsiteX59" fmla="*/ 0 w 528567"/>
              <a:gd name="connsiteY59" fmla="*/ 510592 h 510591"/>
              <a:gd name="connsiteX60" fmla="*/ 139805 w 528567"/>
              <a:gd name="connsiteY60" fmla="*/ 510592 h 510591"/>
              <a:gd name="connsiteX61" fmla="*/ 270671 w 528567"/>
              <a:gd name="connsiteY61" fmla="*/ 470070 h 510591"/>
              <a:gd name="connsiteX62" fmla="*/ 272868 w 528567"/>
              <a:gd name="connsiteY62" fmla="*/ 468639 h 510591"/>
              <a:gd name="connsiteX63" fmla="*/ 314419 w 528567"/>
              <a:gd name="connsiteY63" fmla="*/ 510592 h 510591"/>
              <a:gd name="connsiteX64" fmla="*/ 354147 w 528567"/>
              <a:gd name="connsiteY64" fmla="*/ 380807 h 510591"/>
              <a:gd name="connsiteX65" fmla="*/ 450383 w 528567"/>
              <a:gd name="connsiteY65" fmla="*/ 477976 h 510591"/>
              <a:gd name="connsiteX66" fmla="*/ 327986 w 528567"/>
              <a:gd name="connsiteY66" fmla="*/ 477976 h 510591"/>
              <a:gd name="connsiteX67" fmla="*/ 298992 w 528567"/>
              <a:gd name="connsiteY67" fmla="*/ 448699 h 510591"/>
              <a:gd name="connsiteX68" fmla="*/ 301570 w 528567"/>
              <a:gd name="connsiteY68" fmla="*/ 446396 h 510591"/>
              <a:gd name="connsiteX69" fmla="*/ 352032 w 528567"/>
              <a:gd name="connsiteY69" fmla="*/ 384451 h 510591"/>
              <a:gd name="connsiteX70" fmla="*/ 354147 w 528567"/>
              <a:gd name="connsiteY70" fmla="*/ 380807 h 510591"/>
              <a:gd name="connsiteX71" fmla="*/ 217272 w 528567"/>
              <a:gd name="connsiteY71" fmla="*/ 49158 h 510591"/>
              <a:gd name="connsiteX72" fmla="*/ 241953 w 528567"/>
              <a:gd name="connsiteY72" fmla="*/ 24240 h 510591"/>
              <a:gd name="connsiteX73" fmla="*/ 234733 w 528567"/>
              <a:gd name="connsiteY73" fmla="*/ 21066 h 510591"/>
              <a:gd name="connsiteX74" fmla="*/ 133818 w 528567"/>
              <a:gd name="connsiteY74" fmla="*/ 0 h 510591"/>
              <a:gd name="connsiteX75" fmla="*/ 7 w 528567"/>
              <a:gd name="connsiteY75" fmla="*/ 0 h 510591"/>
              <a:gd name="connsiteX76" fmla="*/ 0 w 528567"/>
              <a:gd name="connsiteY76" fmla="*/ 363817 h 510591"/>
              <a:gd name="connsiteX77" fmla="*/ 63474 w 528567"/>
              <a:gd name="connsiteY77" fmla="*/ 299726 h 510591"/>
              <a:gd name="connsiteX78" fmla="*/ 40535 w 528567"/>
              <a:gd name="connsiteY78" fmla="*/ 276567 h 510591"/>
              <a:gd name="connsiteX79" fmla="*/ 32432 w 528567"/>
              <a:gd name="connsiteY79" fmla="*/ 284756 h 510591"/>
              <a:gd name="connsiteX80" fmla="*/ 32298 w 528567"/>
              <a:gd name="connsiteY80" fmla="*/ 32623 h 510591"/>
              <a:gd name="connsiteX81" fmla="*/ 139544 w 528567"/>
              <a:gd name="connsiteY81" fmla="*/ 32765 h 510591"/>
              <a:gd name="connsiteX82" fmla="*/ 214006 w 528567"/>
              <a:gd name="connsiteY82" fmla="*/ 47869 h 510591"/>
              <a:gd name="connsiteX83" fmla="*/ 217272 w 528567"/>
              <a:gd name="connsiteY83" fmla="*/ 49158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28567" h="510591">
                <a:moveTo>
                  <a:pt x="528567" y="0"/>
                </a:moveTo>
                <a:lnTo>
                  <a:pt x="314442" y="0"/>
                </a:lnTo>
                <a:lnTo>
                  <a:pt x="104929" y="211551"/>
                </a:lnTo>
                <a:lnTo>
                  <a:pt x="127868" y="234711"/>
                </a:lnTo>
                <a:lnTo>
                  <a:pt x="276000" y="85134"/>
                </a:lnTo>
                <a:lnTo>
                  <a:pt x="278272" y="86968"/>
                </a:lnTo>
                <a:cubicBezTo>
                  <a:pt x="281434" y="89539"/>
                  <a:pt x="284402" y="92348"/>
                  <a:pt x="287324" y="95194"/>
                </a:cubicBezTo>
                <a:cubicBezTo>
                  <a:pt x="296233" y="103875"/>
                  <a:pt x="304352" y="113398"/>
                  <a:pt x="311654" y="123496"/>
                </a:cubicBezTo>
                <a:cubicBezTo>
                  <a:pt x="335206" y="156037"/>
                  <a:pt x="349625" y="193824"/>
                  <a:pt x="353392" y="233973"/>
                </a:cubicBezTo>
                <a:cubicBezTo>
                  <a:pt x="353414" y="234249"/>
                  <a:pt x="353444" y="234525"/>
                  <a:pt x="353474" y="234807"/>
                </a:cubicBezTo>
                <a:lnTo>
                  <a:pt x="353758" y="237922"/>
                </a:lnTo>
                <a:lnTo>
                  <a:pt x="353990" y="241618"/>
                </a:lnTo>
                <a:cubicBezTo>
                  <a:pt x="354812" y="254845"/>
                  <a:pt x="354431" y="268154"/>
                  <a:pt x="352869" y="281313"/>
                </a:cubicBezTo>
                <a:lnTo>
                  <a:pt x="352562" y="283929"/>
                </a:lnTo>
                <a:lnTo>
                  <a:pt x="380622" y="312267"/>
                </a:lnTo>
                <a:lnTo>
                  <a:pt x="382484" y="302133"/>
                </a:lnTo>
                <a:cubicBezTo>
                  <a:pt x="385316" y="286701"/>
                  <a:pt x="386729" y="271000"/>
                  <a:pt x="386729" y="255300"/>
                </a:cubicBezTo>
                <a:cubicBezTo>
                  <a:pt x="386729" y="223772"/>
                  <a:pt x="381025" y="192520"/>
                  <a:pt x="369746" y="163116"/>
                </a:cubicBezTo>
                <a:lnTo>
                  <a:pt x="368984" y="161134"/>
                </a:lnTo>
                <a:lnTo>
                  <a:pt x="528567" y="0"/>
                </a:lnTo>
                <a:close/>
                <a:moveTo>
                  <a:pt x="450420" y="32608"/>
                </a:moveTo>
                <a:lnTo>
                  <a:pt x="354154" y="129785"/>
                </a:lnTo>
                <a:lnTo>
                  <a:pt x="352032" y="126141"/>
                </a:lnTo>
                <a:cubicBezTo>
                  <a:pt x="338562" y="102981"/>
                  <a:pt x="321483" y="82027"/>
                  <a:pt x="301586" y="64203"/>
                </a:cubicBezTo>
                <a:lnTo>
                  <a:pt x="299015" y="61901"/>
                </a:lnTo>
                <a:lnTo>
                  <a:pt x="328030" y="32608"/>
                </a:lnTo>
                <a:lnTo>
                  <a:pt x="450420" y="32608"/>
                </a:lnTo>
                <a:close/>
                <a:moveTo>
                  <a:pt x="81997" y="224152"/>
                </a:moveTo>
                <a:lnTo>
                  <a:pt x="58429" y="247937"/>
                </a:lnTo>
                <a:lnTo>
                  <a:pt x="87094" y="276887"/>
                </a:lnTo>
                <a:lnTo>
                  <a:pt x="131568" y="321156"/>
                </a:lnTo>
                <a:lnTo>
                  <a:pt x="171766" y="282066"/>
                </a:lnTo>
                <a:lnTo>
                  <a:pt x="213549" y="321954"/>
                </a:lnTo>
                <a:lnTo>
                  <a:pt x="320287" y="210314"/>
                </a:lnTo>
                <a:lnTo>
                  <a:pt x="319278" y="207147"/>
                </a:lnTo>
                <a:cubicBezTo>
                  <a:pt x="316789" y="199345"/>
                  <a:pt x="313852" y="191693"/>
                  <a:pt x="310518" y="184226"/>
                </a:cubicBezTo>
                <a:lnTo>
                  <a:pt x="307319" y="177080"/>
                </a:lnTo>
                <a:cubicBezTo>
                  <a:pt x="275948" y="208771"/>
                  <a:pt x="247110" y="240389"/>
                  <a:pt x="215732" y="272066"/>
                </a:cubicBezTo>
                <a:lnTo>
                  <a:pt x="213505" y="274316"/>
                </a:lnTo>
                <a:lnTo>
                  <a:pt x="171558" y="234271"/>
                </a:lnTo>
                <a:lnTo>
                  <a:pt x="132203" y="274540"/>
                </a:lnTo>
                <a:lnTo>
                  <a:pt x="110662" y="253094"/>
                </a:lnTo>
                <a:lnTo>
                  <a:pt x="81997" y="224152"/>
                </a:lnTo>
                <a:close/>
                <a:moveTo>
                  <a:pt x="314419" y="510592"/>
                </a:moveTo>
                <a:lnTo>
                  <a:pt x="528567" y="510592"/>
                </a:lnTo>
                <a:lnTo>
                  <a:pt x="292093" y="271820"/>
                </a:lnTo>
                <a:lnTo>
                  <a:pt x="269945" y="295784"/>
                </a:lnTo>
                <a:lnTo>
                  <a:pt x="330064" y="356492"/>
                </a:lnTo>
                <a:lnTo>
                  <a:pt x="328950" y="358623"/>
                </a:lnTo>
                <a:cubicBezTo>
                  <a:pt x="291547" y="430353"/>
                  <a:pt x="219896" y="475763"/>
                  <a:pt x="139544" y="477834"/>
                </a:cubicBezTo>
                <a:lnTo>
                  <a:pt x="134169" y="477969"/>
                </a:lnTo>
                <a:lnTo>
                  <a:pt x="55193" y="477969"/>
                </a:lnTo>
                <a:lnTo>
                  <a:pt x="168650" y="363415"/>
                </a:lnTo>
                <a:lnTo>
                  <a:pt x="224844" y="420144"/>
                </a:lnTo>
                <a:lnTo>
                  <a:pt x="228425" y="418006"/>
                </a:lnTo>
                <a:cubicBezTo>
                  <a:pt x="234942" y="414123"/>
                  <a:pt x="241288" y="409913"/>
                  <a:pt x="247365" y="405353"/>
                </a:cubicBezTo>
                <a:lnTo>
                  <a:pt x="252350" y="401612"/>
                </a:lnTo>
                <a:lnTo>
                  <a:pt x="168650" y="317088"/>
                </a:lnTo>
                <a:lnTo>
                  <a:pt x="0" y="487373"/>
                </a:lnTo>
                <a:lnTo>
                  <a:pt x="0" y="510592"/>
                </a:lnTo>
                <a:lnTo>
                  <a:pt x="139805" y="510592"/>
                </a:lnTo>
                <a:cubicBezTo>
                  <a:pt x="186395" y="509496"/>
                  <a:pt x="231496" y="495569"/>
                  <a:pt x="270671" y="470070"/>
                </a:cubicBezTo>
                <a:lnTo>
                  <a:pt x="272868" y="468639"/>
                </a:lnTo>
                <a:lnTo>
                  <a:pt x="314419" y="510592"/>
                </a:lnTo>
                <a:close/>
                <a:moveTo>
                  <a:pt x="354147" y="380807"/>
                </a:moveTo>
                <a:lnTo>
                  <a:pt x="450383" y="477976"/>
                </a:lnTo>
                <a:lnTo>
                  <a:pt x="327986" y="477976"/>
                </a:lnTo>
                <a:lnTo>
                  <a:pt x="298992" y="448699"/>
                </a:lnTo>
                <a:lnTo>
                  <a:pt x="301570" y="446396"/>
                </a:lnTo>
                <a:cubicBezTo>
                  <a:pt x="321468" y="428572"/>
                  <a:pt x="338548" y="407610"/>
                  <a:pt x="352032" y="384451"/>
                </a:cubicBezTo>
                <a:lnTo>
                  <a:pt x="354147" y="380807"/>
                </a:lnTo>
                <a:close/>
                <a:moveTo>
                  <a:pt x="217272" y="49158"/>
                </a:moveTo>
                <a:lnTo>
                  <a:pt x="241953" y="24240"/>
                </a:lnTo>
                <a:lnTo>
                  <a:pt x="234733" y="21066"/>
                </a:lnTo>
                <a:cubicBezTo>
                  <a:pt x="202846" y="7027"/>
                  <a:pt x="168590" y="0"/>
                  <a:pt x="133818" y="0"/>
                </a:cubicBezTo>
                <a:lnTo>
                  <a:pt x="7" y="0"/>
                </a:lnTo>
                <a:lnTo>
                  <a:pt x="0" y="363817"/>
                </a:lnTo>
                <a:lnTo>
                  <a:pt x="63474" y="299726"/>
                </a:lnTo>
                <a:lnTo>
                  <a:pt x="40535" y="276567"/>
                </a:lnTo>
                <a:lnTo>
                  <a:pt x="32432" y="284756"/>
                </a:lnTo>
                <a:lnTo>
                  <a:pt x="32298" y="32623"/>
                </a:lnTo>
                <a:lnTo>
                  <a:pt x="139544" y="32765"/>
                </a:lnTo>
                <a:cubicBezTo>
                  <a:pt x="165039" y="33428"/>
                  <a:pt x="190243" y="38502"/>
                  <a:pt x="214006" y="47869"/>
                </a:cubicBezTo>
                <a:lnTo>
                  <a:pt x="217272" y="49158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8AC45C37-2CAD-C873-94CB-18AD6527DFDC}"/>
              </a:ext>
            </a:extLst>
          </p:cNvPr>
          <p:cNvSpPr/>
          <p:nvPr/>
        </p:nvSpPr>
        <p:spPr>
          <a:xfrm>
            <a:off x="2318815" y="6073513"/>
            <a:ext cx="450839" cy="244464"/>
          </a:xfrm>
          <a:custGeom>
            <a:avLst/>
            <a:gdLst>
              <a:gd name="connsiteX0" fmla="*/ 181170 w 450839"/>
              <a:gd name="connsiteY0" fmla="*/ 101103 h 244464"/>
              <a:gd name="connsiteX1" fmla="*/ 37373 w 450839"/>
              <a:gd name="connsiteY1" fmla="*/ 244465 h 244464"/>
              <a:gd name="connsiteX2" fmla="*/ 0 w 450839"/>
              <a:gd name="connsiteY2" fmla="*/ 207200 h 244464"/>
              <a:gd name="connsiteX3" fmla="*/ 207832 w 450839"/>
              <a:gd name="connsiteY3" fmla="*/ 0 h 244464"/>
              <a:gd name="connsiteX4" fmla="*/ 450839 w 450839"/>
              <a:gd name="connsiteY4" fmla="*/ 0 h 244464"/>
              <a:gd name="connsiteX5" fmla="*/ 285463 w 450839"/>
              <a:gd name="connsiteY5" fmla="*/ 164859 h 244464"/>
              <a:gd name="connsiteX6" fmla="*/ 265610 w 450839"/>
              <a:gd name="connsiteY6" fmla="*/ 184658 h 244464"/>
              <a:gd name="connsiteX7" fmla="*/ 255691 w 450839"/>
              <a:gd name="connsiteY7" fmla="*/ 120016 h 244464"/>
              <a:gd name="connsiteX8" fmla="*/ 260744 w 450839"/>
              <a:gd name="connsiteY8" fmla="*/ 114978 h 244464"/>
              <a:gd name="connsiteX9" fmla="*/ 323374 w 450839"/>
              <a:gd name="connsiteY9" fmla="*/ 52556 h 244464"/>
              <a:gd name="connsiteX10" fmla="*/ 229874 w 450839"/>
              <a:gd name="connsiteY10" fmla="*/ 52556 h 244464"/>
              <a:gd name="connsiteX11" fmla="*/ 218408 w 450839"/>
              <a:gd name="connsiteY11" fmla="*/ 63980 h 244464"/>
              <a:gd name="connsiteX12" fmla="*/ 218415 w 450839"/>
              <a:gd name="connsiteY12" fmla="*/ 63980 h 244464"/>
              <a:gd name="connsiteX13" fmla="*/ 181170 w 450839"/>
              <a:gd name="connsiteY13" fmla="*/ 101103 h 244464"/>
              <a:gd name="connsiteX14" fmla="*/ 123929 w 450839"/>
              <a:gd name="connsiteY14" fmla="*/ 63503 h 244464"/>
              <a:gd name="connsiteX15" fmla="*/ 127099 w 450839"/>
              <a:gd name="connsiteY15" fmla="*/ 60939 h 244464"/>
              <a:gd name="connsiteX16" fmla="*/ 124362 w 450839"/>
              <a:gd name="connsiteY16" fmla="*/ 63674 h 244464"/>
              <a:gd name="connsiteX17" fmla="*/ 123929 w 450839"/>
              <a:gd name="connsiteY17" fmla="*/ 63503 h 24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0839" h="244464">
                <a:moveTo>
                  <a:pt x="181170" y="101103"/>
                </a:moveTo>
                <a:lnTo>
                  <a:pt x="37373" y="244465"/>
                </a:lnTo>
                <a:lnTo>
                  <a:pt x="0" y="207200"/>
                </a:lnTo>
                <a:lnTo>
                  <a:pt x="207832" y="0"/>
                </a:lnTo>
                <a:lnTo>
                  <a:pt x="450839" y="0"/>
                </a:lnTo>
                <a:lnTo>
                  <a:pt x="285463" y="164859"/>
                </a:lnTo>
                <a:lnTo>
                  <a:pt x="265610" y="184658"/>
                </a:lnTo>
                <a:lnTo>
                  <a:pt x="255691" y="120016"/>
                </a:lnTo>
                <a:lnTo>
                  <a:pt x="260744" y="114978"/>
                </a:lnTo>
                <a:lnTo>
                  <a:pt x="323374" y="52556"/>
                </a:lnTo>
                <a:lnTo>
                  <a:pt x="229874" y="52556"/>
                </a:lnTo>
                <a:lnTo>
                  <a:pt x="218408" y="63980"/>
                </a:lnTo>
                <a:lnTo>
                  <a:pt x="218415" y="63980"/>
                </a:lnTo>
                <a:lnTo>
                  <a:pt x="181170" y="101103"/>
                </a:lnTo>
                <a:close/>
                <a:moveTo>
                  <a:pt x="123929" y="63503"/>
                </a:moveTo>
                <a:lnTo>
                  <a:pt x="127099" y="60939"/>
                </a:lnTo>
                <a:lnTo>
                  <a:pt x="124362" y="63674"/>
                </a:lnTo>
                <a:lnTo>
                  <a:pt x="123929" y="63503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6" name="Полилиния: фигура 25">
            <a:extLst>
              <a:ext uri="{FF2B5EF4-FFF2-40B4-BE49-F238E27FC236}">
                <a16:creationId xmlns:a16="http://schemas.microsoft.com/office/drawing/2014/main" id="{84081D5F-A921-7137-3D14-468B0E1D1F7A}"/>
              </a:ext>
            </a:extLst>
          </p:cNvPr>
          <p:cNvSpPr/>
          <p:nvPr/>
        </p:nvSpPr>
        <p:spPr>
          <a:xfrm>
            <a:off x="2357524" y="6335226"/>
            <a:ext cx="412142" cy="248884"/>
          </a:xfrm>
          <a:custGeom>
            <a:avLst/>
            <a:gdLst>
              <a:gd name="connsiteX0" fmla="*/ 121387 w 412142"/>
              <a:gd name="connsiteY0" fmla="*/ 210247 h 248884"/>
              <a:gd name="connsiteX1" fmla="*/ 102275 w 412142"/>
              <a:gd name="connsiteY1" fmla="*/ 191194 h 248884"/>
              <a:gd name="connsiteX2" fmla="*/ 145912 w 412142"/>
              <a:gd name="connsiteY2" fmla="*/ 160173 h 248884"/>
              <a:gd name="connsiteX3" fmla="*/ 182171 w 412142"/>
              <a:gd name="connsiteY3" fmla="*/ 196321 h 248884"/>
              <a:gd name="connsiteX4" fmla="*/ 284648 w 412142"/>
              <a:gd name="connsiteY4" fmla="*/ 196313 h 248884"/>
              <a:gd name="connsiteX5" fmla="*/ 222040 w 412142"/>
              <a:gd name="connsiteY5" fmla="*/ 133898 h 248884"/>
              <a:gd name="connsiteX6" fmla="*/ 126403 w 412142"/>
              <a:gd name="connsiteY6" fmla="*/ 38547 h 248884"/>
              <a:gd name="connsiteX7" fmla="*/ 162490 w 412142"/>
              <a:gd name="connsiteY7" fmla="*/ 0 h 248884"/>
              <a:gd name="connsiteX8" fmla="*/ 412143 w 412142"/>
              <a:gd name="connsiteY8" fmla="*/ 248884 h 248884"/>
              <a:gd name="connsiteX9" fmla="*/ 160144 w 412142"/>
              <a:gd name="connsiteY9" fmla="*/ 248884 h 248884"/>
              <a:gd name="connsiteX10" fmla="*/ 121387 w 412142"/>
              <a:gd name="connsiteY10" fmla="*/ 210247 h 248884"/>
              <a:gd name="connsiteX11" fmla="*/ 43763 w 412142"/>
              <a:gd name="connsiteY11" fmla="*/ 132862 h 248884"/>
              <a:gd name="connsiteX12" fmla="*/ 0 w 412142"/>
              <a:gd name="connsiteY12" fmla="*/ 90254 h 248884"/>
              <a:gd name="connsiteX13" fmla="*/ 37380 w 412142"/>
              <a:gd name="connsiteY13" fmla="*/ 52989 h 248884"/>
              <a:gd name="connsiteX14" fmla="*/ 124863 w 412142"/>
              <a:gd name="connsiteY14" fmla="*/ 139189 h 248884"/>
              <a:gd name="connsiteX15" fmla="*/ 80143 w 412142"/>
              <a:gd name="connsiteY15" fmla="*/ 169129 h 248884"/>
              <a:gd name="connsiteX16" fmla="*/ 43763 w 412142"/>
              <a:gd name="connsiteY16" fmla="*/ 132862 h 24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42" h="248884">
                <a:moveTo>
                  <a:pt x="121387" y="210247"/>
                </a:moveTo>
                <a:lnTo>
                  <a:pt x="102275" y="191194"/>
                </a:lnTo>
                <a:cubicBezTo>
                  <a:pt x="118069" y="182788"/>
                  <a:pt x="132727" y="172371"/>
                  <a:pt x="145912" y="160173"/>
                </a:cubicBezTo>
                <a:lnTo>
                  <a:pt x="182171" y="196321"/>
                </a:lnTo>
                <a:lnTo>
                  <a:pt x="284648" y="196313"/>
                </a:lnTo>
                <a:lnTo>
                  <a:pt x="222040" y="133898"/>
                </a:lnTo>
                <a:lnTo>
                  <a:pt x="126403" y="38547"/>
                </a:lnTo>
                <a:lnTo>
                  <a:pt x="162490" y="0"/>
                </a:lnTo>
                <a:lnTo>
                  <a:pt x="412143" y="248884"/>
                </a:lnTo>
                <a:lnTo>
                  <a:pt x="160144" y="248884"/>
                </a:lnTo>
                <a:lnTo>
                  <a:pt x="121387" y="210247"/>
                </a:lnTo>
                <a:close/>
                <a:moveTo>
                  <a:pt x="43763" y="132862"/>
                </a:moveTo>
                <a:lnTo>
                  <a:pt x="0" y="90254"/>
                </a:lnTo>
                <a:lnTo>
                  <a:pt x="37380" y="52989"/>
                </a:lnTo>
                <a:lnTo>
                  <a:pt x="124863" y="139189"/>
                </a:lnTo>
                <a:cubicBezTo>
                  <a:pt x="109645" y="150463"/>
                  <a:pt x="96482" y="159502"/>
                  <a:pt x="80143" y="169129"/>
                </a:cubicBezTo>
                <a:lnTo>
                  <a:pt x="43763" y="132862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7" name="Полилиния: фигура 26">
            <a:extLst>
              <a:ext uri="{FF2B5EF4-FFF2-40B4-BE49-F238E27FC236}">
                <a16:creationId xmlns:a16="http://schemas.microsoft.com/office/drawing/2014/main" id="{49BC7A36-CB17-D765-5F9D-F573DED6E059}"/>
              </a:ext>
            </a:extLst>
          </p:cNvPr>
          <p:cNvSpPr/>
          <p:nvPr/>
        </p:nvSpPr>
        <p:spPr>
          <a:xfrm>
            <a:off x="2213215" y="6073513"/>
            <a:ext cx="57031" cy="510591"/>
          </a:xfrm>
          <a:custGeom>
            <a:avLst/>
            <a:gdLst>
              <a:gd name="connsiteX0" fmla="*/ 57031 w 57031"/>
              <a:gd name="connsiteY0" fmla="*/ 45634 h 510591"/>
              <a:gd name="connsiteX1" fmla="*/ 57031 w 57031"/>
              <a:gd name="connsiteY1" fmla="*/ 52787 h 510591"/>
              <a:gd name="connsiteX2" fmla="*/ 57031 w 57031"/>
              <a:gd name="connsiteY2" fmla="*/ 316537 h 510591"/>
              <a:gd name="connsiteX3" fmla="*/ 0 w 57031"/>
              <a:gd name="connsiteY3" fmla="*/ 374398 h 510591"/>
              <a:gd name="connsiteX4" fmla="*/ 0 w 57031"/>
              <a:gd name="connsiteY4" fmla="*/ 0 h 510591"/>
              <a:gd name="connsiteX5" fmla="*/ 57031 w 57031"/>
              <a:gd name="connsiteY5" fmla="*/ 0 h 510591"/>
              <a:gd name="connsiteX6" fmla="*/ 57031 w 57031"/>
              <a:gd name="connsiteY6" fmla="*/ 45634 h 510591"/>
              <a:gd name="connsiteX7" fmla="*/ 57031 w 57031"/>
              <a:gd name="connsiteY7" fmla="*/ 510592 h 510591"/>
              <a:gd name="connsiteX8" fmla="*/ 0 w 57031"/>
              <a:gd name="connsiteY8" fmla="*/ 510592 h 510591"/>
              <a:gd name="connsiteX9" fmla="*/ 0 w 57031"/>
              <a:gd name="connsiteY9" fmla="*/ 497380 h 510591"/>
              <a:gd name="connsiteX10" fmla="*/ 57031 w 57031"/>
              <a:gd name="connsiteY10" fmla="*/ 440256 h 510591"/>
              <a:gd name="connsiteX11" fmla="*/ 57031 w 57031"/>
              <a:gd name="connsiteY11" fmla="*/ 510592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031" h="510591">
                <a:moveTo>
                  <a:pt x="57031" y="45634"/>
                </a:moveTo>
                <a:lnTo>
                  <a:pt x="57031" y="52787"/>
                </a:lnTo>
                <a:lnTo>
                  <a:pt x="57031" y="316537"/>
                </a:lnTo>
                <a:lnTo>
                  <a:pt x="0" y="374398"/>
                </a:lnTo>
                <a:lnTo>
                  <a:pt x="0" y="0"/>
                </a:lnTo>
                <a:lnTo>
                  <a:pt x="57031" y="0"/>
                </a:lnTo>
                <a:lnTo>
                  <a:pt x="57031" y="45634"/>
                </a:lnTo>
                <a:close/>
                <a:moveTo>
                  <a:pt x="57031" y="510592"/>
                </a:moveTo>
                <a:lnTo>
                  <a:pt x="0" y="510592"/>
                </a:lnTo>
                <a:lnTo>
                  <a:pt x="0" y="497380"/>
                </a:lnTo>
                <a:lnTo>
                  <a:pt x="57031" y="440256"/>
                </a:lnTo>
                <a:lnTo>
                  <a:pt x="57031" y="510592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9C5D694B-4727-A293-2C3B-64D0EAFE0A38}"/>
              </a:ext>
            </a:extLst>
          </p:cNvPr>
          <p:cNvSpPr/>
          <p:nvPr/>
        </p:nvSpPr>
        <p:spPr>
          <a:xfrm>
            <a:off x="2868802" y="6073513"/>
            <a:ext cx="15270" cy="510591"/>
          </a:xfrm>
          <a:custGeom>
            <a:avLst/>
            <a:gdLst>
              <a:gd name="connsiteX0" fmla="*/ 0 w 15270"/>
              <a:gd name="connsiteY0" fmla="*/ 0 h 510591"/>
              <a:gd name="connsiteX1" fmla="*/ 15270 w 15270"/>
              <a:gd name="connsiteY1" fmla="*/ 0 h 510591"/>
              <a:gd name="connsiteX2" fmla="*/ 15270 w 15270"/>
              <a:gd name="connsiteY2" fmla="*/ 510592 h 510591"/>
              <a:gd name="connsiteX3" fmla="*/ 0 w 15270"/>
              <a:gd name="connsiteY3" fmla="*/ 510592 h 510591"/>
              <a:gd name="connsiteX4" fmla="*/ 0 w 15270"/>
              <a:gd name="connsiteY4" fmla="*/ 0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0" h="510591">
                <a:moveTo>
                  <a:pt x="0" y="0"/>
                </a:moveTo>
                <a:lnTo>
                  <a:pt x="15270" y="0"/>
                </a:lnTo>
                <a:lnTo>
                  <a:pt x="15270" y="510592"/>
                </a:lnTo>
                <a:lnTo>
                  <a:pt x="0" y="51059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9" name="Полилиния: фигура 28">
            <a:extLst>
              <a:ext uri="{FF2B5EF4-FFF2-40B4-BE49-F238E27FC236}">
                <a16:creationId xmlns:a16="http://schemas.microsoft.com/office/drawing/2014/main" id="{BDC24740-FF34-5D90-A466-50FF008DAA92}"/>
              </a:ext>
            </a:extLst>
          </p:cNvPr>
          <p:cNvSpPr/>
          <p:nvPr/>
        </p:nvSpPr>
        <p:spPr>
          <a:xfrm>
            <a:off x="2970894" y="6073316"/>
            <a:ext cx="800246" cy="136212"/>
          </a:xfrm>
          <a:custGeom>
            <a:avLst/>
            <a:gdLst>
              <a:gd name="connsiteX0" fmla="*/ 42971 w 800246"/>
              <a:gd name="connsiteY0" fmla="*/ 48818 h 136212"/>
              <a:gd name="connsiteX1" fmla="*/ 52620 w 800246"/>
              <a:gd name="connsiteY1" fmla="*/ 48818 h 136212"/>
              <a:gd name="connsiteX2" fmla="*/ 83061 w 800246"/>
              <a:gd name="connsiteY2" fmla="*/ 0 h 136212"/>
              <a:gd name="connsiteX3" fmla="*/ 134680 w 800246"/>
              <a:gd name="connsiteY3" fmla="*/ 0 h 136212"/>
              <a:gd name="connsiteX4" fmla="*/ 87698 w 800246"/>
              <a:gd name="connsiteY4" fmla="*/ 66423 h 136212"/>
              <a:gd name="connsiteX5" fmla="*/ 139319 w 800246"/>
              <a:gd name="connsiteY5" fmla="*/ 136212 h 136212"/>
              <a:gd name="connsiteX6" fmla="*/ 87443 w 800246"/>
              <a:gd name="connsiteY6" fmla="*/ 136212 h 136212"/>
              <a:gd name="connsiteX7" fmla="*/ 52620 w 800246"/>
              <a:gd name="connsiteY7" fmla="*/ 86397 h 136212"/>
              <a:gd name="connsiteX8" fmla="*/ 42971 w 800246"/>
              <a:gd name="connsiteY8" fmla="*/ 86397 h 136212"/>
              <a:gd name="connsiteX9" fmla="*/ 42971 w 800246"/>
              <a:gd name="connsiteY9" fmla="*/ 136212 h 136212"/>
              <a:gd name="connsiteX10" fmla="*/ 0 w 800246"/>
              <a:gd name="connsiteY10" fmla="*/ 136212 h 136212"/>
              <a:gd name="connsiteX11" fmla="*/ 0 w 800246"/>
              <a:gd name="connsiteY11" fmla="*/ 0 h 136212"/>
              <a:gd name="connsiteX12" fmla="*/ 42971 w 800246"/>
              <a:gd name="connsiteY12" fmla="*/ 0 h 136212"/>
              <a:gd name="connsiteX13" fmla="*/ 42971 w 800246"/>
              <a:gd name="connsiteY13" fmla="*/ 48818 h 136212"/>
              <a:gd name="connsiteX14" fmla="*/ 309934 w 800246"/>
              <a:gd name="connsiteY14" fmla="*/ 136212 h 136212"/>
              <a:gd name="connsiteX15" fmla="*/ 264464 w 800246"/>
              <a:gd name="connsiteY15" fmla="*/ 136212 h 136212"/>
              <a:gd name="connsiteX16" fmla="*/ 256573 w 800246"/>
              <a:gd name="connsiteY16" fmla="*/ 113608 h 136212"/>
              <a:gd name="connsiteX17" fmla="*/ 207706 w 800246"/>
              <a:gd name="connsiteY17" fmla="*/ 113608 h 136212"/>
              <a:gd name="connsiteX18" fmla="*/ 199934 w 800246"/>
              <a:gd name="connsiteY18" fmla="*/ 136212 h 136212"/>
              <a:gd name="connsiteX19" fmla="*/ 154967 w 800246"/>
              <a:gd name="connsiteY19" fmla="*/ 136212 h 136212"/>
              <a:gd name="connsiteX20" fmla="*/ 207332 w 800246"/>
              <a:gd name="connsiteY20" fmla="*/ 0 h 136212"/>
              <a:gd name="connsiteX21" fmla="*/ 257569 w 800246"/>
              <a:gd name="connsiteY21" fmla="*/ 0 h 136212"/>
              <a:gd name="connsiteX22" fmla="*/ 309934 w 800246"/>
              <a:gd name="connsiteY22" fmla="*/ 136212 h 136212"/>
              <a:gd name="connsiteX23" fmla="*/ 309934 w 800246"/>
              <a:gd name="connsiteY23" fmla="*/ 136212 h 136212"/>
              <a:gd name="connsiteX24" fmla="*/ 219855 w 800246"/>
              <a:gd name="connsiteY24" fmla="*/ 78406 h 136212"/>
              <a:gd name="connsiteX25" fmla="*/ 244407 w 800246"/>
              <a:gd name="connsiteY25" fmla="*/ 78406 h 136212"/>
              <a:gd name="connsiteX26" fmla="*/ 232131 w 800246"/>
              <a:gd name="connsiteY26" fmla="*/ 42822 h 136212"/>
              <a:gd name="connsiteX27" fmla="*/ 219855 w 800246"/>
              <a:gd name="connsiteY27" fmla="*/ 78406 h 136212"/>
              <a:gd name="connsiteX28" fmla="*/ 454250 w 800246"/>
              <a:gd name="connsiteY28" fmla="*/ 33715 h 136212"/>
              <a:gd name="connsiteX29" fmla="*/ 391737 w 800246"/>
              <a:gd name="connsiteY29" fmla="*/ 98633 h 136212"/>
              <a:gd name="connsiteX30" fmla="*/ 454250 w 800246"/>
              <a:gd name="connsiteY30" fmla="*/ 98633 h 136212"/>
              <a:gd name="connsiteX31" fmla="*/ 454250 w 800246"/>
              <a:gd name="connsiteY31" fmla="*/ 136212 h 136212"/>
              <a:gd name="connsiteX32" fmla="*/ 334980 w 800246"/>
              <a:gd name="connsiteY32" fmla="*/ 136212 h 136212"/>
              <a:gd name="connsiteX33" fmla="*/ 334980 w 800246"/>
              <a:gd name="connsiteY33" fmla="*/ 102624 h 136212"/>
              <a:gd name="connsiteX34" fmla="*/ 397373 w 800246"/>
              <a:gd name="connsiteY34" fmla="*/ 37579 h 136212"/>
              <a:gd name="connsiteX35" fmla="*/ 334852 w 800246"/>
              <a:gd name="connsiteY35" fmla="*/ 37579 h 136212"/>
              <a:gd name="connsiteX36" fmla="*/ 334852 w 800246"/>
              <a:gd name="connsiteY36" fmla="*/ 0 h 136212"/>
              <a:gd name="connsiteX37" fmla="*/ 454250 w 800246"/>
              <a:gd name="connsiteY37" fmla="*/ 0 h 136212"/>
              <a:gd name="connsiteX38" fmla="*/ 454250 w 800246"/>
              <a:gd name="connsiteY38" fmla="*/ 33715 h 136212"/>
              <a:gd name="connsiteX39" fmla="*/ 634144 w 800246"/>
              <a:gd name="connsiteY39" fmla="*/ 136212 h 136212"/>
              <a:gd name="connsiteX40" fmla="*/ 588666 w 800246"/>
              <a:gd name="connsiteY40" fmla="*/ 136212 h 136212"/>
              <a:gd name="connsiteX41" fmla="*/ 580766 w 800246"/>
              <a:gd name="connsiteY41" fmla="*/ 113608 h 136212"/>
              <a:gd name="connsiteX42" fmla="*/ 531908 w 800246"/>
              <a:gd name="connsiteY42" fmla="*/ 113608 h 136212"/>
              <a:gd name="connsiteX43" fmla="*/ 524144 w 800246"/>
              <a:gd name="connsiteY43" fmla="*/ 136212 h 136212"/>
              <a:gd name="connsiteX44" fmla="*/ 479169 w 800246"/>
              <a:gd name="connsiteY44" fmla="*/ 136212 h 136212"/>
              <a:gd name="connsiteX45" fmla="*/ 531534 w 800246"/>
              <a:gd name="connsiteY45" fmla="*/ 0 h 136212"/>
              <a:gd name="connsiteX46" fmla="*/ 581762 w 800246"/>
              <a:gd name="connsiteY46" fmla="*/ 0 h 136212"/>
              <a:gd name="connsiteX47" fmla="*/ 634144 w 800246"/>
              <a:gd name="connsiteY47" fmla="*/ 136212 h 136212"/>
              <a:gd name="connsiteX48" fmla="*/ 634144 w 800246"/>
              <a:gd name="connsiteY48" fmla="*/ 136212 h 136212"/>
              <a:gd name="connsiteX49" fmla="*/ 544065 w 800246"/>
              <a:gd name="connsiteY49" fmla="*/ 78406 h 136212"/>
              <a:gd name="connsiteX50" fmla="*/ 568609 w 800246"/>
              <a:gd name="connsiteY50" fmla="*/ 78406 h 136212"/>
              <a:gd name="connsiteX51" fmla="*/ 556341 w 800246"/>
              <a:gd name="connsiteY51" fmla="*/ 42822 h 136212"/>
              <a:gd name="connsiteX52" fmla="*/ 544065 w 800246"/>
              <a:gd name="connsiteY52" fmla="*/ 78406 h 136212"/>
              <a:gd name="connsiteX53" fmla="*/ 800246 w 800246"/>
              <a:gd name="connsiteY53" fmla="*/ 136212 h 136212"/>
              <a:gd name="connsiteX54" fmla="*/ 758276 w 800246"/>
              <a:gd name="connsiteY54" fmla="*/ 136212 h 136212"/>
              <a:gd name="connsiteX55" fmla="*/ 706532 w 800246"/>
              <a:gd name="connsiteY55" fmla="*/ 68546 h 136212"/>
              <a:gd name="connsiteX56" fmla="*/ 706532 w 800246"/>
              <a:gd name="connsiteY56" fmla="*/ 136212 h 136212"/>
              <a:gd name="connsiteX57" fmla="*/ 663566 w 800246"/>
              <a:gd name="connsiteY57" fmla="*/ 136212 h 136212"/>
              <a:gd name="connsiteX58" fmla="*/ 663566 w 800246"/>
              <a:gd name="connsiteY58" fmla="*/ 0 h 136212"/>
              <a:gd name="connsiteX59" fmla="*/ 705536 w 800246"/>
              <a:gd name="connsiteY59" fmla="*/ 0 h 136212"/>
              <a:gd name="connsiteX60" fmla="*/ 757271 w 800246"/>
              <a:gd name="connsiteY60" fmla="*/ 67666 h 136212"/>
              <a:gd name="connsiteX61" fmla="*/ 757271 w 800246"/>
              <a:gd name="connsiteY61" fmla="*/ 0 h 136212"/>
              <a:gd name="connsiteX62" fmla="*/ 800246 w 800246"/>
              <a:gd name="connsiteY62" fmla="*/ 0 h 136212"/>
              <a:gd name="connsiteX63" fmla="*/ 800246 w 800246"/>
              <a:gd name="connsiteY63" fmla="*/ 136212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00246" h="136212">
                <a:moveTo>
                  <a:pt x="42971" y="48818"/>
                </a:moveTo>
                <a:lnTo>
                  <a:pt x="52620" y="48818"/>
                </a:lnTo>
                <a:lnTo>
                  <a:pt x="83061" y="0"/>
                </a:lnTo>
                <a:lnTo>
                  <a:pt x="134680" y="0"/>
                </a:lnTo>
                <a:lnTo>
                  <a:pt x="87698" y="66423"/>
                </a:lnTo>
                <a:lnTo>
                  <a:pt x="139319" y="136212"/>
                </a:lnTo>
                <a:lnTo>
                  <a:pt x="87443" y="136212"/>
                </a:lnTo>
                <a:lnTo>
                  <a:pt x="52620" y="86397"/>
                </a:lnTo>
                <a:lnTo>
                  <a:pt x="42971" y="86397"/>
                </a:lnTo>
                <a:lnTo>
                  <a:pt x="42971" y="136212"/>
                </a:lnTo>
                <a:lnTo>
                  <a:pt x="0" y="136212"/>
                </a:lnTo>
                <a:lnTo>
                  <a:pt x="0" y="0"/>
                </a:lnTo>
                <a:lnTo>
                  <a:pt x="42971" y="0"/>
                </a:lnTo>
                <a:lnTo>
                  <a:pt x="42971" y="48818"/>
                </a:lnTo>
                <a:close/>
                <a:moveTo>
                  <a:pt x="309934" y="136212"/>
                </a:moveTo>
                <a:lnTo>
                  <a:pt x="264464" y="136212"/>
                </a:lnTo>
                <a:lnTo>
                  <a:pt x="256573" y="113608"/>
                </a:lnTo>
                <a:lnTo>
                  <a:pt x="207706" y="113608"/>
                </a:lnTo>
                <a:lnTo>
                  <a:pt x="199934" y="136212"/>
                </a:lnTo>
                <a:lnTo>
                  <a:pt x="154967" y="136212"/>
                </a:lnTo>
                <a:lnTo>
                  <a:pt x="207332" y="0"/>
                </a:lnTo>
                <a:lnTo>
                  <a:pt x="257569" y="0"/>
                </a:lnTo>
                <a:lnTo>
                  <a:pt x="309934" y="136212"/>
                </a:lnTo>
                <a:lnTo>
                  <a:pt x="309934" y="136212"/>
                </a:lnTo>
                <a:close/>
                <a:moveTo>
                  <a:pt x="219855" y="78406"/>
                </a:moveTo>
                <a:lnTo>
                  <a:pt x="244407" y="78406"/>
                </a:lnTo>
                <a:lnTo>
                  <a:pt x="232131" y="42822"/>
                </a:lnTo>
                <a:lnTo>
                  <a:pt x="219855" y="78406"/>
                </a:lnTo>
                <a:close/>
                <a:moveTo>
                  <a:pt x="454250" y="33715"/>
                </a:moveTo>
                <a:lnTo>
                  <a:pt x="391737" y="98633"/>
                </a:lnTo>
                <a:lnTo>
                  <a:pt x="454250" y="98633"/>
                </a:lnTo>
                <a:lnTo>
                  <a:pt x="454250" y="136212"/>
                </a:lnTo>
                <a:lnTo>
                  <a:pt x="334980" y="136212"/>
                </a:lnTo>
                <a:lnTo>
                  <a:pt x="334980" y="102624"/>
                </a:lnTo>
                <a:lnTo>
                  <a:pt x="397373" y="37579"/>
                </a:lnTo>
                <a:lnTo>
                  <a:pt x="334852" y="37579"/>
                </a:lnTo>
                <a:lnTo>
                  <a:pt x="334852" y="0"/>
                </a:lnTo>
                <a:lnTo>
                  <a:pt x="454250" y="0"/>
                </a:lnTo>
                <a:lnTo>
                  <a:pt x="454250" y="33715"/>
                </a:lnTo>
                <a:close/>
                <a:moveTo>
                  <a:pt x="634144" y="136212"/>
                </a:moveTo>
                <a:lnTo>
                  <a:pt x="588666" y="136212"/>
                </a:lnTo>
                <a:lnTo>
                  <a:pt x="580766" y="113608"/>
                </a:lnTo>
                <a:lnTo>
                  <a:pt x="531908" y="113608"/>
                </a:lnTo>
                <a:lnTo>
                  <a:pt x="524144" y="136212"/>
                </a:lnTo>
                <a:lnTo>
                  <a:pt x="479169" y="136212"/>
                </a:lnTo>
                <a:lnTo>
                  <a:pt x="531534" y="0"/>
                </a:lnTo>
                <a:lnTo>
                  <a:pt x="581762" y="0"/>
                </a:lnTo>
                <a:lnTo>
                  <a:pt x="634144" y="136212"/>
                </a:lnTo>
                <a:lnTo>
                  <a:pt x="634144" y="136212"/>
                </a:lnTo>
                <a:close/>
                <a:moveTo>
                  <a:pt x="544065" y="78406"/>
                </a:moveTo>
                <a:lnTo>
                  <a:pt x="568609" y="78406"/>
                </a:lnTo>
                <a:lnTo>
                  <a:pt x="556341" y="42822"/>
                </a:lnTo>
                <a:lnTo>
                  <a:pt x="544065" y="78406"/>
                </a:lnTo>
                <a:close/>
                <a:moveTo>
                  <a:pt x="800246" y="136212"/>
                </a:moveTo>
                <a:lnTo>
                  <a:pt x="758276" y="136212"/>
                </a:lnTo>
                <a:lnTo>
                  <a:pt x="706532" y="68546"/>
                </a:lnTo>
                <a:lnTo>
                  <a:pt x="706532" y="136212"/>
                </a:lnTo>
                <a:lnTo>
                  <a:pt x="663566" y="136212"/>
                </a:lnTo>
                <a:lnTo>
                  <a:pt x="663566" y="0"/>
                </a:lnTo>
                <a:lnTo>
                  <a:pt x="705536" y="0"/>
                </a:lnTo>
                <a:lnTo>
                  <a:pt x="757271" y="67666"/>
                </a:lnTo>
                <a:lnTo>
                  <a:pt x="757271" y="0"/>
                </a:lnTo>
                <a:lnTo>
                  <a:pt x="800246" y="0"/>
                </a:lnTo>
                <a:lnTo>
                  <a:pt x="800246" y="136212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342357AD-52FF-9C88-AD70-626637A27E0B}"/>
              </a:ext>
            </a:extLst>
          </p:cNvPr>
          <p:cNvSpPr/>
          <p:nvPr/>
        </p:nvSpPr>
        <p:spPr>
          <a:xfrm>
            <a:off x="2970894" y="6243581"/>
            <a:ext cx="800246" cy="136212"/>
          </a:xfrm>
          <a:custGeom>
            <a:avLst/>
            <a:gdLst>
              <a:gd name="connsiteX0" fmla="*/ 59952 w 800246"/>
              <a:gd name="connsiteY0" fmla="*/ 2409 h 136212"/>
              <a:gd name="connsiteX1" fmla="*/ 109549 w 800246"/>
              <a:gd name="connsiteY1" fmla="*/ 20406 h 136212"/>
              <a:gd name="connsiteX2" fmla="*/ 128235 w 800246"/>
              <a:gd name="connsiteY2" fmla="*/ 68224 h 136212"/>
              <a:gd name="connsiteX3" fmla="*/ 109506 w 800246"/>
              <a:gd name="connsiteY3" fmla="*/ 115885 h 136212"/>
              <a:gd name="connsiteX4" fmla="*/ 59952 w 800246"/>
              <a:gd name="connsiteY4" fmla="*/ 133926 h 136212"/>
              <a:gd name="connsiteX5" fmla="*/ 0 w 800246"/>
              <a:gd name="connsiteY5" fmla="*/ 133926 h 136212"/>
              <a:gd name="connsiteX6" fmla="*/ 0 w 800246"/>
              <a:gd name="connsiteY6" fmla="*/ 2409 h 136212"/>
              <a:gd name="connsiteX7" fmla="*/ 59952 w 800246"/>
              <a:gd name="connsiteY7" fmla="*/ 2409 h 136212"/>
              <a:gd name="connsiteX8" fmla="*/ 59952 w 800246"/>
              <a:gd name="connsiteY8" fmla="*/ 2409 h 136212"/>
              <a:gd name="connsiteX9" fmla="*/ 40320 w 800246"/>
              <a:gd name="connsiteY9" fmla="*/ 40135 h 136212"/>
              <a:gd name="connsiteX10" fmla="*/ 40320 w 800246"/>
              <a:gd name="connsiteY10" fmla="*/ 96191 h 136212"/>
              <a:gd name="connsiteX11" fmla="*/ 58776 w 800246"/>
              <a:gd name="connsiteY11" fmla="*/ 96191 h 136212"/>
              <a:gd name="connsiteX12" fmla="*/ 79348 w 800246"/>
              <a:gd name="connsiteY12" fmla="*/ 88481 h 136212"/>
              <a:gd name="connsiteX13" fmla="*/ 86398 w 800246"/>
              <a:gd name="connsiteY13" fmla="*/ 68224 h 136212"/>
              <a:gd name="connsiteX14" fmla="*/ 79348 w 800246"/>
              <a:gd name="connsiteY14" fmla="*/ 47775 h 136212"/>
              <a:gd name="connsiteX15" fmla="*/ 58776 w 800246"/>
              <a:gd name="connsiteY15" fmla="*/ 40135 h 136212"/>
              <a:gd name="connsiteX16" fmla="*/ 40320 w 800246"/>
              <a:gd name="connsiteY16" fmla="*/ 40135 h 136212"/>
              <a:gd name="connsiteX17" fmla="*/ 193957 w 800246"/>
              <a:gd name="connsiteY17" fmla="*/ 133926 h 136212"/>
              <a:gd name="connsiteX18" fmla="*/ 153647 w 800246"/>
              <a:gd name="connsiteY18" fmla="*/ 133926 h 136212"/>
              <a:gd name="connsiteX19" fmla="*/ 153647 w 800246"/>
              <a:gd name="connsiteY19" fmla="*/ 2409 h 136212"/>
              <a:gd name="connsiteX20" fmla="*/ 193957 w 800246"/>
              <a:gd name="connsiteY20" fmla="*/ 2409 h 136212"/>
              <a:gd name="connsiteX21" fmla="*/ 193957 w 800246"/>
              <a:gd name="connsiteY21" fmla="*/ 133926 h 136212"/>
              <a:gd name="connsiteX22" fmla="*/ 290362 w 800246"/>
              <a:gd name="connsiteY22" fmla="*/ 0 h 136212"/>
              <a:gd name="connsiteX23" fmla="*/ 337610 w 800246"/>
              <a:gd name="connsiteY23" fmla="*/ 17109 h 136212"/>
              <a:gd name="connsiteX24" fmla="*/ 309406 w 800246"/>
              <a:gd name="connsiteY24" fmla="*/ 45560 h 136212"/>
              <a:gd name="connsiteX25" fmla="*/ 287535 w 800246"/>
              <a:gd name="connsiteY25" fmla="*/ 38333 h 136212"/>
              <a:gd name="connsiteX26" fmla="*/ 268031 w 800246"/>
              <a:gd name="connsiteY26" fmla="*/ 46649 h 136212"/>
              <a:gd name="connsiteX27" fmla="*/ 260506 w 800246"/>
              <a:gd name="connsiteY27" fmla="*/ 68224 h 136212"/>
              <a:gd name="connsiteX28" fmla="*/ 268729 w 800246"/>
              <a:gd name="connsiteY28" fmla="*/ 91611 h 136212"/>
              <a:gd name="connsiteX29" fmla="*/ 288599 w 800246"/>
              <a:gd name="connsiteY29" fmla="*/ 99445 h 136212"/>
              <a:gd name="connsiteX30" fmla="*/ 305720 w 800246"/>
              <a:gd name="connsiteY30" fmla="*/ 96191 h 136212"/>
              <a:gd name="connsiteX31" fmla="*/ 314692 w 800246"/>
              <a:gd name="connsiteY31" fmla="*/ 85465 h 136212"/>
              <a:gd name="connsiteX32" fmla="*/ 285194 w 800246"/>
              <a:gd name="connsiteY32" fmla="*/ 85465 h 136212"/>
              <a:gd name="connsiteX33" fmla="*/ 285194 w 800246"/>
              <a:gd name="connsiteY33" fmla="*/ 56892 h 136212"/>
              <a:gd name="connsiteX34" fmla="*/ 353011 w 800246"/>
              <a:gd name="connsiteY34" fmla="*/ 56892 h 136212"/>
              <a:gd name="connsiteX35" fmla="*/ 353956 w 800246"/>
              <a:gd name="connsiteY35" fmla="*/ 71363 h 136212"/>
              <a:gd name="connsiteX36" fmla="*/ 350040 w 800246"/>
              <a:gd name="connsiteY36" fmla="*/ 96112 h 136212"/>
              <a:gd name="connsiteX37" fmla="*/ 339730 w 800246"/>
              <a:gd name="connsiteY37" fmla="*/ 114558 h 136212"/>
              <a:gd name="connsiteX38" fmla="*/ 325036 w 800246"/>
              <a:gd name="connsiteY38" fmla="*/ 126848 h 136212"/>
              <a:gd name="connsiteX39" fmla="*/ 308112 w 800246"/>
              <a:gd name="connsiteY39" fmla="*/ 134050 h 136212"/>
              <a:gd name="connsiteX40" fmla="*/ 290830 w 800246"/>
              <a:gd name="connsiteY40" fmla="*/ 136212 h 136212"/>
              <a:gd name="connsiteX41" fmla="*/ 261212 w 800246"/>
              <a:gd name="connsiteY41" fmla="*/ 130954 h 136212"/>
              <a:gd name="connsiteX42" fmla="*/ 238601 w 800246"/>
              <a:gd name="connsiteY42" fmla="*/ 116563 h 136212"/>
              <a:gd name="connsiteX43" fmla="*/ 224426 w 800246"/>
              <a:gd name="connsiteY43" fmla="*/ 94908 h 136212"/>
              <a:gd name="connsiteX44" fmla="*/ 219370 w 800246"/>
              <a:gd name="connsiteY44" fmla="*/ 68224 h 136212"/>
              <a:gd name="connsiteX45" fmla="*/ 239231 w 800246"/>
              <a:gd name="connsiteY45" fmla="*/ 19043 h 136212"/>
              <a:gd name="connsiteX46" fmla="*/ 290362 w 800246"/>
              <a:gd name="connsiteY46" fmla="*/ 0 h 136212"/>
              <a:gd name="connsiteX47" fmla="*/ 290362 w 800246"/>
              <a:gd name="connsiteY47" fmla="*/ 0 h 136212"/>
              <a:gd name="connsiteX48" fmla="*/ 419670 w 800246"/>
              <a:gd name="connsiteY48" fmla="*/ 133926 h 136212"/>
              <a:gd name="connsiteX49" fmla="*/ 379351 w 800246"/>
              <a:gd name="connsiteY49" fmla="*/ 133926 h 136212"/>
              <a:gd name="connsiteX50" fmla="*/ 379351 w 800246"/>
              <a:gd name="connsiteY50" fmla="*/ 2409 h 136212"/>
              <a:gd name="connsiteX51" fmla="*/ 419670 w 800246"/>
              <a:gd name="connsiteY51" fmla="*/ 2409 h 136212"/>
              <a:gd name="connsiteX52" fmla="*/ 419670 w 800246"/>
              <a:gd name="connsiteY52" fmla="*/ 133926 h 136212"/>
              <a:gd name="connsiteX53" fmla="*/ 553447 w 800246"/>
              <a:gd name="connsiteY53" fmla="*/ 40257 h 136212"/>
              <a:gd name="connsiteX54" fmla="*/ 517597 w 800246"/>
              <a:gd name="connsiteY54" fmla="*/ 40257 h 136212"/>
              <a:gd name="connsiteX55" fmla="*/ 517597 w 800246"/>
              <a:gd name="connsiteY55" fmla="*/ 133926 h 136212"/>
              <a:gd name="connsiteX56" fmla="*/ 477279 w 800246"/>
              <a:gd name="connsiteY56" fmla="*/ 133926 h 136212"/>
              <a:gd name="connsiteX57" fmla="*/ 477279 w 800246"/>
              <a:gd name="connsiteY57" fmla="*/ 40257 h 136212"/>
              <a:gd name="connsiteX58" fmla="*/ 441557 w 800246"/>
              <a:gd name="connsiteY58" fmla="*/ 40257 h 136212"/>
              <a:gd name="connsiteX59" fmla="*/ 441557 w 800246"/>
              <a:gd name="connsiteY59" fmla="*/ 2409 h 136212"/>
              <a:gd name="connsiteX60" fmla="*/ 553447 w 800246"/>
              <a:gd name="connsiteY60" fmla="*/ 2409 h 136212"/>
              <a:gd name="connsiteX61" fmla="*/ 553447 w 800246"/>
              <a:gd name="connsiteY61" fmla="*/ 40257 h 136212"/>
              <a:gd name="connsiteX62" fmla="*/ 694273 w 800246"/>
              <a:gd name="connsiteY62" fmla="*/ 133926 h 136212"/>
              <a:gd name="connsiteX63" fmla="*/ 651613 w 800246"/>
              <a:gd name="connsiteY63" fmla="*/ 133926 h 136212"/>
              <a:gd name="connsiteX64" fmla="*/ 644215 w 800246"/>
              <a:gd name="connsiteY64" fmla="*/ 112105 h 136212"/>
              <a:gd name="connsiteX65" fmla="*/ 598371 w 800246"/>
              <a:gd name="connsiteY65" fmla="*/ 112105 h 136212"/>
              <a:gd name="connsiteX66" fmla="*/ 591084 w 800246"/>
              <a:gd name="connsiteY66" fmla="*/ 133926 h 136212"/>
              <a:gd name="connsiteX67" fmla="*/ 548884 w 800246"/>
              <a:gd name="connsiteY67" fmla="*/ 133926 h 136212"/>
              <a:gd name="connsiteX68" fmla="*/ 598022 w 800246"/>
              <a:gd name="connsiteY68" fmla="*/ 2409 h 136212"/>
              <a:gd name="connsiteX69" fmla="*/ 645152 w 800246"/>
              <a:gd name="connsiteY69" fmla="*/ 2409 h 136212"/>
              <a:gd name="connsiteX70" fmla="*/ 694273 w 800246"/>
              <a:gd name="connsiteY70" fmla="*/ 133926 h 136212"/>
              <a:gd name="connsiteX71" fmla="*/ 609779 w 800246"/>
              <a:gd name="connsiteY71" fmla="*/ 78107 h 136212"/>
              <a:gd name="connsiteX72" fmla="*/ 632807 w 800246"/>
              <a:gd name="connsiteY72" fmla="*/ 78107 h 136212"/>
              <a:gd name="connsiteX73" fmla="*/ 621289 w 800246"/>
              <a:gd name="connsiteY73" fmla="*/ 43757 h 136212"/>
              <a:gd name="connsiteX74" fmla="*/ 609779 w 800246"/>
              <a:gd name="connsiteY74" fmla="*/ 78107 h 136212"/>
              <a:gd name="connsiteX75" fmla="*/ 609779 w 800246"/>
              <a:gd name="connsiteY75" fmla="*/ 78107 h 136212"/>
              <a:gd name="connsiteX76" fmla="*/ 800246 w 800246"/>
              <a:gd name="connsiteY76" fmla="*/ 133926 h 136212"/>
              <a:gd name="connsiteX77" fmla="*/ 714628 w 800246"/>
              <a:gd name="connsiteY77" fmla="*/ 133926 h 136212"/>
              <a:gd name="connsiteX78" fmla="*/ 714628 w 800246"/>
              <a:gd name="connsiteY78" fmla="*/ 2409 h 136212"/>
              <a:gd name="connsiteX79" fmla="*/ 754947 w 800246"/>
              <a:gd name="connsiteY79" fmla="*/ 2409 h 136212"/>
              <a:gd name="connsiteX80" fmla="*/ 754947 w 800246"/>
              <a:gd name="connsiteY80" fmla="*/ 96069 h 136212"/>
              <a:gd name="connsiteX81" fmla="*/ 800246 w 800246"/>
              <a:gd name="connsiteY81" fmla="*/ 96069 h 136212"/>
              <a:gd name="connsiteX82" fmla="*/ 800246 w 800246"/>
              <a:gd name="connsiteY82" fmla="*/ 133926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800246" h="136212">
                <a:moveTo>
                  <a:pt x="59952" y="2409"/>
                </a:moveTo>
                <a:cubicBezTo>
                  <a:pt x="80559" y="2409"/>
                  <a:pt x="97094" y="8397"/>
                  <a:pt x="109549" y="20406"/>
                </a:cubicBezTo>
                <a:cubicBezTo>
                  <a:pt x="122012" y="32424"/>
                  <a:pt x="128235" y="48373"/>
                  <a:pt x="128235" y="68224"/>
                </a:cubicBezTo>
                <a:cubicBezTo>
                  <a:pt x="128235" y="87997"/>
                  <a:pt x="122012" y="103867"/>
                  <a:pt x="109506" y="115885"/>
                </a:cubicBezTo>
                <a:cubicBezTo>
                  <a:pt x="97017" y="127895"/>
                  <a:pt x="80480" y="133926"/>
                  <a:pt x="59952" y="133926"/>
                </a:cubicBezTo>
                <a:lnTo>
                  <a:pt x="0" y="133926"/>
                </a:lnTo>
                <a:lnTo>
                  <a:pt x="0" y="2409"/>
                </a:lnTo>
                <a:lnTo>
                  <a:pt x="59952" y="2409"/>
                </a:lnTo>
                <a:lnTo>
                  <a:pt x="59952" y="2409"/>
                </a:lnTo>
                <a:close/>
                <a:moveTo>
                  <a:pt x="40320" y="40135"/>
                </a:moveTo>
                <a:lnTo>
                  <a:pt x="40320" y="96191"/>
                </a:lnTo>
                <a:lnTo>
                  <a:pt x="58776" y="96191"/>
                </a:lnTo>
                <a:cubicBezTo>
                  <a:pt x="67784" y="96191"/>
                  <a:pt x="74642" y="93624"/>
                  <a:pt x="79348" y="88481"/>
                </a:cubicBezTo>
                <a:cubicBezTo>
                  <a:pt x="84045" y="83329"/>
                  <a:pt x="86398" y="76586"/>
                  <a:pt x="86398" y="68224"/>
                </a:cubicBezTo>
                <a:cubicBezTo>
                  <a:pt x="86398" y="59705"/>
                  <a:pt x="84045" y="52874"/>
                  <a:pt x="79348" y="47775"/>
                </a:cubicBezTo>
                <a:cubicBezTo>
                  <a:pt x="74642" y="42667"/>
                  <a:pt x="67784" y="40135"/>
                  <a:pt x="58776" y="40135"/>
                </a:cubicBezTo>
                <a:lnTo>
                  <a:pt x="40320" y="40135"/>
                </a:lnTo>
                <a:close/>
                <a:moveTo>
                  <a:pt x="193957" y="133926"/>
                </a:moveTo>
                <a:lnTo>
                  <a:pt x="153647" y="133926"/>
                </a:lnTo>
                <a:lnTo>
                  <a:pt x="153647" y="2409"/>
                </a:lnTo>
                <a:lnTo>
                  <a:pt x="193957" y="2409"/>
                </a:lnTo>
                <a:lnTo>
                  <a:pt x="193957" y="133926"/>
                </a:lnTo>
                <a:close/>
                <a:moveTo>
                  <a:pt x="290362" y="0"/>
                </a:moveTo>
                <a:cubicBezTo>
                  <a:pt x="310112" y="0"/>
                  <a:pt x="325862" y="5697"/>
                  <a:pt x="337610" y="17109"/>
                </a:cubicBezTo>
                <a:lnTo>
                  <a:pt x="309406" y="45560"/>
                </a:lnTo>
                <a:cubicBezTo>
                  <a:pt x="303523" y="40742"/>
                  <a:pt x="296236" y="38333"/>
                  <a:pt x="287535" y="38333"/>
                </a:cubicBezTo>
                <a:cubicBezTo>
                  <a:pt x="279550" y="38333"/>
                  <a:pt x="273037" y="41102"/>
                  <a:pt x="268031" y="46649"/>
                </a:cubicBezTo>
                <a:cubicBezTo>
                  <a:pt x="263017" y="52189"/>
                  <a:pt x="260506" y="59389"/>
                  <a:pt x="260506" y="68224"/>
                </a:cubicBezTo>
                <a:cubicBezTo>
                  <a:pt x="260506" y="78590"/>
                  <a:pt x="263255" y="86389"/>
                  <a:pt x="268729" y="91611"/>
                </a:cubicBezTo>
                <a:cubicBezTo>
                  <a:pt x="274220" y="96833"/>
                  <a:pt x="280835" y="99445"/>
                  <a:pt x="288599" y="99445"/>
                </a:cubicBezTo>
                <a:cubicBezTo>
                  <a:pt x="295887" y="99445"/>
                  <a:pt x="301608" y="98363"/>
                  <a:pt x="305720" y="96191"/>
                </a:cubicBezTo>
                <a:cubicBezTo>
                  <a:pt x="309840" y="94020"/>
                  <a:pt x="312811" y="90441"/>
                  <a:pt x="314692" y="85465"/>
                </a:cubicBezTo>
                <a:lnTo>
                  <a:pt x="285194" y="85465"/>
                </a:lnTo>
                <a:lnTo>
                  <a:pt x="285194" y="56892"/>
                </a:lnTo>
                <a:lnTo>
                  <a:pt x="353011" y="56892"/>
                </a:lnTo>
                <a:cubicBezTo>
                  <a:pt x="353632" y="60831"/>
                  <a:pt x="353956" y="65658"/>
                  <a:pt x="353956" y="71363"/>
                </a:cubicBezTo>
                <a:cubicBezTo>
                  <a:pt x="353956" y="80445"/>
                  <a:pt x="352662" y="88675"/>
                  <a:pt x="350040" y="96112"/>
                </a:cubicBezTo>
                <a:cubicBezTo>
                  <a:pt x="347409" y="103550"/>
                  <a:pt x="343961" y="109696"/>
                  <a:pt x="339730" y="114558"/>
                </a:cubicBezTo>
                <a:cubicBezTo>
                  <a:pt x="335499" y="119420"/>
                  <a:pt x="330595" y="123516"/>
                  <a:pt x="325036" y="126848"/>
                </a:cubicBezTo>
                <a:cubicBezTo>
                  <a:pt x="319468" y="130190"/>
                  <a:pt x="313824" y="132599"/>
                  <a:pt x="308112" y="134050"/>
                </a:cubicBezTo>
                <a:cubicBezTo>
                  <a:pt x="302391" y="135491"/>
                  <a:pt x="296636" y="136212"/>
                  <a:pt x="290830" y="136212"/>
                </a:cubicBezTo>
                <a:cubicBezTo>
                  <a:pt x="280095" y="136212"/>
                  <a:pt x="270219" y="134445"/>
                  <a:pt x="261212" y="130954"/>
                </a:cubicBezTo>
                <a:cubicBezTo>
                  <a:pt x="252197" y="127455"/>
                  <a:pt x="244671" y="122673"/>
                  <a:pt x="238601" y="116563"/>
                </a:cubicBezTo>
                <a:cubicBezTo>
                  <a:pt x="232531" y="110461"/>
                  <a:pt x="227789" y="103225"/>
                  <a:pt x="224426" y="94908"/>
                </a:cubicBezTo>
                <a:cubicBezTo>
                  <a:pt x="221055" y="86591"/>
                  <a:pt x="219370" y="77712"/>
                  <a:pt x="219370" y="68224"/>
                </a:cubicBezTo>
                <a:cubicBezTo>
                  <a:pt x="219370" y="48136"/>
                  <a:pt x="225984" y="31738"/>
                  <a:pt x="239231" y="19043"/>
                </a:cubicBezTo>
                <a:cubicBezTo>
                  <a:pt x="252478" y="6347"/>
                  <a:pt x="269521" y="0"/>
                  <a:pt x="290362" y="0"/>
                </a:cubicBezTo>
                <a:lnTo>
                  <a:pt x="290362" y="0"/>
                </a:lnTo>
                <a:close/>
                <a:moveTo>
                  <a:pt x="419670" y="133926"/>
                </a:moveTo>
                <a:lnTo>
                  <a:pt x="379351" y="133926"/>
                </a:lnTo>
                <a:lnTo>
                  <a:pt x="379351" y="2409"/>
                </a:lnTo>
                <a:lnTo>
                  <a:pt x="419670" y="2409"/>
                </a:lnTo>
                <a:lnTo>
                  <a:pt x="419670" y="133926"/>
                </a:lnTo>
                <a:close/>
                <a:moveTo>
                  <a:pt x="553447" y="40257"/>
                </a:moveTo>
                <a:lnTo>
                  <a:pt x="517597" y="40257"/>
                </a:lnTo>
                <a:lnTo>
                  <a:pt x="517597" y="133926"/>
                </a:lnTo>
                <a:lnTo>
                  <a:pt x="477279" y="133926"/>
                </a:lnTo>
                <a:lnTo>
                  <a:pt x="477279" y="40257"/>
                </a:lnTo>
                <a:lnTo>
                  <a:pt x="441557" y="40257"/>
                </a:lnTo>
                <a:lnTo>
                  <a:pt x="441557" y="2409"/>
                </a:lnTo>
                <a:lnTo>
                  <a:pt x="553447" y="2409"/>
                </a:lnTo>
                <a:lnTo>
                  <a:pt x="553447" y="40257"/>
                </a:lnTo>
                <a:close/>
                <a:moveTo>
                  <a:pt x="694273" y="133926"/>
                </a:moveTo>
                <a:lnTo>
                  <a:pt x="651613" y="133926"/>
                </a:lnTo>
                <a:lnTo>
                  <a:pt x="644215" y="112105"/>
                </a:lnTo>
                <a:lnTo>
                  <a:pt x="598371" y="112105"/>
                </a:lnTo>
                <a:lnTo>
                  <a:pt x="591084" y="133926"/>
                </a:lnTo>
                <a:lnTo>
                  <a:pt x="548884" y="133926"/>
                </a:lnTo>
                <a:lnTo>
                  <a:pt x="598022" y="2409"/>
                </a:lnTo>
                <a:lnTo>
                  <a:pt x="645152" y="2409"/>
                </a:lnTo>
                <a:lnTo>
                  <a:pt x="694273" y="133926"/>
                </a:lnTo>
                <a:close/>
                <a:moveTo>
                  <a:pt x="609779" y="78107"/>
                </a:moveTo>
                <a:lnTo>
                  <a:pt x="632807" y="78107"/>
                </a:lnTo>
                <a:lnTo>
                  <a:pt x="621289" y="43757"/>
                </a:lnTo>
                <a:lnTo>
                  <a:pt x="609779" y="78107"/>
                </a:lnTo>
                <a:lnTo>
                  <a:pt x="609779" y="78107"/>
                </a:lnTo>
                <a:close/>
                <a:moveTo>
                  <a:pt x="800246" y="133926"/>
                </a:moveTo>
                <a:lnTo>
                  <a:pt x="714628" y="133926"/>
                </a:lnTo>
                <a:lnTo>
                  <a:pt x="714628" y="2409"/>
                </a:lnTo>
                <a:lnTo>
                  <a:pt x="754947" y="2409"/>
                </a:lnTo>
                <a:lnTo>
                  <a:pt x="754947" y="96069"/>
                </a:lnTo>
                <a:lnTo>
                  <a:pt x="800246" y="96069"/>
                </a:lnTo>
                <a:lnTo>
                  <a:pt x="800246" y="133926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1" name="Полилиния: фигура 30">
            <a:extLst>
              <a:ext uri="{FF2B5EF4-FFF2-40B4-BE49-F238E27FC236}">
                <a16:creationId xmlns:a16="http://schemas.microsoft.com/office/drawing/2014/main" id="{AF2B9571-977D-6AEF-6085-CBB86D21FD1A}"/>
              </a:ext>
            </a:extLst>
          </p:cNvPr>
          <p:cNvSpPr/>
          <p:nvPr/>
        </p:nvSpPr>
        <p:spPr>
          <a:xfrm>
            <a:off x="2967053" y="6423685"/>
            <a:ext cx="804563" cy="160425"/>
          </a:xfrm>
          <a:custGeom>
            <a:avLst/>
            <a:gdLst>
              <a:gd name="connsiteX0" fmla="*/ 215804 w 804563"/>
              <a:gd name="connsiteY0" fmla="*/ 160425 h 160425"/>
              <a:gd name="connsiteX1" fmla="*/ 157565 w 804563"/>
              <a:gd name="connsiteY1" fmla="*/ 160425 h 160425"/>
              <a:gd name="connsiteX2" fmla="*/ 131949 w 804563"/>
              <a:gd name="connsiteY2" fmla="*/ 74408 h 160425"/>
              <a:gd name="connsiteX3" fmla="*/ 106188 w 804563"/>
              <a:gd name="connsiteY3" fmla="*/ 160425 h 160425"/>
              <a:gd name="connsiteX4" fmla="*/ 47961 w 804563"/>
              <a:gd name="connsiteY4" fmla="*/ 160425 h 160425"/>
              <a:gd name="connsiteX5" fmla="*/ 0 w 804563"/>
              <a:gd name="connsiteY5" fmla="*/ 0 h 160425"/>
              <a:gd name="connsiteX6" fmla="*/ 50937 w 804563"/>
              <a:gd name="connsiteY6" fmla="*/ 0 h 160425"/>
              <a:gd name="connsiteX7" fmla="*/ 77888 w 804563"/>
              <a:gd name="connsiteY7" fmla="*/ 102351 h 160425"/>
              <a:gd name="connsiteX8" fmla="*/ 106043 w 804563"/>
              <a:gd name="connsiteY8" fmla="*/ 0 h 160425"/>
              <a:gd name="connsiteX9" fmla="*/ 158459 w 804563"/>
              <a:gd name="connsiteY9" fmla="*/ 0 h 160425"/>
              <a:gd name="connsiteX10" fmla="*/ 186604 w 804563"/>
              <a:gd name="connsiteY10" fmla="*/ 102351 h 160425"/>
              <a:gd name="connsiteX11" fmla="*/ 213565 w 804563"/>
              <a:gd name="connsiteY11" fmla="*/ 0 h 160425"/>
              <a:gd name="connsiteX12" fmla="*/ 263904 w 804563"/>
              <a:gd name="connsiteY12" fmla="*/ 0 h 160425"/>
              <a:gd name="connsiteX13" fmla="*/ 215804 w 804563"/>
              <a:gd name="connsiteY13" fmla="*/ 160425 h 160425"/>
              <a:gd name="connsiteX14" fmla="*/ 215804 w 804563"/>
              <a:gd name="connsiteY14" fmla="*/ 160425 h 160425"/>
              <a:gd name="connsiteX15" fmla="*/ 426754 w 804563"/>
              <a:gd name="connsiteY15" fmla="*/ 160425 h 160425"/>
              <a:gd name="connsiteX16" fmla="*/ 293615 w 804563"/>
              <a:gd name="connsiteY16" fmla="*/ 160425 h 160425"/>
              <a:gd name="connsiteX17" fmla="*/ 293615 w 804563"/>
              <a:gd name="connsiteY17" fmla="*/ 0 h 160425"/>
              <a:gd name="connsiteX18" fmla="*/ 427044 w 804563"/>
              <a:gd name="connsiteY18" fmla="*/ 0 h 160425"/>
              <a:gd name="connsiteX19" fmla="*/ 427044 w 804563"/>
              <a:gd name="connsiteY19" fmla="*/ 41917 h 160425"/>
              <a:gd name="connsiteX20" fmla="*/ 344840 w 804563"/>
              <a:gd name="connsiteY20" fmla="*/ 41917 h 160425"/>
              <a:gd name="connsiteX21" fmla="*/ 344840 w 804563"/>
              <a:gd name="connsiteY21" fmla="*/ 58823 h 160425"/>
              <a:gd name="connsiteX22" fmla="*/ 420497 w 804563"/>
              <a:gd name="connsiteY22" fmla="*/ 58823 h 160425"/>
              <a:gd name="connsiteX23" fmla="*/ 420497 w 804563"/>
              <a:gd name="connsiteY23" fmla="*/ 100731 h 160425"/>
              <a:gd name="connsiteX24" fmla="*/ 344840 w 804563"/>
              <a:gd name="connsiteY24" fmla="*/ 100731 h 160425"/>
              <a:gd name="connsiteX25" fmla="*/ 344840 w 804563"/>
              <a:gd name="connsiteY25" fmla="*/ 118517 h 160425"/>
              <a:gd name="connsiteX26" fmla="*/ 426754 w 804563"/>
              <a:gd name="connsiteY26" fmla="*/ 118517 h 160425"/>
              <a:gd name="connsiteX27" fmla="*/ 426754 w 804563"/>
              <a:gd name="connsiteY27" fmla="*/ 160425 h 160425"/>
              <a:gd name="connsiteX28" fmla="*/ 426754 w 804563"/>
              <a:gd name="connsiteY28" fmla="*/ 160425 h 160425"/>
              <a:gd name="connsiteX29" fmla="*/ 599429 w 804563"/>
              <a:gd name="connsiteY29" fmla="*/ 160425 h 160425"/>
              <a:gd name="connsiteX30" fmla="*/ 466281 w 804563"/>
              <a:gd name="connsiteY30" fmla="*/ 160425 h 160425"/>
              <a:gd name="connsiteX31" fmla="*/ 466281 w 804563"/>
              <a:gd name="connsiteY31" fmla="*/ 0 h 160425"/>
              <a:gd name="connsiteX32" fmla="*/ 599727 w 804563"/>
              <a:gd name="connsiteY32" fmla="*/ 0 h 160425"/>
              <a:gd name="connsiteX33" fmla="*/ 599727 w 804563"/>
              <a:gd name="connsiteY33" fmla="*/ 41917 h 160425"/>
              <a:gd name="connsiteX34" fmla="*/ 517514 w 804563"/>
              <a:gd name="connsiteY34" fmla="*/ 41917 h 160425"/>
              <a:gd name="connsiteX35" fmla="*/ 517514 w 804563"/>
              <a:gd name="connsiteY35" fmla="*/ 58823 h 160425"/>
              <a:gd name="connsiteX36" fmla="*/ 593171 w 804563"/>
              <a:gd name="connsiteY36" fmla="*/ 58823 h 160425"/>
              <a:gd name="connsiteX37" fmla="*/ 593171 w 804563"/>
              <a:gd name="connsiteY37" fmla="*/ 100731 h 160425"/>
              <a:gd name="connsiteX38" fmla="*/ 517514 w 804563"/>
              <a:gd name="connsiteY38" fmla="*/ 100731 h 160425"/>
              <a:gd name="connsiteX39" fmla="*/ 517514 w 804563"/>
              <a:gd name="connsiteY39" fmla="*/ 118517 h 160425"/>
              <a:gd name="connsiteX40" fmla="*/ 599429 w 804563"/>
              <a:gd name="connsiteY40" fmla="*/ 118517 h 160425"/>
              <a:gd name="connsiteX41" fmla="*/ 599429 w 804563"/>
              <a:gd name="connsiteY41" fmla="*/ 160425 h 160425"/>
              <a:gd name="connsiteX42" fmla="*/ 599429 w 804563"/>
              <a:gd name="connsiteY42" fmla="*/ 160425 h 160425"/>
              <a:gd name="connsiteX43" fmla="*/ 690052 w 804563"/>
              <a:gd name="connsiteY43" fmla="*/ 57494 h 160425"/>
              <a:gd name="connsiteX44" fmla="*/ 701520 w 804563"/>
              <a:gd name="connsiteY44" fmla="*/ 57494 h 160425"/>
              <a:gd name="connsiteX45" fmla="*/ 737701 w 804563"/>
              <a:gd name="connsiteY45" fmla="*/ 0 h 160425"/>
              <a:gd name="connsiteX46" fmla="*/ 799064 w 804563"/>
              <a:gd name="connsiteY46" fmla="*/ 0 h 160425"/>
              <a:gd name="connsiteX47" fmla="*/ 743218 w 804563"/>
              <a:gd name="connsiteY47" fmla="*/ 78237 h 160425"/>
              <a:gd name="connsiteX48" fmla="*/ 804564 w 804563"/>
              <a:gd name="connsiteY48" fmla="*/ 160425 h 160425"/>
              <a:gd name="connsiteX49" fmla="*/ 742920 w 804563"/>
              <a:gd name="connsiteY49" fmla="*/ 160425 h 160425"/>
              <a:gd name="connsiteX50" fmla="*/ 701520 w 804563"/>
              <a:gd name="connsiteY50" fmla="*/ 101761 h 160425"/>
              <a:gd name="connsiteX51" fmla="*/ 690052 w 804563"/>
              <a:gd name="connsiteY51" fmla="*/ 101761 h 160425"/>
              <a:gd name="connsiteX52" fmla="*/ 690052 w 804563"/>
              <a:gd name="connsiteY52" fmla="*/ 160425 h 160425"/>
              <a:gd name="connsiteX53" fmla="*/ 638964 w 804563"/>
              <a:gd name="connsiteY53" fmla="*/ 160425 h 160425"/>
              <a:gd name="connsiteX54" fmla="*/ 638964 w 804563"/>
              <a:gd name="connsiteY54" fmla="*/ 0 h 160425"/>
              <a:gd name="connsiteX55" fmla="*/ 690052 w 804563"/>
              <a:gd name="connsiteY55" fmla="*/ 0 h 160425"/>
              <a:gd name="connsiteX56" fmla="*/ 690052 w 804563"/>
              <a:gd name="connsiteY56" fmla="*/ 57494 h 160425"/>
              <a:gd name="connsiteX57" fmla="*/ 690052 w 804563"/>
              <a:gd name="connsiteY57" fmla="*/ 57494 h 16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04563" h="160425">
                <a:moveTo>
                  <a:pt x="215804" y="160425"/>
                </a:moveTo>
                <a:lnTo>
                  <a:pt x="157565" y="160425"/>
                </a:lnTo>
                <a:lnTo>
                  <a:pt x="131949" y="74408"/>
                </a:lnTo>
                <a:lnTo>
                  <a:pt x="106188" y="160425"/>
                </a:lnTo>
                <a:lnTo>
                  <a:pt x="47961" y="160425"/>
                </a:lnTo>
                <a:lnTo>
                  <a:pt x="0" y="0"/>
                </a:lnTo>
                <a:lnTo>
                  <a:pt x="50937" y="0"/>
                </a:lnTo>
                <a:lnTo>
                  <a:pt x="77888" y="102351"/>
                </a:lnTo>
                <a:lnTo>
                  <a:pt x="106043" y="0"/>
                </a:lnTo>
                <a:lnTo>
                  <a:pt x="158459" y="0"/>
                </a:lnTo>
                <a:lnTo>
                  <a:pt x="186604" y="102351"/>
                </a:lnTo>
                <a:lnTo>
                  <a:pt x="213565" y="0"/>
                </a:lnTo>
                <a:lnTo>
                  <a:pt x="263904" y="0"/>
                </a:lnTo>
                <a:lnTo>
                  <a:pt x="215804" y="160425"/>
                </a:lnTo>
                <a:lnTo>
                  <a:pt x="215804" y="160425"/>
                </a:lnTo>
                <a:close/>
                <a:moveTo>
                  <a:pt x="426754" y="160425"/>
                </a:moveTo>
                <a:lnTo>
                  <a:pt x="293615" y="160425"/>
                </a:lnTo>
                <a:lnTo>
                  <a:pt x="293615" y="0"/>
                </a:lnTo>
                <a:lnTo>
                  <a:pt x="427044" y="0"/>
                </a:lnTo>
                <a:lnTo>
                  <a:pt x="427044" y="41917"/>
                </a:lnTo>
                <a:lnTo>
                  <a:pt x="344840" y="41917"/>
                </a:lnTo>
                <a:lnTo>
                  <a:pt x="344840" y="58823"/>
                </a:lnTo>
                <a:lnTo>
                  <a:pt x="420497" y="58823"/>
                </a:lnTo>
                <a:lnTo>
                  <a:pt x="420497" y="100731"/>
                </a:lnTo>
                <a:lnTo>
                  <a:pt x="344840" y="100731"/>
                </a:lnTo>
                <a:lnTo>
                  <a:pt x="344840" y="118517"/>
                </a:lnTo>
                <a:lnTo>
                  <a:pt x="426754" y="118517"/>
                </a:lnTo>
                <a:lnTo>
                  <a:pt x="426754" y="160425"/>
                </a:lnTo>
                <a:lnTo>
                  <a:pt x="426754" y="160425"/>
                </a:lnTo>
                <a:close/>
                <a:moveTo>
                  <a:pt x="599429" y="160425"/>
                </a:moveTo>
                <a:lnTo>
                  <a:pt x="466281" y="160425"/>
                </a:lnTo>
                <a:lnTo>
                  <a:pt x="466281" y="0"/>
                </a:lnTo>
                <a:lnTo>
                  <a:pt x="599727" y="0"/>
                </a:lnTo>
                <a:lnTo>
                  <a:pt x="599727" y="41917"/>
                </a:lnTo>
                <a:lnTo>
                  <a:pt x="517514" y="41917"/>
                </a:lnTo>
                <a:lnTo>
                  <a:pt x="517514" y="58823"/>
                </a:lnTo>
                <a:lnTo>
                  <a:pt x="593171" y="58823"/>
                </a:lnTo>
                <a:lnTo>
                  <a:pt x="593171" y="100731"/>
                </a:lnTo>
                <a:lnTo>
                  <a:pt x="517514" y="100731"/>
                </a:lnTo>
                <a:lnTo>
                  <a:pt x="517514" y="118517"/>
                </a:lnTo>
                <a:lnTo>
                  <a:pt x="599429" y="118517"/>
                </a:lnTo>
                <a:lnTo>
                  <a:pt x="599429" y="160425"/>
                </a:lnTo>
                <a:lnTo>
                  <a:pt x="599429" y="160425"/>
                </a:lnTo>
                <a:close/>
                <a:moveTo>
                  <a:pt x="690052" y="57494"/>
                </a:moveTo>
                <a:lnTo>
                  <a:pt x="701520" y="57494"/>
                </a:lnTo>
                <a:lnTo>
                  <a:pt x="737701" y="0"/>
                </a:lnTo>
                <a:lnTo>
                  <a:pt x="799064" y="0"/>
                </a:lnTo>
                <a:lnTo>
                  <a:pt x="743218" y="78237"/>
                </a:lnTo>
                <a:lnTo>
                  <a:pt x="804564" y="160425"/>
                </a:lnTo>
                <a:lnTo>
                  <a:pt x="742920" y="160425"/>
                </a:lnTo>
                <a:lnTo>
                  <a:pt x="701520" y="101761"/>
                </a:lnTo>
                <a:lnTo>
                  <a:pt x="690052" y="101761"/>
                </a:lnTo>
                <a:lnTo>
                  <a:pt x="690052" y="160425"/>
                </a:lnTo>
                <a:lnTo>
                  <a:pt x="638964" y="160425"/>
                </a:lnTo>
                <a:lnTo>
                  <a:pt x="638964" y="0"/>
                </a:lnTo>
                <a:lnTo>
                  <a:pt x="690052" y="0"/>
                </a:lnTo>
                <a:lnTo>
                  <a:pt x="690052" y="57494"/>
                </a:lnTo>
                <a:lnTo>
                  <a:pt x="690052" y="57494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2" name="Рисунок 42">
            <a:extLst>
              <a:ext uri="{FF2B5EF4-FFF2-40B4-BE49-F238E27FC236}">
                <a16:creationId xmlns:a16="http://schemas.microsoft.com/office/drawing/2014/main" id="{A6DD34CC-5571-BA2C-97AC-89E8763F575A}"/>
              </a:ext>
            </a:extLst>
          </p:cNvPr>
          <p:cNvSpPr/>
          <p:nvPr/>
        </p:nvSpPr>
        <p:spPr>
          <a:xfrm>
            <a:off x="3994896" y="6037024"/>
            <a:ext cx="1564618" cy="546553"/>
          </a:xfrm>
          <a:custGeom>
            <a:avLst/>
            <a:gdLst>
              <a:gd name="connsiteX0" fmla="*/ 452141 w 1709242"/>
              <a:gd name="connsiteY0" fmla="*/ 506194 h 571627"/>
              <a:gd name="connsiteX1" fmla="*/ 274161 w 1709242"/>
              <a:gd name="connsiteY1" fmla="*/ 328291 h 571627"/>
              <a:gd name="connsiteX2" fmla="*/ 288789 w 1709242"/>
              <a:gd name="connsiteY2" fmla="*/ 313664 h 571627"/>
              <a:gd name="connsiteX3" fmla="*/ 444386 w 1709242"/>
              <a:gd name="connsiteY3" fmla="*/ 469261 h 571627"/>
              <a:gd name="connsiteX4" fmla="*/ 444325 w 1709242"/>
              <a:gd name="connsiteY4" fmla="*/ 469313 h 571627"/>
              <a:gd name="connsiteX5" fmla="*/ 476287 w 1709242"/>
              <a:gd name="connsiteY5" fmla="*/ 501163 h 571627"/>
              <a:gd name="connsiteX6" fmla="*/ 544602 w 1709242"/>
              <a:gd name="connsiteY6" fmla="*/ 569477 h 571627"/>
              <a:gd name="connsiteX7" fmla="*/ 608302 w 1709242"/>
              <a:gd name="connsiteY7" fmla="*/ 569477 h 571627"/>
              <a:gd name="connsiteX8" fmla="*/ 851172 w 1709242"/>
              <a:gd name="connsiteY8" fmla="*/ 569477 h 571627"/>
              <a:gd name="connsiteX9" fmla="*/ 851172 w 1709242"/>
              <a:gd name="connsiteY9" fmla="*/ 524460 h 571627"/>
              <a:gd name="connsiteX10" fmla="*/ 693048 w 1709242"/>
              <a:gd name="connsiteY10" fmla="*/ 524460 h 571627"/>
              <a:gd name="connsiteX11" fmla="*/ 693048 w 1709242"/>
              <a:gd name="connsiteY11" fmla="*/ 3 h 571627"/>
              <a:gd name="connsiteX12" fmla="*/ 671890 w 1709242"/>
              <a:gd name="connsiteY12" fmla="*/ 3 h 571627"/>
              <a:gd name="connsiteX13" fmla="*/ 671890 w 1709242"/>
              <a:gd name="connsiteY13" fmla="*/ 524460 h 571627"/>
              <a:gd name="connsiteX14" fmla="*/ 647468 w 1709242"/>
              <a:gd name="connsiteY14" fmla="*/ 524460 h 571627"/>
              <a:gd name="connsiteX15" fmla="*/ 647468 w 1709242"/>
              <a:gd name="connsiteY15" fmla="*/ 3 h 571627"/>
              <a:gd name="connsiteX16" fmla="*/ 602562 w 1709242"/>
              <a:gd name="connsiteY16" fmla="*/ 3 h 571627"/>
              <a:gd name="connsiteX17" fmla="*/ 602562 w 1709242"/>
              <a:gd name="connsiteY17" fmla="*/ 563737 h 571627"/>
              <a:gd name="connsiteX18" fmla="*/ 508138 w 1709242"/>
              <a:gd name="connsiteY18" fmla="*/ 469313 h 571627"/>
              <a:gd name="connsiteX19" fmla="*/ 320638 w 1709242"/>
              <a:gd name="connsiteY19" fmla="*/ 281814 h 571627"/>
              <a:gd name="connsiteX20" fmla="*/ 473512 w 1709242"/>
              <a:gd name="connsiteY20" fmla="*/ 128941 h 571627"/>
              <a:gd name="connsiteX21" fmla="*/ 507568 w 1709242"/>
              <a:gd name="connsiteY21" fmla="*/ 180963 h 571627"/>
              <a:gd name="connsiteX22" fmla="*/ 531322 w 1709242"/>
              <a:gd name="connsiteY22" fmla="*/ 284853 h 571627"/>
              <a:gd name="connsiteX23" fmla="*/ 506449 w 1709242"/>
              <a:gd name="connsiteY23" fmla="*/ 391432 h 571627"/>
              <a:gd name="connsiteX24" fmla="*/ 540213 w 1709242"/>
              <a:gd name="connsiteY24" fmla="*/ 424632 h 571627"/>
              <a:gd name="connsiteX25" fmla="*/ 571871 w 1709242"/>
              <a:gd name="connsiteY25" fmla="*/ 232872 h 571627"/>
              <a:gd name="connsiteX26" fmla="*/ 505341 w 1709242"/>
              <a:gd name="connsiteY26" fmla="*/ 97112 h 571627"/>
              <a:gd name="connsiteX27" fmla="*/ 602337 w 1709242"/>
              <a:gd name="connsiteY27" fmla="*/ 116 h 571627"/>
              <a:gd name="connsiteX28" fmla="*/ 538749 w 1709242"/>
              <a:gd name="connsiteY28" fmla="*/ 116 h 571627"/>
              <a:gd name="connsiteX29" fmla="*/ 472945 w 1709242"/>
              <a:gd name="connsiteY29" fmla="*/ 65941 h 571627"/>
              <a:gd name="connsiteX30" fmla="*/ 472686 w 1709242"/>
              <a:gd name="connsiteY30" fmla="*/ 65729 h 571627"/>
              <a:gd name="connsiteX31" fmla="*/ 441061 w 1709242"/>
              <a:gd name="connsiteY31" fmla="*/ 97691 h 571627"/>
              <a:gd name="connsiteX32" fmla="*/ 441141 w 1709242"/>
              <a:gd name="connsiteY32" fmla="*/ 97755 h 571627"/>
              <a:gd name="connsiteX33" fmla="*/ 216761 w 1709242"/>
              <a:gd name="connsiteY33" fmla="*/ 322205 h 571627"/>
              <a:gd name="connsiteX34" fmla="*/ 216761 w 1709242"/>
              <a:gd name="connsiteY34" fmla="*/ 247488 h 571627"/>
              <a:gd name="connsiteX35" fmla="*/ 464133 w 1709242"/>
              <a:gd name="connsiteY35" fmla="*/ 116 h 571627"/>
              <a:gd name="connsiteX36" fmla="*/ 434196 w 1709242"/>
              <a:gd name="connsiteY36" fmla="*/ 116 h 571627"/>
              <a:gd name="connsiteX37" fmla="*/ 409379 w 1709242"/>
              <a:gd name="connsiteY37" fmla="*/ 24932 h 571627"/>
              <a:gd name="connsiteX38" fmla="*/ 291940 w 1709242"/>
              <a:gd name="connsiteY38" fmla="*/ 4 h 571627"/>
              <a:gd name="connsiteX39" fmla="*/ 0 w 1709242"/>
              <a:gd name="connsiteY39" fmla="*/ 4 h 571627"/>
              <a:gd name="connsiteX40" fmla="*/ 0 w 1709242"/>
              <a:gd name="connsiteY40" fmla="*/ 569141 h 571627"/>
              <a:gd name="connsiteX41" fmla="*/ 291940 w 1709242"/>
              <a:gd name="connsiteY41" fmla="*/ 569141 h 571627"/>
              <a:gd name="connsiteX42" fmla="*/ 442139 w 1709242"/>
              <a:gd name="connsiteY42" fmla="*/ 526121 h 571627"/>
              <a:gd name="connsiteX43" fmla="*/ 485629 w 1709242"/>
              <a:gd name="connsiteY43" fmla="*/ 569590 h 571627"/>
              <a:gd name="connsiteX44" fmla="*/ 515566 w 1709242"/>
              <a:gd name="connsiteY44" fmla="*/ 569590 h 571627"/>
              <a:gd name="connsiteX45" fmla="*/ 459955 w 1709242"/>
              <a:gd name="connsiteY45" fmla="*/ 514003 h 571627"/>
              <a:gd name="connsiteX46" fmla="*/ 459968 w 1709242"/>
              <a:gd name="connsiteY46" fmla="*/ 513994 h 571627"/>
              <a:gd name="connsiteX47" fmla="*/ 452141 w 1709242"/>
              <a:gd name="connsiteY47" fmla="*/ 506194 h 571627"/>
              <a:gd name="connsiteX48" fmla="*/ 171518 w 1709242"/>
              <a:gd name="connsiteY48" fmla="*/ 262794 h 571627"/>
              <a:gd name="connsiteX49" fmla="*/ 171743 w 1709242"/>
              <a:gd name="connsiteY49" fmla="*/ 262569 h 571627"/>
              <a:gd name="connsiteX50" fmla="*/ 171743 w 1709242"/>
              <a:gd name="connsiteY50" fmla="*/ 45021 h 571627"/>
              <a:gd name="connsiteX51" fmla="*/ 89698 w 1709242"/>
              <a:gd name="connsiteY51" fmla="*/ 45021 h 571627"/>
              <a:gd name="connsiteX52" fmla="*/ 89698 w 1709242"/>
              <a:gd name="connsiteY52" fmla="*/ 524235 h 571627"/>
              <a:gd name="connsiteX53" fmla="*/ 171743 w 1709242"/>
              <a:gd name="connsiteY53" fmla="*/ 524235 h 571627"/>
              <a:gd name="connsiteX54" fmla="*/ 171743 w 1709242"/>
              <a:gd name="connsiteY54" fmla="*/ 292506 h 571627"/>
              <a:gd name="connsiteX55" fmla="*/ 171518 w 1709242"/>
              <a:gd name="connsiteY55" fmla="*/ 292731 h 571627"/>
              <a:gd name="connsiteX56" fmla="*/ 171518 w 1709242"/>
              <a:gd name="connsiteY56" fmla="*/ 262794 h 571627"/>
              <a:gd name="connsiteX57" fmla="*/ 216761 w 1709242"/>
              <a:gd name="connsiteY57" fmla="*/ 45021 h 571627"/>
              <a:gd name="connsiteX58" fmla="*/ 216761 w 1709242"/>
              <a:gd name="connsiteY58" fmla="*/ 217551 h 571627"/>
              <a:gd name="connsiteX59" fmla="*/ 374583 w 1709242"/>
              <a:gd name="connsiteY59" fmla="*/ 59728 h 571627"/>
              <a:gd name="connsiteX60" fmla="*/ 291940 w 1709242"/>
              <a:gd name="connsiteY60" fmla="*/ 45021 h 571627"/>
              <a:gd name="connsiteX61" fmla="*/ 216761 w 1709242"/>
              <a:gd name="connsiteY61" fmla="*/ 45021 h 571627"/>
              <a:gd name="connsiteX62" fmla="*/ 409325 w 1709242"/>
              <a:gd name="connsiteY62" fmla="*/ 493321 h 571627"/>
              <a:gd name="connsiteX63" fmla="*/ 259194 w 1709242"/>
              <a:gd name="connsiteY63" fmla="*/ 343260 h 571627"/>
              <a:gd name="connsiteX64" fmla="*/ 216761 w 1709242"/>
              <a:gd name="connsiteY64" fmla="*/ 385693 h 571627"/>
              <a:gd name="connsiteX65" fmla="*/ 216761 w 1709242"/>
              <a:gd name="connsiteY65" fmla="*/ 524235 h 571627"/>
              <a:gd name="connsiteX66" fmla="*/ 291827 w 1709242"/>
              <a:gd name="connsiteY66" fmla="*/ 524235 h 571627"/>
              <a:gd name="connsiteX67" fmla="*/ 409325 w 1709242"/>
              <a:gd name="connsiteY67" fmla="*/ 493321 h 571627"/>
              <a:gd name="connsiteX68" fmla="*/ 68539 w 1709242"/>
              <a:gd name="connsiteY68" fmla="*/ 524235 h 571627"/>
              <a:gd name="connsiteX69" fmla="*/ 68539 w 1709242"/>
              <a:gd name="connsiteY69" fmla="*/ 45021 h 571627"/>
              <a:gd name="connsiteX70" fmla="*/ 45018 w 1709242"/>
              <a:gd name="connsiteY70" fmla="*/ 45021 h 571627"/>
              <a:gd name="connsiteX71" fmla="*/ 45018 w 1709242"/>
              <a:gd name="connsiteY71" fmla="*/ 524235 h 571627"/>
              <a:gd name="connsiteX72" fmla="*/ 68539 w 1709242"/>
              <a:gd name="connsiteY72" fmla="*/ 524235 h 571627"/>
              <a:gd name="connsiteX73" fmla="*/ 915097 w 1709242"/>
              <a:gd name="connsiteY73" fmla="*/ 1128 h 571627"/>
              <a:gd name="connsiteX74" fmla="*/ 915097 w 1709242"/>
              <a:gd name="connsiteY74" fmla="*/ 129542 h 571627"/>
              <a:gd name="connsiteX75" fmla="*/ 936144 w 1709242"/>
              <a:gd name="connsiteY75" fmla="*/ 129542 h 571627"/>
              <a:gd name="connsiteX76" fmla="*/ 936144 w 1709242"/>
              <a:gd name="connsiteY76" fmla="*/ 65875 h 571627"/>
              <a:gd name="connsiteX77" fmla="*/ 992642 w 1709242"/>
              <a:gd name="connsiteY77" fmla="*/ 129542 h 571627"/>
              <a:gd name="connsiteX78" fmla="*/ 1019989 w 1709242"/>
              <a:gd name="connsiteY78" fmla="*/ 129428 h 571627"/>
              <a:gd name="connsiteX79" fmla="*/ 959391 w 1709242"/>
              <a:gd name="connsiteY79" fmla="*/ 62102 h 571627"/>
              <a:gd name="connsiteX80" fmla="*/ 1018303 w 1709242"/>
              <a:gd name="connsiteY80" fmla="*/ 1128 h 571627"/>
              <a:gd name="connsiteX81" fmla="*/ 991290 w 1709242"/>
              <a:gd name="connsiteY81" fmla="*/ 1128 h 571627"/>
              <a:gd name="connsiteX82" fmla="*/ 936144 w 1709242"/>
              <a:gd name="connsiteY82" fmla="*/ 59481 h 571627"/>
              <a:gd name="connsiteX83" fmla="*/ 936144 w 1709242"/>
              <a:gd name="connsiteY83" fmla="*/ 1128 h 571627"/>
              <a:gd name="connsiteX84" fmla="*/ 915097 w 1709242"/>
              <a:gd name="connsiteY84" fmla="*/ 1128 h 571627"/>
              <a:gd name="connsiteX85" fmla="*/ 1036305 w 1709242"/>
              <a:gd name="connsiteY85" fmla="*/ 129542 h 571627"/>
              <a:gd name="connsiteX86" fmla="*/ 1089093 w 1709242"/>
              <a:gd name="connsiteY86" fmla="*/ 1128 h 571627"/>
              <a:gd name="connsiteX87" fmla="*/ 1103723 w 1709242"/>
              <a:gd name="connsiteY87" fmla="*/ 1128 h 571627"/>
              <a:gd name="connsiteX88" fmla="*/ 1156282 w 1709242"/>
              <a:gd name="connsiteY88" fmla="*/ 129542 h 571627"/>
              <a:gd name="connsiteX89" fmla="*/ 1133774 w 1709242"/>
              <a:gd name="connsiteY89" fmla="*/ 129542 h 571627"/>
              <a:gd name="connsiteX90" fmla="*/ 1123906 w 1709242"/>
              <a:gd name="connsiteY90" fmla="*/ 104782 h 571627"/>
              <a:gd name="connsiteX91" fmla="*/ 1068566 w 1709242"/>
              <a:gd name="connsiteY91" fmla="*/ 104782 h 571627"/>
              <a:gd name="connsiteX92" fmla="*/ 1058708 w 1709242"/>
              <a:gd name="connsiteY92" fmla="*/ 129542 h 571627"/>
              <a:gd name="connsiteX93" fmla="*/ 1036305 w 1709242"/>
              <a:gd name="connsiteY93" fmla="*/ 129542 h 571627"/>
              <a:gd name="connsiteX94" fmla="*/ 1096236 w 1709242"/>
              <a:gd name="connsiteY94" fmla="*/ 35300 h 571627"/>
              <a:gd name="connsiteX95" fmla="*/ 1116601 w 1709242"/>
              <a:gd name="connsiteY95" fmla="*/ 86437 h 571627"/>
              <a:gd name="connsiteX96" fmla="*/ 1075872 w 1709242"/>
              <a:gd name="connsiteY96" fmla="*/ 86437 h 571627"/>
              <a:gd name="connsiteX97" fmla="*/ 1096236 w 1709242"/>
              <a:gd name="connsiteY97" fmla="*/ 35300 h 571627"/>
              <a:gd name="connsiteX98" fmla="*/ 1240207 w 1709242"/>
              <a:gd name="connsiteY98" fmla="*/ 20374 h 571627"/>
              <a:gd name="connsiteX99" fmla="*/ 1173389 w 1709242"/>
              <a:gd name="connsiteY99" fmla="*/ 114910 h 571627"/>
              <a:gd name="connsiteX100" fmla="*/ 1173389 w 1709242"/>
              <a:gd name="connsiteY100" fmla="*/ 129542 h 571627"/>
              <a:gd name="connsiteX101" fmla="*/ 1266686 w 1709242"/>
              <a:gd name="connsiteY101" fmla="*/ 129542 h 571627"/>
              <a:gd name="connsiteX102" fmla="*/ 1266686 w 1709242"/>
              <a:gd name="connsiteY102" fmla="*/ 110297 h 571627"/>
              <a:gd name="connsiteX103" fmla="*/ 1201411 w 1709242"/>
              <a:gd name="connsiteY103" fmla="*/ 110297 h 571627"/>
              <a:gd name="connsiteX104" fmla="*/ 1268153 w 1709242"/>
              <a:gd name="connsiteY104" fmla="*/ 15872 h 571627"/>
              <a:gd name="connsiteX105" fmla="*/ 1268153 w 1709242"/>
              <a:gd name="connsiteY105" fmla="*/ 1128 h 571627"/>
              <a:gd name="connsiteX106" fmla="*/ 1177551 w 1709242"/>
              <a:gd name="connsiteY106" fmla="*/ 1128 h 571627"/>
              <a:gd name="connsiteX107" fmla="*/ 1177551 w 1709242"/>
              <a:gd name="connsiteY107" fmla="*/ 20374 h 571627"/>
              <a:gd name="connsiteX108" fmla="*/ 1240207 w 1709242"/>
              <a:gd name="connsiteY108" fmla="*/ 20374 h 571627"/>
              <a:gd name="connsiteX109" fmla="*/ 1284917 w 1709242"/>
              <a:gd name="connsiteY109" fmla="*/ 129542 h 571627"/>
              <a:gd name="connsiteX110" fmla="*/ 1337705 w 1709242"/>
              <a:gd name="connsiteY110" fmla="*/ 1128 h 571627"/>
              <a:gd name="connsiteX111" fmla="*/ 1352335 w 1709242"/>
              <a:gd name="connsiteY111" fmla="*/ 1128 h 571627"/>
              <a:gd name="connsiteX112" fmla="*/ 1404780 w 1709242"/>
              <a:gd name="connsiteY112" fmla="*/ 129542 h 571627"/>
              <a:gd name="connsiteX113" fmla="*/ 1382272 w 1709242"/>
              <a:gd name="connsiteY113" fmla="*/ 129542 h 571627"/>
              <a:gd name="connsiteX114" fmla="*/ 1372490 w 1709242"/>
              <a:gd name="connsiteY114" fmla="*/ 104782 h 571627"/>
              <a:gd name="connsiteX115" fmla="*/ 1317397 w 1709242"/>
              <a:gd name="connsiteY115" fmla="*/ 104782 h 571627"/>
              <a:gd name="connsiteX116" fmla="*/ 1307539 w 1709242"/>
              <a:gd name="connsiteY116" fmla="*/ 129542 h 571627"/>
              <a:gd name="connsiteX117" fmla="*/ 1284917 w 1709242"/>
              <a:gd name="connsiteY117" fmla="*/ 129542 h 571627"/>
              <a:gd name="connsiteX118" fmla="*/ 1345058 w 1709242"/>
              <a:gd name="connsiteY118" fmla="*/ 35340 h 571627"/>
              <a:gd name="connsiteX119" fmla="*/ 1365241 w 1709242"/>
              <a:gd name="connsiteY119" fmla="*/ 86437 h 571627"/>
              <a:gd name="connsiteX120" fmla="*/ 1324703 w 1709242"/>
              <a:gd name="connsiteY120" fmla="*/ 86437 h 571627"/>
              <a:gd name="connsiteX121" fmla="*/ 1345058 w 1709242"/>
              <a:gd name="connsiteY121" fmla="*/ 35340 h 571627"/>
              <a:gd name="connsiteX122" fmla="*/ 1425716 w 1709242"/>
              <a:gd name="connsiteY122" fmla="*/ 1128 h 571627"/>
              <a:gd name="connsiteX123" fmla="*/ 1425716 w 1709242"/>
              <a:gd name="connsiteY123" fmla="*/ 129542 h 571627"/>
              <a:gd name="connsiteX124" fmla="*/ 1446985 w 1709242"/>
              <a:gd name="connsiteY124" fmla="*/ 129542 h 571627"/>
              <a:gd name="connsiteX125" fmla="*/ 1446985 w 1709242"/>
              <a:gd name="connsiteY125" fmla="*/ 41304 h 571627"/>
              <a:gd name="connsiteX126" fmla="*/ 1514622 w 1709242"/>
              <a:gd name="connsiteY126" fmla="*/ 129542 h 571627"/>
              <a:gd name="connsiteX127" fmla="*/ 1529252 w 1709242"/>
              <a:gd name="connsiteY127" fmla="*/ 129542 h 571627"/>
              <a:gd name="connsiteX128" fmla="*/ 1529252 w 1709242"/>
              <a:gd name="connsiteY128" fmla="*/ 1128 h 571627"/>
              <a:gd name="connsiteX129" fmla="*/ 1508202 w 1709242"/>
              <a:gd name="connsiteY129" fmla="*/ 1128 h 571627"/>
              <a:gd name="connsiteX130" fmla="*/ 1508202 w 1709242"/>
              <a:gd name="connsiteY130" fmla="*/ 89526 h 571627"/>
              <a:gd name="connsiteX131" fmla="*/ 1440565 w 1709242"/>
              <a:gd name="connsiteY131" fmla="*/ 1128 h 571627"/>
              <a:gd name="connsiteX132" fmla="*/ 1425716 w 1709242"/>
              <a:gd name="connsiteY132" fmla="*/ 1128 h 571627"/>
              <a:gd name="connsiteX133" fmla="*/ 915097 w 1709242"/>
              <a:gd name="connsiteY133" fmla="*/ 349566 h 571627"/>
              <a:gd name="connsiteX134" fmla="*/ 915097 w 1709242"/>
              <a:gd name="connsiteY134" fmla="*/ 221265 h 571627"/>
              <a:gd name="connsiteX135" fmla="*/ 929616 w 1709242"/>
              <a:gd name="connsiteY135" fmla="*/ 221265 h 571627"/>
              <a:gd name="connsiteX136" fmla="*/ 936144 w 1709242"/>
              <a:gd name="connsiteY136" fmla="*/ 221265 h 571627"/>
              <a:gd name="connsiteX137" fmla="*/ 963382 w 1709242"/>
              <a:gd name="connsiteY137" fmla="*/ 221265 h 571627"/>
              <a:gd name="connsiteX138" fmla="*/ 989261 w 1709242"/>
              <a:gd name="connsiteY138" fmla="*/ 226104 h 571627"/>
              <a:gd name="connsiteX139" fmla="*/ 1010083 w 1709242"/>
              <a:gd name="connsiteY139" fmla="*/ 239610 h 571627"/>
              <a:gd name="connsiteX140" fmla="*/ 1026751 w 1709242"/>
              <a:gd name="connsiteY140" fmla="*/ 266193 h 571627"/>
              <a:gd name="connsiteX141" fmla="*/ 1028733 w 1709242"/>
              <a:gd name="connsiteY141" fmla="*/ 297507 h 571627"/>
              <a:gd name="connsiteX142" fmla="*/ 1015550 w 1709242"/>
              <a:gd name="connsiteY142" fmla="*/ 325978 h 571627"/>
              <a:gd name="connsiteX143" fmla="*/ 990395 w 1709242"/>
              <a:gd name="connsiteY143" fmla="*/ 344726 h 571627"/>
              <a:gd name="connsiteX144" fmla="*/ 964734 w 1709242"/>
              <a:gd name="connsiteY144" fmla="*/ 349566 h 571627"/>
              <a:gd name="connsiteX145" fmla="*/ 936144 w 1709242"/>
              <a:gd name="connsiteY145" fmla="*/ 349566 h 571627"/>
              <a:gd name="connsiteX146" fmla="*/ 929503 w 1709242"/>
              <a:gd name="connsiteY146" fmla="*/ 349566 h 571627"/>
              <a:gd name="connsiteX147" fmla="*/ 915097 w 1709242"/>
              <a:gd name="connsiteY147" fmla="*/ 349566 h 571627"/>
              <a:gd name="connsiteX148" fmla="*/ 936144 w 1709242"/>
              <a:gd name="connsiteY148" fmla="*/ 330320 h 571627"/>
              <a:gd name="connsiteX149" fmla="*/ 936144 w 1709242"/>
              <a:gd name="connsiteY149" fmla="*/ 240510 h 571627"/>
              <a:gd name="connsiteX150" fmla="*/ 963382 w 1709242"/>
              <a:gd name="connsiteY150" fmla="*/ 240510 h 571627"/>
              <a:gd name="connsiteX151" fmla="*/ 985889 w 1709242"/>
              <a:gd name="connsiteY151" fmla="*/ 246137 h 571627"/>
              <a:gd name="connsiteX152" fmla="*/ 1001529 w 1709242"/>
              <a:gd name="connsiteY152" fmla="*/ 261894 h 571627"/>
              <a:gd name="connsiteX153" fmla="*/ 1007159 w 1709242"/>
              <a:gd name="connsiteY153" fmla="*/ 285190 h 571627"/>
              <a:gd name="connsiteX154" fmla="*/ 1001644 w 1709242"/>
              <a:gd name="connsiteY154" fmla="*/ 308824 h 571627"/>
              <a:gd name="connsiteX155" fmla="*/ 986451 w 1709242"/>
              <a:gd name="connsiteY155" fmla="*/ 324693 h 571627"/>
              <a:gd name="connsiteX156" fmla="*/ 963267 w 1709242"/>
              <a:gd name="connsiteY156" fmla="*/ 330320 h 571627"/>
              <a:gd name="connsiteX157" fmla="*/ 936144 w 1709242"/>
              <a:gd name="connsiteY157" fmla="*/ 330320 h 571627"/>
              <a:gd name="connsiteX158" fmla="*/ 1055326 w 1709242"/>
              <a:gd name="connsiteY158" fmla="*/ 221265 h 571627"/>
              <a:gd name="connsiteX159" fmla="*/ 1055326 w 1709242"/>
              <a:gd name="connsiteY159" fmla="*/ 349566 h 571627"/>
              <a:gd name="connsiteX160" fmla="*/ 1076491 w 1709242"/>
              <a:gd name="connsiteY160" fmla="*/ 349566 h 571627"/>
              <a:gd name="connsiteX161" fmla="*/ 1076491 w 1709242"/>
              <a:gd name="connsiteY161" fmla="*/ 221265 h 571627"/>
              <a:gd name="connsiteX162" fmla="*/ 1055326 w 1709242"/>
              <a:gd name="connsiteY162" fmla="*/ 221265 h 571627"/>
              <a:gd name="connsiteX163" fmla="*/ 1167312 w 1709242"/>
              <a:gd name="connsiteY163" fmla="*/ 351479 h 571627"/>
              <a:gd name="connsiteX164" fmla="*/ 1142328 w 1709242"/>
              <a:gd name="connsiteY164" fmla="*/ 346301 h 571627"/>
              <a:gd name="connsiteX165" fmla="*/ 1121725 w 1709242"/>
              <a:gd name="connsiteY165" fmla="*/ 332121 h 571627"/>
              <a:gd name="connsiteX166" fmla="*/ 1107885 w 1709242"/>
              <a:gd name="connsiteY166" fmla="*/ 310963 h 571627"/>
              <a:gd name="connsiteX167" fmla="*/ 1107885 w 1709242"/>
              <a:gd name="connsiteY167" fmla="*/ 259530 h 571627"/>
              <a:gd name="connsiteX168" fmla="*/ 1121840 w 1709242"/>
              <a:gd name="connsiteY168" fmla="*/ 238596 h 571627"/>
              <a:gd name="connsiteX169" fmla="*/ 1142776 w 1709242"/>
              <a:gd name="connsiteY169" fmla="*/ 224417 h 571627"/>
              <a:gd name="connsiteX170" fmla="*/ 1168769 w 1709242"/>
              <a:gd name="connsiteY170" fmla="*/ 219352 h 571627"/>
              <a:gd name="connsiteX171" fmla="*/ 1197020 w 1709242"/>
              <a:gd name="connsiteY171" fmla="*/ 225317 h 571627"/>
              <a:gd name="connsiteX172" fmla="*/ 1218747 w 1709242"/>
              <a:gd name="connsiteY172" fmla="*/ 241973 h 571627"/>
              <a:gd name="connsiteX173" fmla="*/ 1204221 w 1709242"/>
              <a:gd name="connsiteY173" fmla="*/ 256266 h 571627"/>
              <a:gd name="connsiteX174" fmla="*/ 1189029 w 1709242"/>
              <a:gd name="connsiteY174" fmla="*/ 243887 h 571627"/>
              <a:gd name="connsiteX175" fmla="*/ 1168550 w 1709242"/>
              <a:gd name="connsiteY175" fmla="*/ 239610 h 571627"/>
              <a:gd name="connsiteX176" fmla="*/ 1145252 w 1709242"/>
              <a:gd name="connsiteY176" fmla="*/ 245350 h 571627"/>
              <a:gd name="connsiteX177" fmla="*/ 1129831 w 1709242"/>
              <a:gd name="connsiteY177" fmla="*/ 261443 h 571627"/>
              <a:gd name="connsiteX178" fmla="*/ 1124268 w 1709242"/>
              <a:gd name="connsiteY178" fmla="*/ 285303 h 571627"/>
              <a:gd name="connsiteX179" fmla="*/ 1129831 w 1709242"/>
              <a:gd name="connsiteY179" fmla="*/ 309162 h 571627"/>
              <a:gd name="connsiteX180" fmla="*/ 1144909 w 1709242"/>
              <a:gd name="connsiteY180" fmla="*/ 325368 h 571627"/>
              <a:gd name="connsiteX181" fmla="*/ 1166521 w 1709242"/>
              <a:gd name="connsiteY181" fmla="*/ 331220 h 571627"/>
              <a:gd name="connsiteX182" fmla="*/ 1189029 w 1709242"/>
              <a:gd name="connsiteY182" fmla="*/ 326606 h 571627"/>
              <a:gd name="connsiteX183" fmla="*/ 1203212 w 1709242"/>
              <a:gd name="connsiteY183" fmla="*/ 312651 h 571627"/>
              <a:gd name="connsiteX184" fmla="*/ 1207441 w 1709242"/>
              <a:gd name="connsiteY184" fmla="*/ 299709 h 571627"/>
              <a:gd name="connsiteX185" fmla="*/ 1166521 w 1709242"/>
              <a:gd name="connsiteY185" fmla="*/ 299709 h 571627"/>
              <a:gd name="connsiteX186" fmla="*/ 1166521 w 1709242"/>
              <a:gd name="connsiteY186" fmla="*/ 280125 h 571627"/>
              <a:gd name="connsiteX187" fmla="*/ 1229996 w 1709242"/>
              <a:gd name="connsiteY187" fmla="*/ 280125 h 571627"/>
              <a:gd name="connsiteX188" fmla="*/ 1229996 w 1709242"/>
              <a:gd name="connsiteY188" fmla="*/ 283051 h 571627"/>
              <a:gd name="connsiteX189" fmla="*/ 1221785 w 1709242"/>
              <a:gd name="connsiteY189" fmla="*/ 321205 h 571627"/>
              <a:gd name="connsiteX190" fmla="*/ 1199268 w 1709242"/>
              <a:gd name="connsiteY190" fmla="*/ 343713 h 571627"/>
              <a:gd name="connsiteX191" fmla="*/ 1167312 w 1709242"/>
              <a:gd name="connsiteY191" fmla="*/ 351479 h 571627"/>
              <a:gd name="connsiteX192" fmla="*/ 1255209 w 1709242"/>
              <a:gd name="connsiteY192" fmla="*/ 221265 h 571627"/>
              <a:gd name="connsiteX193" fmla="*/ 1255209 w 1709242"/>
              <a:gd name="connsiteY193" fmla="*/ 349566 h 571627"/>
              <a:gd name="connsiteX194" fmla="*/ 1276364 w 1709242"/>
              <a:gd name="connsiteY194" fmla="*/ 349566 h 571627"/>
              <a:gd name="connsiteX195" fmla="*/ 1276364 w 1709242"/>
              <a:gd name="connsiteY195" fmla="*/ 221265 h 571627"/>
              <a:gd name="connsiteX196" fmla="*/ 1255209 w 1709242"/>
              <a:gd name="connsiteY196" fmla="*/ 221265 h 571627"/>
              <a:gd name="connsiteX197" fmla="*/ 1297185 w 1709242"/>
              <a:gd name="connsiteY197" fmla="*/ 240510 h 571627"/>
              <a:gd name="connsiteX198" fmla="*/ 1297185 w 1709242"/>
              <a:gd name="connsiteY198" fmla="*/ 221265 h 571627"/>
              <a:gd name="connsiteX199" fmla="*/ 1401855 w 1709242"/>
              <a:gd name="connsiteY199" fmla="*/ 221265 h 571627"/>
              <a:gd name="connsiteX200" fmla="*/ 1401855 w 1709242"/>
              <a:gd name="connsiteY200" fmla="*/ 240510 h 571627"/>
              <a:gd name="connsiteX201" fmla="*/ 1360431 w 1709242"/>
              <a:gd name="connsiteY201" fmla="*/ 240510 h 571627"/>
              <a:gd name="connsiteX202" fmla="*/ 1360431 w 1709242"/>
              <a:gd name="connsiteY202" fmla="*/ 349566 h 571627"/>
              <a:gd name="connsiteX203" fmla="*/ 1339276 w 1709242"/>
              <a:gd name="connsiteY203" fmla="*/ 349566 h 571627"/>
              <a:gd name="connsiteX204" fmla="*/ 1339276 w 1709242"/>
              <a:gd name="connsiteY204" fmla="*/ 240510 h 571627"/>
              <a:gd name="connsiteX205" fmla="*/ 1297185 w 1709242"/>
              <a:gd name="connsiteY205" fmla="*/ 240510 h 571627"/>
              <a:gd name="connsiteX206" fmla="*/ 1449119 w 1709242"/>
              <a:gd name="connsiteY206" fmla="*/ 221265 h 571627"/>
              <a:gd name="connsiteX207" fmla="*/ 1396341 w 1709242"/>
              <a:gd name="connsiteY207" fmla="*/ 349566 h 571627"/>
              <a:gd name="connsiteX208" fmla="*/ 1418962 w 1709242"/>
              <a:gd name="connsiteY208" fmla="*/ 349566 h 571627"/>
              <a:gd name="connsiteX209" fmla="*/ 1428821 w 1709242"/>
              <a:gd name="connsiteY209" fmla="*/ 324806 h 571627"/>
              <a:gd name="connsiteX210" fmla="*/ 1484018 w 1709242"/>
              <a:gd name="connsiteY210" fmla="*/ 324806 h 571627"/>
              <a:gd name="connsiteX211" fmla="*/ 1493800 w 1709242"/>
              <a:gd name="connsiteY211" fmla="*/ 349566 h 571627"/>
              <a:gd name="connsiteX212" fmla="*/ 1516308 w 1709242"/>
              <a:gd name="connsiteY212" fmla="*/ 349566 h 571627"/>
              <a:gd name="connsiteX213" fmla="*/ 1463863 w 1709242"/>
              <a:gd name="connsiteY213" fmla="*/ 221265 h 571627"/>
              <a:gd name="connsiteX214" fmla="*/ 1449119 w 1709242"/>
              <a:gd name="connsiteY214" fmla="*/ 221265 h 571627"/>
              <a:gd name="connsiteX215" fmla="*/ 1476770 w 1709242"/>
              <a:gd name="connsiteY215" fmla="*/ 306461 h 571627"/>
              <a:gd name="connsiteX216" fmla="*/ 1456529 w 1709242"/>
              <a:gd name="connsiteY216" fmla="*/ 255221 h 571627"/>
              <a:gd name="connsiteX217" fmla="*/ 1436127 w 1709242"/>
              <a:gd name="connsiteY217" fmla="*/ 306461 h 571627"/>
              <a:gd name="connsiteX218" fmla="*/ 1476770 w 1709242"/>
              <a:gd name="connsiteY218" fmla="*/ 306461 h 571627"/>
              <a:gd name="connsiteX219" fmla="*/ 1537129 w 1709242"/>
              <a:gd name="connsiteY219" fmla="*/ 349566 h 571627"/>
              <a:gd name="connsiteX220" fmla="*/ 1537129 w 1709242"/>
              <a:gd name="connsiteY220" fmla="*/ 221265 h 571627"/>
              <a:gd name="connsiteX221" fmla="*/ 1558180 w 1709242"/>
              <a:gd name="connsiteY221" fmla="*/ 221265 h 571627"/>
              <a:gd name="connsiteX222" fmla="*/ 1558180 w 1709242"/>
              <a:gd name="connsiteY222" fmla="*/ 330320 h 571627"/>
              <a:gd name="connsiteX223" fmla="*/ 1619178 w 1709242"/>
              <a:gd name="connsiteY223" fmla="*/ 330320 h 571627"/>
              <a:gd name="connsiteX224" fmla="*/ 1619178 w 1709242"/>
              <a:gd name="connsiteY224" fmla="*/ 349566 h 571627"/>
              <a:gd name="connsiteX225" fmla="*/ 1558180 w 1709242"/>
              <a:gd name="connsiteY225" fmla="*/ 349566 h 571627"/>
              <a:gd name="connsiteX226" fmla="*/ 1551646 w 1709242"/>
              <a:gd name="connsiteY226" fmla="*/ 349566 h 571627"/>
              <a:gd name="connsiteX227" fmla="*/ 1537129 w 1709242"/>
              <a:gd name="connsiteY227" fmla="*/ 349566 h 571627"/>
              <a:gd name="connsiteX228" fmla="*/ 915097 w 1709242"/>
              <a:gd name="connsiteY228" fmla="*/ 441289 h 571627"/>
              <a:gd name="connsiteX229" fmla="*/ 915097 w 1709242"/>
              <a:gd name="connsiteY229" fmla="*/ 569703 h 571627"/>
              <a:gd name="connsiteX230" fmla="*/ 929503 w 1709242"/>
              <a:gd name="connsiteY230" fmla="*/ 569703 h 571627"/>
              <a:gd name="connsiteX231" fmla="*/ 936144 w 1709242"/>
              <a:gd name="connsiteY231" fmla="*/ 569703 h 571627"/>
              <a:gd name="connsiteX232" fmla="*/ 997033 w 1709242"/>
              <a:gd name="connsiteY232" fmla="*/ 569703 h 571627"/>
              <a:gd name="connsiteX233" fmla="*/ 997033 w 1709242"/>
              <a:gd name="connsiteY233" fmla="*/ 550457 h 571627"/>
              <a:gd name="connsiteX234" fmla="*/ 936144 w 1709242"/>
              <a:gd name="connsiteY234" fmla="*/ 550457 h 571627"/>
              <a:gd name="connsiteX235" fmla="*/ 936144 w 1709242"/>
              <a:gd name="connsiteY235" fmla="*/ 441289 h 571627"/>
              <a:gd name="connsiteX236" fmla="*/ 915097 w 1709242"/>
              <a:gd name="connsiteY236" fmla="*/ 441289 h 571627"/>
              <a:gd name="connsiteX237" fmla="*/ 1012902 w 1709242"/>
              <a:gd name="connsiteY237" fmla="*/ 569703 h 571627"/>
              <a:gd name="connsiteX238" fmla="*/ 1012902 w 1709242"/>
              <a:gd name="connsiteY238" fmla="*/ 441289 h 571627"/>
              <a:gd name="connsiteX239" fmla="*/ 1027418 w 1709242"/>
              <a:gd name="connsiteY239" fmla="*/ 441289 h 571627"/>
              <a:gd name="connsiteX240" fmla="*/ 1033943 w 1709242"/>
              <a:gd name="connsiteY240" fmla="*/ 441289 h 571627"/>
              <a:gd name="connsiteX241" fmla="*/ 1098322 w 1709242"/>
              <a:gd name="connsiteY241" fmla="*/ 441289 h 571627"/>
              <a:gd name="connsiteX242" fmla="*/ 1098322 w 1709242"/>
              <a:gd name="connsiteY242" fmla="*/ 460535 h 571627"/>
              <a:gd name="connsiteX243" fmla="*/ 1033943 w 1709242"/>
              <a:gd name="connsiteY243" fmla="*/ 460535 h 571627"/>
              <a:gd name="connsiteX244" fmla="*/ 1033943 w 1709242"/>
              <a:gd name="connsiteY244" fmla="*/ 495198 h 571627"/>
              <a:gd name="connsiteX245" fmla="*/ 1093026 w 1709242"/>
              <a:gd name="connsiteY245" fmla="*/ 495198 h 571627"/>
              <a:gd name="connsiteX246" fmla="*/ 1093026 w 1709242"/>
              <a:gd name="connsiteY246" fmla="*/ 513768 h 571627"/>
              <a:gd name="connsiteX247" fmla="*/ 1033943 w 1709242"/>
              <a:gd name="connsiteY247" fmla="*/ 513464 h 571627"/>
              <a:gd name="connsiteX248" fmla="*/ 1033943 w 1709242"/>
              <a:gd name="connsiteY248" fmla="*/ 550457 h 571627"/>
              <a:gd name="connsiteX249" fmla="*/ 1099332 w 1709242"/>
              <a:gd name="connsiteY249" fmla="*/ 550457 h 571627"/>
              <a:gd name="connsiteX250" fmla="*/ 1099332 w 1709242"/>
              <a:gd name="connsiteY250" fmla="*/ 569703 h 571627"/>
              <a:gd name="connsiteX251" fmla="*/ 1033943 w 1709242"/>
              <a:gd name="connsiteY251" fmla="*/ 569703 h 571627"/>
              <a:gd name="connsiteX252" fmla="*/ 1027418 w 1709242"/>
              <a:gd name="connsiteY252" fmla="*/ 569703 h 571627"/>
              <a:gd name="connsiteX253" fmla="*/ 1012902 w 1709242"/>
              <a:gd name="connsiteY253" fmla="*/ 569703 h 571627"/>
              <a:gd name="connsiteX254" fmla="*/ 1149643 w 1709242"/>
              <a:gd name="connsiteY254" fmla="*/ 566326 h 571627"/>
              <a:gd name="connsiteX255" fmla="*/ 1174627 w 1709242"/>
              <a:gd name="connsiteY255" fmla="*/ 571503 h 571627"/>
              <a:gd name="connsiteX256" fmla="*/ 1207717 w 1709242"/>
              <a:gd name="connsiteY256" fmla="*/ 563737 h 571627"/>
              <a:gd name="connsiteX257" fmla="*/ 1230225 w 1709242"/>
              <a:gd name="connsiteY257" fmla="*/ 541229 h 571627"/>
              <a:gd name="connsiteX258" fmla="*/ 1238321 w 1709242"/>
              <a:gd name="connsiteY258" fmla="*/ 503076 h 571627"/>
              <a:gd name="connsiteX259" fmla="*/ 1238321 w 1709242"/>
              <a:gd name="connsiteY259" fmla="*/ 500150 h 571627"/>
              <a:gd name="connsiteX260" fmla="*/ 1174960 w 1709242"/>
              <a:gd name="connsiteY260" fmla="*/ 500150 h 571627"/>
              <a:gd name="connsiteX261" fmla="*/ 1174960 w 1709242"/>
              <a:gd name="connsiteY261" fmla="*/ 519620 h 571627"/>
              <a:gd name="connsiteX262" fmla="*/ 1215842 w 1709242"/>
              <a:gd name="connsiteY262" fmla="*/ 519620 h 571627"/>
              <a:gd name="connsiteX263" fmla="*/ 1211536 w 1709242"/>
              <a:gd name="connsiteY263" fmla="*/ 532675 h 571627"/>
              <a:gd name="connsiteX264" fmla="*/ 1197363 w 1709242"/>
              <a:gd name="connsiteY264" fmla="*/ 546630 h 571627"/>
              <a:gd name="connsiteX265" fmla="*/ 1174846 w 1709242"/>
              <a:gd name="connsiteY265" fmla="*/ 551357 h 571627"/>
              <a:gd name="connsiteX266" fmla="*/ 1153243 w 1709242"/>
              <a:gd name="connsiteY266" fmla="*/ 545505 h 571627"/>
              <a:gd name="connsiteX267" fmla="*/ 1138051 w 1709242"/>
              <a:gd name="connsiteY267" fmla="*/ 529186 h 571627"/>
              <a:gd name="connsiteX268" fmla="*/ 1132422 w 1709242"/>
              <a:gd name="connsiteY268" fmla="*/ 505327 h 571627"/>
              <a:gd name="connsiteX269" fmla="*/ 1137937 w 1709242"/>
              <a:gd name="connsiteY269" fmla="*/ 481468 h 571627"/>
              <a:gd name="connsiteX270" fmla="*/ 1153463 w 1709242"/>
              <a:gd name="connsiteY270" fmla="*/ 465373 h 571627"/>
              <a:gd name="connsiteX271" fmla="*/ 1176646 w 1709242"/>
              <a:gd name="connsiteY271" fmla="*/ 459634 h 571627"/>
              <a:gd name="connsiteX272" fmla="*/ 1197249 w 1709242"/>
              <a:gd name="connsiteY272" fmla="*/ 463910 h 571627"/>
              <a:gd name="connsiteX273" fmla="*/ 1212441 w 1709242"/>
              <a:gd name="connsiteY273" fmla="*/ 476290 h 571627"/>
              <a:gd name="connsiteX274" fmla="*/ 1226729 w 1709242"/>
              <a:gd name="connsiteY274" fmla="*/ 461997 h 571627"/>
              <a:gd name="connsiteX275" fmla="*/ 1204336 w 1709242"/>
              <a:gd name="connsiteY275" fmla="*/ 445340 h 571627"/>
              <a:gd name="connsiteX276" fmla="*/ 1176084 w 1709242"/>
              <a:gd name="connsiteY276" fmla="*/ 439488 h 571627"/>
              <a:gd name="connsiteX277" fmla="*/ 1150205 w 1709242"/>
              <a:gd name="connsiteY277" fmla="*/ 444553 h 571627"/>
              <a:gd name="connsiteX278" fmla="*/ 1129269 w 1709242"/>
              <a:gd name="connsiteY278" fmla="*/ 458621 h 571627"/>
              <a:gd name="connsiteX279" fmla="*/ 1115315 w 1709242"/>
              <a:gd name="connsiteY279" fmla="*/ 479667 h 571627"/>
              <a:gd name="connsiteX280" fmla="*/ 1110248 w 1709242"/>
              <a:gd name="connsiteY280" fmla="*/ 505327 h 571627"/>
              <a:gd name="connsiteX281" fmla="*/ 1115315 w 1709242"/>
              <a:gd name="connsiteY281" fmla="*/ 531100 h 571627"/>
              <a:gd name="connsiteX282" fmla="*/ 1129155 w 1709242"/>
              <a:gd name="connsiteY282" fmla="*/ 552145 h 571627"/>
              <a:gd name="connsiteX283" fmla="*/ 1149643 w 1709242"/>
              <a:gd name="connsiteY283" fmla="*/ 566326 h 571627"/>
              <a:gd name="connsiteX284" fmla="*/ 1257228 w 1709242"/>
              <a:gd name="connsiteY284" fmla="*/ 569703 h 571627"/>
              <a:gd name="connsiteX285" fmla="*/ 1257228 w 1709242"/>
              <a:gd name="connsiteY285" fmla="*/ 441289 h 571627"/>
              <a:gd name="connsiteX286" fmla="*/ 1271754 w 1709242"/>
              <a:gd name="connsiteY286" fmla="*/ 441289 h 571627"/>
              <a:gd name="connsiteX287" fmla="*/ 1278278 w 1709242"/>
              <a:gd name="connsiteY287" fmla="*/ 441289 h 571627"/>
              <a:gd name="connsiteX288" fmla="*/ 1342658 w 1709242"/>
              <a:gd name="connsiteY288" fmla="*/ 441289 h 571627"/>
              <a:gd name="connsiteX289" fmla="*/ 1342658 w 1709242"/>
              <a:gd name="connsiteY289" fmla="*/ 460535 h 571627"/>
              <a:gd name="connsiteX290" fmla="*/ 1278278 w 1709242"/>
              <a:gd name="connsiteY290" fmla="*/ 460535 h 571627"/>
              <a:gd name="connsiteX291" fmla="*/ 1278278 w 1709242"/>
              <a:gd name="connsiteY291" fmla="*/ 495198 h 571627"/>
              <a:gd name="connsiteX292" fmla="*/ 1337362 w 1709242"/>
              <a:gd name="connsiteY292" fmla="*/ 495198 h 571627"/>
              <a:gd name="connsiteX293" fmla="*/ 1337362 w 1709242"/>
              <a:gd name="connsiteY293" fmla="*/ 513768 h 571627"/>
              <a:gd name="connsiteX294" fmla="*/ 1278278 w 1709242"/>
              <a:gd name="connsiteY294" fmla="*/ 513464 h 571627"/>
              <a:gd name="connsiteX295" fmla="*/ 1278278 w 1709242"/>
              <a:gd name="connsiteY295" fmla="*/ 550457 h 571627"/>
              <a:gd name="connsiteX296" fmla="*/ 1343553 w 1709242"/>
              <a:gd name="connsiteY296" fmla="*/ 550457 h 571627"/>
              <a:gd name="connsiteX297" fmla="*/ 1343553 w 1709242"/>
              <a:gd name="connsiteY297" fmla="*/ 569703 h 571627"/>
              <a:gd name="connsiteX298" fmla="*/ 1278278 w 1709242"/>
              <a:gd name="connsiteY298" fmla="*/ 569703 h 571627"/>
              <a:gd name="connsiteX299" fmla="*/ 1271754 w 1709242"/>
              <a:gd name="connsiteY299" fmla="*/ 569703 h 571627"/>
              <a:gd name="connsiteX300" fmla="*/ 1257228 w 1709242"/>
              <a:gd name="connsiteY300" fmla="*/ 569703 h 571627"/>
              <a:gd name="connsiteX301" fmla="*/ 1365165 w 1709242"/>
              <a:gd name="connsiteY301" fmla="*/ 441289 h 571627"/>
              <a:gd name="connsiteX302" fmla="*/ 1365165 w 1709242"/>
              <a:gd name="connsiteY302" fmla="*/ 569703 h 571627"/>
              <a:gd name="connsiteX303" fmla="*/ 1386206 w 1709242"/>
              <a:gd name="connsiteY303" fmla="*/ 569703 h 571627"/>
              <a:gd name="connsiteX304" fmla="*/ 1386206 w 1709242"/>
              <a:gd name="connsiteY304" fmla="*/ 480941 h 571627"/>
              <a:gd name="connsiteX305" fmla="*/ 1454071 w 1709242"/>
              <a:gd name="connsiteY305" fmla="*/ 569703 h 571627"/>
              <a:gd name="connsiteX306" fmla="*/ 1468816 w 1709242"/>
              <a:gd name="connsiteY306" fmla="*/ 569703 h 571627"/>
              <a:gd name="connsiteX307" fmla="*/ 1468816 w 1709242"/>
              <a:gd name="connsiteY307" fmla="*/ 441402 h 571627"/>
              <a:gd name="connsiteX308" fmla="*/ 1447661 w 1709242"/>
              <a:gd name="connsiteY308" fmla="*/ 441402 h 571627"/>
              <a:gd name="connsiteX309" fmla="*/ 1447661 w 1709242"/>
              <a:gd name="connsiteY309" fmla="*/ 529821 h 571627"/>
              <a:gd name="connsiteX310" fmla="*/ 1379796 w 1709242"/>
              <a:gd name="connsiteY310" fmla="*/ 441289 h 571627"/>
              <a:gd name="connsiteX311" fmla="*/ 1365165 w 1709242"/>
              <a:gd name="connsiteY311" fmla="*/ 441289 h 571627"/>
              <a:gd name="connsiteX312" fmla="*/ 1496839 w 1709242"/>
              <a:gd name="connsiteY312" fmla="*/ 569703 h 571627"/>
              <a:gd name="connsiteX313" fmla="*/ 1496839 w 1709242"/>
              <a:gd name="connsiteY313" fmla="*/ 441289 h 571627"/>
              <a:gd name="connsiteX314" fmla="*/ 1511698 w 1709242"/>
              <a:gd name="connsiteY314" fmla="*/ 441289 h 571627"/>
              <a:gd name="connsiteX315" fmla="*/ 1517889 w 1709242"/>
              <a:gd name="connsiteY315" fmla="*/ 441289 h 571627"/>
              <a:gd name="connsiteX316" fmla="*/ 1545454 w 1709242"/>
              <a:gd name="connsiteY316" fmla="*/ 441289 h 571627"/>
              <a:gd name="connsiteX317" fmla="*/ 1571343 w 1709242"/>
              <a:gd name="connsiteY317" fmla="*/ 446129 h 571627"/>
              <a:gd name="connsiteX318" fmla="*/ 1592165 w 1709242"/>
              <a:gd name="connsiteY318" fmla="*/ 459747 h 571627"/>
              <a:gd name="connsiteX319" fmla="*/ 1606005 w 1709242"/>
              <a:gd name="connsiteY319" fmla="*/ 480117 h 571627"/>
              <a:gd name="connsiteX320" fmla="*/ 1606005 w 1709242"/>
              <a:gd name="connsiteY320" fmla="*/ 530762 h 571627"/>
              <a:gd name="connsiteX321" fmla="*/ 1592279 w 1709242"/>
              <a:gd name="connsiteY321" fmla="*/ 551470 h 571627"/>
              <a:gd name="connsiteX322" fmla="*/ 1571572 w 1709242"/>
              <a:gd name="connsiteY322" fmla="*/ 565088 h 571627"/>
              <a:gd name="connsiteX323" fmla="*/ 1545797 w 1709242"/>
              <a:gd name="connsiteY323" fmla="*/ 569927 h 571627"/>
              <a:gd name="connsiteX324" fmla="*/ 1511355 w 1709242"/>
              <a:gd name="connsiteY324" fmla="*/ 569703 h 571627"/>
              <a:gd name="connsiteX325" fmla="*/ 1496839 w 1709242"/>
              <a:gd name="connsiteY325" fmla="*/ 569703 h 571627"/>
              <a:gd name="connsiteX326" fmla="*/ 1517889 w 1709242"/>
              <a:gd name="connsiteY326" fmla="*/ 550457 h 571627"/>
              <a:gd name="connsiteX327" fmla="*/ 1517889 w 1709242"/>
              <a:gd name="connsiteY327" fmla="*/ 460647 h 571627"/>
              <a:gd name="connsiteX328" fmla="*/ 1545454 w 1709242"/>
              <a:gd name="connsiteY328" fmla="*/ 460647 h 571627"/>
              <a:gd name="connsiteX329" fmla="*/ 1567972 w 1709242"/>
              <a:gd name="connsiteY329" fmla="*/ 466387 h 571627"/>
              <a:gd name="connsiteX330" fmla="*/ 1583612 w 1709242"/>
              <a:gd name="connsiteY330" fmla="*/ 482143 h 571627"/>
              <a:gd name="connsiteX331" fmla="*/ 1589355 w 1709242"/>
              <a:gd name="connsiteY331" fmla="*/ 505439 h 571627"/>
              <a:gd name="connsiteX332" fmla="*/ 1583726 w 1709242"/>
              <a:gd name="connsiteY332" fmla="*/ 528961 h 571627"/>
              <a:gd name="connsiteX333" fmla="*/ 1568305 w 1709242"/>
              <a:gd name="connsiteY333" fmla="*/ 544718 h 571627"/>
              <a:gd name="connsiteX334" fmla="*/ 1545121 w 1709242"/>
              <a:gd name="connsiteY334" fmla="*/ 550457 h 571627"/>
              <a:gd name="connsiteX335" fmla="*/ 1517889 w 1709242"/>
              <a:gd name="connsiteY335" fmla="*/ 550457 h 571627"/>
              <a:gd name="connsiteX336" fmla="*/ 1638085 w 1709242"/>
              <a:gd name="connsiteY336" fmla="*/ 565989 h 571627"/>
              <a:gd name="connsiteX337" fmla="*/ 1663964 w 1709242"/>
              <a:gd name="connsiteY337" fmla="*/ 571503 h 571627"/>
              <a:gd name="connsiteX338" fmla="*/ 1696940 w 1709242"/>
              <a:gd name="connsiteY338" fmla="*/ 561937 h 571627"/>
              <a:gd name="connsiteX339" fmla="*/ 1706322 w 1709242"/>
              <a:gd name="connsiteY339" fmla="*/ 549782 h 571627"/>
              <a:gd name="connsiteX340" fmla="*/ 1709208 w 1709242"/>
              <a:gd name="connsiteY340" fmla="*/ 534701 h 571627"/>
              <a:gd name="connsiteX341" fmla="*/ 1705836 w 1709242"/>
              <a:gd name="connsiteY341" fmla="*/ 517594 h 571627"/>
              <a:gd name="connsiteX342" fmla="*/ 1697169 w 1709242"/>
              <a:gd name="connsiteY342" fmla="*/ 506339 h 571627"/>
              <a:gd name="connsiteX343" fmla="*/ 1685243 w 1709242"/>
              <a:gd name="connsiteY343" fmla="*/ 499250 h 571627"/>
              <a:gd name="connsiteX344" fmla="*/ 1672184 w 1709242"/>
              <a:gd name="connsiteY344" fmla="*/ 494298 h 571627"/>
              <a:gd name="connsiteX345" fmla="*/ 1660250 w 1709242"/>
              <a:gd name="connsiteY345" fmla="*/ 489571 h 571627"/>
              <a:gd name="connsiteX346" fmla="*/ 1651591 w 1709242"/>
              <a:gd name="connsiteY346" fmla="*/ 483494 h 571627"/>
              <a:gd name="connsiteX347" fmla="*/ 1648324 w 1709242"/>
              <a:gd name="connsiteY347" fmla="*/ 474153 h 571627"/>
              <a:gd name="connsiteX348" fmla="*/ 1649534 w 1709242"/>
              <a:gd name="connsiteY348" fmla="*/ 467809 h 571627"/>
              <a:gd name="connsiteX349" fmla="*/ 1653725 w 1709242"/>
              <a:gd name="connsiteY349" fmla="*/ 462898 h 571627"/>
              <a:gd name="connsiteX350" fmla="*/ 1668698 w 1709242"/>
              <a:gd name="connsiteY350" fmla="*/ 459072 h 571627"/>
              <a:gd name="connsiteX351" fmla="*/ 1682310 w 1709242"/>
              <a:gd name="connsiteY351" fmla="*/ 462110 h 571627"/>
              <a:gd name="connsiteX352" fmla="*/ 1693568 w 1709242"/>
              <a:gd name="connsiteY352" fmla="*/ 471339 h 571627"/>
              <a:gd name="connsiteX353" fmla="*/ 1707856 w 1709242"/>
              <a:gd name="connsiteY353" fmla="*/ 457046 h 571627"/>
              <a:gd name="connsiteX354" fmla="*/ 1691654 w 1709242"/>
              <a:gd name="connsiteY354" fmla="*/ 444440 h 571627"/>
              <a:gd name="connsiteX355" fmla="*/ 1669146 w 1709242"/>
              <a:gd name="connsiteY355" fmla="*/ 439488 h 571627"/>
              <a:gd name="connsiteX356" fmla="*/ 1647762 w 1709242"/>
              <a:gd name="connsiteY356" fmla="*/ 443653 h 571627"/>
              <a:gd name="connsiteX357" fmla="*/ 1632684 w 1709242"/>
              <a:gd name="connsiteY357" fmla="*/ 455920 h 571627"/>
              <a:gd name="connsiteX358" fmla="*/ 1627055 w 1709242"/>
              <a:gd name="connsiteY358" fmla="*/ 475277 h 571627"/>
              <a:gd name="connsiteX359" fmla="*/ 1630427 w 1709242"/>
              <a:gd name="connsiteY359" fmla="*/ 491597 h 571627"/>
              <a:gd name="connsiteX360" fmla="*/ 1639095 w 1709242"/>
              <a:gd name="connsiteY360" fmla="*/ 501950 h 571627"/>
              <a:gd name="connsiteX361" fmla="*/ 1651030 w 1709242"/>
              <a:gd name="connsiteY361" fmla="*/ 508704 h 571627"/>
              <a:gd name="connsiteX362" fmla="*/ 1664079 w 1709242"/>
              <a:gd name="connsiteY362" fmla="*/ 513430 h 571627"/>
              <a:gd name="connsiteX363" fmla="*/ 1676014 w 1709242"/>
              <a:gd name="connsiteY363" fmla="*/ 518269 h 571627"/>
              <a:gd name="connsiteX364" fmla="*/ 1684672 w 1709242"/>
              <a:gd name="connsiteY364" fmla="*/ 524909 h 571627"/>
              <a:gd name="connsiteX365" fmla="*/ 1687939 w 1709242"/>
              <a:gd name="connsiteY365" fmla="*/ 535376 h 571627"/>
              <a:gd name="connsiteX366" fmla="*/ 1686396 w 1709242"/>
              <a:gd name="connsiteY366" fmla="*/ 542288 h 571627"/>
              <a:gd name="connsiteX367" fmla="*/ 1681633 w 1709242"/>
              <a:gd name="connsiteY367" fmla="*/ 547531 h 571627"/>
              <a:gd name="connsiteX368" fmla="*/ 1664641 w 1709242"/>
              <a:gd name="connsiteY368" fmla="*/ 551920 h 571627"/>
              <a:gd name="connsiteX369" fmla="*/ 1645962 w 1709242"/>
              <a:gd name="connsiteY369" fmla="*/ 547531 h 571627"/>
              <a:gd name="connsiteX370" fmla="*/ 1633351 w 1709242"/>
              <a:gd name="connsiteY370" fmla="*/ 535601 h 571627"/>
              <a:gd name="connsiteX371" fmla="*/ 1619064 w 1709242"/>
              <a:gd name="connsiteY371" fmla="*/ 549894 h 571627"/>
              <a:gd name="connsiteX372" fmla="*/ 1638085 w 1709242"/>
              <a:gd name="connsiteY372" fmla="*/ 565989 h 57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1709242" h="571627">
                <a:moveTo>
                  <a:pt x="452141" y="506194"/>
                </a:moveTo>
                <a:lnTo>
                  <a:pt x="274161" y="328291"/>
                </a:lnTo>
                <a:lnTo>
                  <a:pt x="288789" y="313664"/>
                </a:lnTo>
                <a:lnTo>
                  <a:pt x="444386" y="469261"/>
                </a:lnTo>
                <a:lnTo>
                  <a:pt x="444325" y="469313"/>
                </a:lnTo>
                <a:lnTo>
                  <a:pt x="476287" y="501163"/>
                </a:lnTo>
                <a:lnTo>
                  <a:pt x="544602" y="569477"/>
                </a:lnTo>
                <a:lnTo>
                  <a:pt x="608302" y="569477"/>
                </a:lnTo>
                <a:lnTo>
                  <a:pt x="851172" y="569477"/>
                </a:lnTo>
                <a:lnTo>
                  <a:pt x="851172" y="524460"/>
                </a:lnTo>
                <a:lnTo>
                  <a:pt x="693048" y="524460"/>
                </a:lnTo>
                <a:lnTo>
                  <a:pt x="693048" y="3"/>
                </a:lnTo>
                <a:lnTo>
                  <a:pt x="671890" y="3"/>
                </a:lnTo>
                <a:lnTo>
                  <a:pt x="671890" y="524460"/>
                </a:lnTo>
                <a:lnTo>
                  <a:pt x="647468" y="524460"/>
                </a:lnTo>
                <a:lnTo>
                  <a:pt x="647468" y="3"/>
                </a:lnTo>
                <a:lnTo>
                  <a:pt x="602562" y="3"/>
                </a:lnTo>
                <a:lnTo>
                  <a:pt x="602562" y="563737"/>
                </a:lnTo>
                <a:lnTo>
                  <a:pt x="508138" y="469313"/>
                </a:lnTo>
                <a:lnTo>
                  <a:pt x="320638" y="281814"/>
                </a:lnTo>
                <a:lnTo>
                  <a:pt x="473512" y="128941"/>
                </a:lnTo>
                <a:cubicBezTo>
                  <a:pt x="487037" y="144678"/>
                  <a:pt x="498500" y="162156"/>
                  <a:pt x="507568" y="180963"/>
                </a:cubicBezTo>
                <a:cubicBezTo>
                  <a:pt x="523196" y="213367"/>
                  <a:pt x="531315" y="248877"/>
                  <a:pt x="531322" y="284853"/>
                </a:cubicBezTo>
                <a:cubicBezTo>
                  <a:pt x="531401" y="321826"/>
                  <a:pt x="522887" y="358312"/>
                  <a:pt x="506449" y="391432"/>
                </a:cubicBezTo>
                <a:lnTo>
                  <a:pt x="540213" y="424632"/>
                </a:lnTo>
                <a:cubicBezTo>
                  <a:pt x="573012" y="366432"/>
                  <a:pt x="584223" y="298526"/>
                  <a:pt x="571871" y="232872"/>
                </a:cubicBezTo>
                <a:cubicBezTo>
                  <a:pt x="562330" y="182160"/>
                  <a:pt x="539203" y="135305"/>
                  <a:pt x="505341" y="97112"/>
                </a:cubicBezTo>
                <a:lnTo>
                  <a:pt x="602337" y="116"/>
                </a:lnTo>
                <a:lnTo>
                  <a:pt x="538749" y="116"/>
                </a:lnTo>
                <a:lnTo>
                  <a:pt x="472945" y="65941"/>
                </a:lnTo>
                <a:lnTo>
                  <a:pt x="472686" y="65729"/>
                </a:lnTo>
                <a:lnTo>
                  <a:pt x="441061" y="97691"/>
                </a:lnTo>
                <a:lnTo>
                  <a:pt x="441141" y="97755"/>
                </a:lnTo>
                <a:lnTo>
                  <a:pt x="216761" y="322205"/>
                </a:lnTo>
                <a:lnTo>
                  <a:pt x="216761" y="247488"/>
                </a:lnTo>
                <a:lnTo>
                  <a:pt x="464133" y="116"/>
                </a:lnTo>
                <a:lnTo>
                  <a:pt x="434196" y="116"/>
                </a:lnTo>
                <a:lnTo>
                  <a:pt x="409379" y="24932"/>
                </a:lnTo>
                <a:cubicBezTo>
                  <a:pt x="372551" y="8336"/>
                  <a:pt x="332506" y="-201"/>
                  <a:pt x="291940" y="4"/>
                </a:cubicBezTo>
                <a:lnTo>
                  <a:pt x="0" y="4"/>
                </a:lnTo>
                <a:lnTo>
                  <a:pt x="0" y="569141"/>
                </a:lnTo>
                <a:lnTo>
                  <a:pt x="291940" y="569141"/>
                </a:lnTo>
                <a:cubicBezTo>
                  <a:pt x="345199" y="569206"/>
                  <a:pt x="397238" y="554220"/>
                  <a:pt x="442139" y="526121"/>
                </a:cubicBezTo>
                <a:lnTo>
                  <a:pt x="485629" y="569590"/>
                </a:lnTo>
                <a:lnTo>
                  <a:pt x="515566" y="569590"/>
                </a:lnTo>
                <a:lnTo>
                  <a:pt x="459955" y="514003"/>
                </a:lnTo>
                <a:lnTo>
                  <a:pt x="459968" y="513994"/>
                </a:lnTo>
                <a:lnTo>
                  <a:pt x="452141" y="506194"/>
                </a:lnTo>
                <a:close/>
                <a:moveTo>
                  <a:pt x="171518" y="262794"/>
                </a:moveTo>
                <a:lnTo>
                  <a:pt x="171743" y="262569"/>
                </a:lnTo>
                <a:lnTo>
                  <a:pt x="171743" y="45021"/>
                </a:lnTo>
                <a:lnTo>
                  <a:pt x="89698" y="45021"/>
                </a:lnTo>
                <a:lnTo>
                  <a:pt x="89698" y="524235"/>
                </a:lnTo>
                <a:lnTo>
                  <a:pt x="171743" y="524235"/>
                </a:lnTo>
                <a:lnTo>
                  <a:pt x="171743" y="292506"/>
                </a:lnTo>
                <a:lnTo>
                  <a:pt x="171518" y="292731"/>
                </a:lnTo>
                <a:lnTo>
                  <a:pt x="171518" y="262794"/>
                </a:lnTo>
                <a:close/>
                <a:moveTo>
                  <a:pt x="216761" y="45021"/>
                </a:moveTo>
                <a:lnTo>
                  <a:pt x="216761" y="217551"/>
                </a:lnTo>
                <a:lnTo>
                  <a:pt x="374583" y="59728"/>
                </a:lnTo>
                <a:cubicBezTo>
                  <a:pt x="348183" y="49982"/>
                  <a:pt x="320202" y="44982"/>
                  <a:pt x="291940" y="45021"/>
                </a:cubicBezTo>
                <a:lnTo>
                  <a:pt x="216761" y="45021"/>
                </a:lnTo>
                <a:close/>
                <a:moveTo>
                  <a:pt x="409325" y="493321"/>
                </a:moveTo>
                <a:lnTo>
                  <a:pt x="259194" y="343260"/>
                </a:lnTo>
                <a:lnTo>
                  <a:pt x="216761" y="385693"/>
                </a:lnTo>
                <a:lnTo>
                  <a:pt x="216761" y="524235"/>
                </a:lnTo>
                <a:lnTo>
                  <a:pt x="291827" y="524235"/>
                </a:lnTo>
                <a:cubicBezTo>
                  <a:pt x="333128" y="524257"/>
                  <a:pt x="373595" y="513546"/>
                  <a:pt x="409325" y="493321"/>
                </a:cubicBezTo>
                <a:close/>
                <a:moveTo>
                  <a:pt x="68539" y="524235"/>
                </a:moveTo>
                <a:lnTo>
                  <a:pt x="68539" y="45021"/>
                </a:lnTo>
                <a:lnTo>
                  <a:pt x="45018" y="45021"/>
                </a:lnTo>
                <a:lnTo>
                  <a:pt x="45018" y="524235"/>
                </a:lnTo>
                <a:lnTo>
                  <a:pt x="68539" y="524235"/>
                </a:lnTo>
                <a:close/>
                <a:moveTo>
                  <a:pt x="915097" y="1128"/>
                </a:moveTo>
                <a:lnTo>
                  <a:pt x="915097" y="129542"/>
                </a:lnTo>
                <a:lnTo>
                  <a:pt x="936144" y="129542"/>
                </a:lnTo>
                <a:lnTo>
                  <a:pt x="936144" y="65875"/>
                </a:lnTo>
                <a:lnTo>
                  <a:pt x="992642" y="129542"/>
                </a:lnTo>
                <a:lnTo>
                  <a:pt x="1019989" y="129428"/>
                </a:lnTo>
                <a:lnTo>
                  <a:pt x="959391" y="62102"/>
                </a:lnTo>
                <a:lnTo>
                  <a:pt x="1018303" y="1128"/>
                </a:lnTo>
                <a:lnTo>
                  <a:pt x="991290" y="1128"/>
                </a:lnTo>
                <a:lnTo>
                  <a:pt x="936144" y="59481"/>
                </a:lnTo>
                <a:lnTo>
                  <a:pt x="936144" y="1128"/>
                </a:lnTo>
                <a:lnTo>
                  <a:pt x="915097" y="1128"/>
                </a:lnTo>
                <a:close/>
                <a:moveTo>
                  <a:pt x="1036305" y="129542"/>
                </a:moveTo>
                <a:lnTo>
                  <a:pt x="1089093" y="1128"/>
                </a:lnTo>
                <a:lnTo>
                  <a:pt x="1103723" y="1128"/>
                </a:lnTo>
                <a:lnTo>
                  <a:pt x="1156282" y="129542"/>
                </a:lnTo>
                <a:lnTo>
                  <a:pt x="1133774" y="129542"/>
                </a:lnTo>
                <a:lnTo>
                  <a:pt x="1123906" y="104782"/>
                </a:lnTo>
                <a:lnTo>
                  <a:pt x="1068566" y="104782"/>
                </a:lnTo>
                <a:lnTo>
                  <a:pt x="1058708" y="129542"/>
                </a:lnTo>
                <a:lnTo>
                  <a:pt x="1036305" y="129542"/>
                </a:lnTo>
                <a:close/>
                <a:moveTo>
                  <a:pt x="1096236" y="35300"/>
                </a:moveTo>
                <a:lnTo>
                  <a:pt x="1116601" y="86437"/>
                </a:lnTo>
                <a:lnTo>
                  <a:pt x="1075872" y="86437"/>
                </a:lnTo>
                <a:lnTo>
                  <a:pt x="1096236" y="35300"/>
                </a:lnTo>
                <a:close/>
                <a:moveTo>
                  <a:pt x="1240207" y="20374"/>
                </a:moveTo>
                <a:lnTo>
                  <a:pt x="1173389" y="114910"/>
                </a:lnTo>
                <a:lnTo>
                  <a:pt x="1173389" y="129542"/>
                </a:lnTo>
                <a:lnTo>
                  <a:pt x="1266686" y="129542"/>
                </a:lnTo>
                <a:lnTo>
                  <a:pt x="1266686" y="110297"/>
                </a:lnTo>
                <a:lnTo>
                  <a:pt x="1201411" y="110297"/>
                </a:lnTo>
                <a:lnTo>
                  <a:pt x="1268153" y="15872"/>
                </a:lnTo>
                <a:lnTo>
                  <a:pt x="1268153" y="1128"/>
                </a:lnTo>
                <a:lnTo>
                  <a:pt x="1177551" y="1128"/>
                </a:lnTo>
                <a:lnTo>
                  <a:pt x="1177551" y="20374"/>
                </a:lnTo>
                <a:lnTo>
                  <a:pt x="1240207" y="20374"/>
                </a:lnTo>
                <a:close/>
                <a:moveTo>
                  <a:pt x="1284917" y="129542"/>
                </a:moveTo>
                <a:lnTo>
                  <a:pt x="1337705" y="1128"/>
                </a:lnTo>
                <a:lnTo>
                  <a:pt x="1352335" y="1128"/>
                </a:lnTo>
                <a:lnTo>
                  <a:pt x="1404780" y="129542"/>
                </a:lnTo>
                <a:lnTo>
                  <a:pt x="1382272" y="129542"/>
                </a:lnTo>
                <a:lnTo>
                  <a:pt x="1372490" y="104782"/>
                </a:lnTo>
                <a:lnTo>
                  <a:pt x="1317397" y="104782"/>
                </a:lnTo>
                <a:lnTo>
                  <a:pt x="1307539" y="129542"/>
                </a:lnTo>
                <a:lnTo>
                  <a:pt x="1284917" y="129542"/>
                </a:lnTo>
                <a:close/>
                <a:moveTo>
                  <a:pt x="1345058" y="35340"/>
                </a:moveTo>
                <a:lnTo>
                  <a:pt x="1365241" y="86437"/>
                </a:lnTo>
                <a:lnTo>
                  <a:pt x="1324703" y="86437"/>
                </a:lnTo>
                <a:lnTo>
                  <a:pt x="1345058" y="35340"/>
                </a:lnTo>
                <a:close/>
                <a:moveTo>
                  <a:pt x="1425716" y="1128"/>
                </a:moveTo>
                <a:lnTo>
                  <a:pt x="1425716" y="129542"/>
                </a:lnTo>
                <a:lnTo>
                  <a:pt x="1446985" y="129542"/>
                </a:lnTo>
                <a:lnTo>
                  <a:pt x="1446985" y="41304"/>
                </a:lnTo>
                <a:lnTo>
                  <a:pt x="1514622" y="129542"/>
                </a:lnTo>
                <a:lnTo>
                  <a:pt x="1529252" y="129542"/>
                </a:lnTo>
                <a:lnTo>
                  <a:pt x="1529252" y="1128"/>
                </a:lnTo>
                <a:lnTo>
                  <a:pt x="1508202" y="1128"/>
                </a:lnTo>
                <a:lnTo>
                  <a:pt x="1508202" y="89526"/>
                </a:lnTo>
                <a:lnTo>
                  <a:pt x="1440565" y="1128"/>
                </a:lnTo>
                <a:lnTo>
                  <a:pt x="1425716" y="1128"/>
                </a:lnTo>
                <a:close/>
                <a:moveTo>
                  <a:pt x="915097" y="349566"/>
                </a:moveTo>
                <a:lnTo>
                  <a:pt x="915097" y="221265"/>
                </a:lnTo>
                <a:lnTo>
                  <a:pt x="929616" y="221265"/>
                </a:lnTo>
                <a:lnTo>
                  <a:pt x="936144" y="221265"/>
                </a:lnTo>
                <a:lnTo>
                  <a:pt x="963382" y="221265"/>
                </a:lnTo>
                <a:cubicBezTo>
                  <a:pt x="972240" y="221164"/>
                  <a:pt x="981041" y="222808"/>
                  <a:pt x="989261" y="226104"/>
                </a:cubicBezTo>
                <a:cubicBezTo>
                  <a:pt x="996995" y="229257"/>
                  <a:pt x="1004053" y="233840"/>
                  <a:pt x="1010083" y="239610"/>
                </a:cubicBezTo>
                <a:cubicBezTo>
                  <a:pt x="1017769" y="246946"/>
                  <a:pt x="1023494" y="256083"/>
                  <a:pt x="1026751" y="266193"/>
                </a:cubicBezTo>
                <a:cubicBezTo>
                  <a:pt x="1030009" y="276304"/>
                  <a:pt x="1030685" y="287066"/>
                  <a:pt x="1028733" y="297507"/>
                </a:cubicBezTo>
                <a:cubicBezTo>
                  <a:pt x="1026771" y="307946"/>
                  <a:pt x="1022246" y="317732"/>
                  <a:pt x="1015550" y="325978"/>
                </a:cubicBezTo>
                <a:cubicBezTo>
                  <a:pt x="1008854" y="334224"/>
                  <a:pt x="1000205" y="340667"/>
                  <a:pt x="990395" y="344726"/>
                </a:cubicBezTo>
                <a:cubicBezTo>
                  <a:pt x="982241" y="348022"/>
                  <a:pt x="973516" y="349666"/>
                  <a:pt x="964734" y="349566"/>
                </a:cubicBezTo>
                <a:lnTo>
                  <a:pt x="936144" y="349566"/>
                </a:lnTo>
                <a:lnTo>
                  <a:pt x="929503" y="349566"/>
                </a:lnTo>
                <a:lnTo>
                  <a:pt x="915097" y="349566"/>
                </a:lnTo>
                <a:close/>
                <a:moveTo>
                  <a:pt x="936144" y="330320"/>
                </a:moveTo>
                <a:lnTo>
                  <a:pt x="936144" y="240510"/>
                </a:lnTo>
                <a:lnTo>
                  <a:pt x="963382" y="240510"/>
                </a:lnTo>
                <a:cubicBezTo>
                  <a:pt x="971230" y="240477"/>
                  <a:pt x="978974" y="242411"/>
                  <a:pt x="985889" y="246137"/>
                </a:cubicBezTo>
                <a:cubicBezTo>
                  <a:pt x="992423" y="249894"/>
                  <a:pt x="997824" y="255336"/>
                  <a:pt x="1001529" y="261894"/>
                </a:cubicBezTo>
                <a:cubicBezTo>
                  <a:pt x="1005415" y="269032"/>
                  <a:pt x="1007359" y="277065"/>
                  <a:pt x="1007159" y="285190"/>
                </a:cubicBezTo>
                <a:cubicBezTo>
                  <a:pt x="1007349" y="293408"/>
                  <a:pt x="1005454" y="301540"/>
                  <a:pt x="1001644" y="308824"/>
                </a:cubicBezTo>
                <a:cubicBezTo>
                  <a:pt x="998129" y="315405"/>
                  <a:pt x="992871" y="320894"/>
                  <a:pt x="986451" y="324693"/>
                </a:cubicBezTo>
                <a:cubicBezTo>
                  <a:pt x="979336" y="328539"/>
                  <a:pt x="971354" y="330478"/>
                  <a:pt x="963267" y="330320"/>
                </a:cubicBezTo>
                <a:lnTo>
                  <a:pt x="936144" y="330320"/>
                </a:lnTo>
                <a:close/>
                <a:moveTo>
                  <a:pt x="1055326" y="221265"/>
                </a:moveTo>
                <a:lnTo>
                  <a:pt x="1055326" y="349566"/>
                </a:lnTo>
                <a:lnTo>
                  <a:pt x="1076491" y="349566"/>
                </a:lnTo>
                <a:lnTo>
                  <a:pt x="1076491" y="221265"/>
                </a:lnTo>
                <a:lnTo>
                  <a:pt x="1055326" y="221265"/>
                </a:lnTo>
                <a:close/>
                <a:moveTo>
                  <a:pt x="1167312" y="351479"/>
                </a:moveTo>
                <a:cubicBezTo>
                  <a:pt x="1158711" y="351504"/>
                  <a:pt x="1150205" y="349741"/>
                  <a:pt x="1142328" y="346301"/>
                </a:cubicBezTo>
                <a:cubicBezTo>
                  <a:pt x="1134613" y="342944"/>
                  <a:pt x="1127621" y="338129"/>
                  <a:pt x="1121725" y="332121"/>
                </a:cubicBezTo>
                <a:cubicBezTo>
                  <a:pt x="1115848" y="325983"/>
                  <a:pt x="1111153" y="318809"/>
                  <a:pt x="1107885" y="310963"/>
                </a:cubicBezTo>
                <a:cubicBezTo>
                  <a:pt x="1101285" y="294455"/>
                  <a:pt x="1101285" y="276038"/>
                  <a:pt x="1107885" y="259530"/>
                </a:cubicBezTo>
                <a:cubicBezTo>
                  <a:pt x="1111200" y="251748"/>
                  <a:pt x="1115934" y="244649"/>
                  <a:pt x="1121840" y="238596"/>
                </a:cubicBezTo>
                <a:cubicBezTo>
                  <a:pt x="1127802" y="232521"/>
                  <a:pt x="1134917" y="227700"/>
                  <a:pt x="1142776" y="224417"/>
                </a:cubicBezTo>
                <a:cubicBezTo>
                  <a:pt x="1151015" y="220990"/>
                  <a:pt x="1159854" y="219267"/>
                  <a:pt x="1168769" y="219352"/>
                </a:cubicBezTo>
                <a:cubicBezTo>
                  <a:pt x="1178513" y="219281"/>
                  <a:pt x="1188143" y="221315"/>
                  <a:pt x="1197020" y="225317"/>
                </a:cubicBezTo>
                <a:cubicBezTo>
                  <a:pt x="1205488" y="229048"/>
                  <a:pt x="1212946" y="234760"/>
                  <a:pt x="1218747" y="241973"/>
                </a:cubicBezTo>
                <a:lnTo>
                  <a:pt x="1204221" y="256266"/>
                </a:lnTo>
                <a:cubicBezTo>
                  <a:pt x="1200402" y="250814"/>
                  <a:pt x="1195144" y="246529"/>
                  <a:pt x="1189029" y="243887"/>
                </a:cubicBezTo>
                <a:cubicBezTo>
                  <a:pt x="1182600" y="240974"/>
                  <a:pt x="1175608" y="239514"/>
                  <a:pt x="1168550" y="239610"/>
                </a:cubicBezTo>
                <a:cubicBezTo>
                  <a:pt x="1160416" y="239436"/>
                  <a:pt x="1152377" y="241416"/>
                  <a:pt x="1145252" y="245350"/>
                </a:cubicBezTo>
                <a:cubicBezTo>
                  <a:pt x="1138670" y="249118"/>
                  <a:pt x="1133317" y="254706"/>
                  <a:pt x="1129831" y="261443"/>
                </a:cubicBezTo>
                <a:cubicBezTo>
                  <a:pt x="1126173" y="268864"/>
                  <a:pt x="1124268" y="277028"/>
                  <a:pt x="1124268" y="285303"/>
                </a:cubicBezTo>
                <a:cubicBezTo>
                  <a:pt x="1124268" y="293578"/>
                  <a:pt x="1126173" y="301741"/>
                  <a:pt x="1129831" y="309162"/>
                </a:cubicBezTo>
                <a:cubicBezTo>
                  <a:pt x="1133317" y="315817"/>
                  <a:pt x="1138527" y="321413"/>
                  <a:pt x="1144909" y="325368"/>
                </a:cubicBezTo>
                <a:cubicBezTo>
                  <a:pt x="1151424" y="329315"/>
                  <a:pt x="1158911" y="331344"/>
                  <a:pt x="1166521" y="331220"/>
                </a:cubicBezTo>
                <a:cubicBezTo>
                  <a:pt x="1174284" y="331508"/>
                  <a:pt x="1182009" y="329925"/>
                  <a:pt x="1189029" y="326606"/>
                </a:cubicBezTo>
                <a:cubicBezTo>
                  <a:pt x="1195115" y="323576"/>
                  <a:pt x="1200087" y="318688"/>
                  <a:pt x="1203212" y="312651"/>
                </a:cubicBezTo>
                <a:cubicBezTo>
                  <a:pt x="1205231" y="308544"/>
                  <a:pt x="1206650" y="304186"/>
                  <a:pt x="1207441" y="299709"/>
                </a:cubicBezTo>
                <a:lnTo>
                  <a:pt x="1166521" y="299709"/>
                </a:lnTo>
                <a:lnTo>
                  <a:pt x="1166521" y="280125"/>
                </a:lnTo>
                <a:lnTo>
                  <a:pt x="1229996" y="280125"/>
                </a:lnTo>
                <a:lnTo>
                  <a:pt x="1229996" y="283051"/>
                </a:lnTo>
                <a:cubicBezTo>
                  <a:pt x="1230501" y="296257"/>
                  <a:pt x="1227672" y="309378"/>
                  <a:pt x="1221785" y="321205"/>
                </a:cubicBezTo>
                <a:cubicBezTo>
                  <a:pt x="1216728" y="330811"/>
                  <a:pt x="1208879" y="338658"/>
                  <a:pt x="1199268" y="343713"/>
                </a:cubicBezTo>
                <a:cubicBezTo>
                  <a:pt x="1189419" y="348897"/>
                  <a:pt x="1178437" y="351565"/>
                  <a:pt x="1167312" y="351479"/>
                </a:cubicBezTo>
                <a:close/>
                <a:moveTo>
                  <a:pt x="1255209" y="221265"/>
                </a:moveTo>
                <a:lnTo>
                  <a:pt x="1255209" y="349566"/>
                </a:lnTo>
                <a:lnTo>
                  <a:pt x="1276364" y="349566"/>
                </a:lnTo>
                <a:lnTo>
                  <a:pt x="1276364" y="221265"/>
                </a:lnTo>
                <a:lnTo>
                  <a:pt x="1255209" y="221265"/>
                </a:lnTo>
                <a:close/>
                <a:moveTo>
                  <a:pt x="1297185" y="240510"/>
                </a:moveTo>
                <a:lnTo>
                  <a:pt x="1297185" y="221265"/>
                </a:lnTo>
                <a:lnTo>
                  <a:pt x="1401855" y="221265"/>
                </a:lnTo>
                <a:lnTo>
                  <a:pt x="1401855" y="240510"/>
                </a:lnTo>
                <a:lnTo>
                  <a:pt x="1360431" y="240510"/>
                </a:lnTo>
                <a:lnTo>
                  <a:pt x="1360431" y="349566"/>
                </a:lnTo>
                <a:lnTo>
                  <a:pt x="1339276" y="349566"/>
                </a:lnTo>
                <a:lnTo>
                  <a:pt x="1339276" y="240510"/>
                </a:lnTo>
                <a:lnTo>
                  <a:pt x="1297185" y="240510"/>
                </a:lnTo>
                <a:close/>
                <a:moveTo>
                  <a:pt x="1449119" y="221265"/>
                </a:moveTo>
                <a:lnTo>
                  <a:pt x="1396341" y="349566"/>
                </a:lnTo>
                <a:lnTo>
                  <a:pt x="1418962" y="349566"/>
                </a:lnTo>
                <a:lnTo>
                  <a:pt x="1428821" y="324806"/>
                </a:lnTo>
                <a:lnTo>
                  <a:pt x="1484018" y="324806"/>
                </a:lnTo>
                <a:lnTo>
                  <a:pt x="1493800" y="349566"/>
                </a:lnTo>
                <a:lnTo>
                  <a:pt x="1516308" y="349566"/>
                </a:lnTo>
                <a:lnTo>
                  <a:pt x="1463863" y="221265"/>
                </a:lnTo>
                <a:lnTo>
                  <a:pt x="1449119" y="221265"/>
                </a:lnTo>
                <a:close/>
                <a:moveTo>
                  <a:pt x="1476770" y="306461"/>
                </a:moveTo>
                <a:lnTo>
                  <a:pt x="1456529" y="255221"/>
                </a:lnTo>
                <a:lnTo>
                  <a:pt x="1436127" y="306461"/>
                </a:lnTo>
                <a:lnTo>
                  <a:pt x="1476770" y="306461"/>
                </a:lnTo>
                <a:close/>
                <a:moveTo>
                  <a:pt x="1537129" y="349566"/>
                </a:moveTo>
                <a:lnTo>
                  <a:pt x="1537129" y="221265"/>
                </a:lnTo>
                <a:lnTo>
                  <a:pt x="1558180" y="221265"/>
                </a:lnTo>
                <a:lnTo>
                  <a:pt x="1558180" y="330320"/>
                </a:lnTo>
                <a:lnTo>
                  <a:pt x="1619178" y="330320"/>
                </a:lnTo>
                <a:lnTo>
                  <a:pt x="1619178" y="349566"/>
                </a:lnTo>
                <a:lnTo>
                  <a:pt x="1558180" y="349566"/>
                </a:lnTo>
                <a:lnTo>
                  <a:pt x="1551646" y="349566"/>
                </a:lnTo>
                <a:lnTo>
                  <a:pt x="1537129" y="349566"/>
                </a:lnTo>
                <a:close/>
                <a:moveTo>
                  <a:pt x="915097" y="441289"/>
                </a:moveTo>
                <a:lnTo>
                  <a:pt x="915097" y="569703"/>
                </a:lnTo>
                <a:lnTo>
                  <a:pt x="929503" y="569703"/>
                </a:lnTo>
                <a:lnTo>
                  <a:pt x="936144" y="569703"/>
                </a:lnTo>
                <a:lnTo>
                  <a:pt x="997033" y="569703"/>
                </a:lnTo>
                <a:lnTo>
                  <a:pt x="997033" y="550457"/>
                </a:lnTo>
                <a:lnTo>
                  <a:pt x="936144" y="550457"/>
                </a:lnTo>
                <a:lnTo>
                  <a:pt x="936144" y="441289"/>
                </a:lnTo>
                <a:lnTo>
                  <a:pt x="915097" y="441289"/>
                </a:lnTo>
                <a:close/>
                <a:moveTo>
                  <a:pt x="1012902" y="569703"/>
                </a:moveTo>
                <a:lnTo>
                  <a:pt x="1012902" y="441289"/>
                </a:lnTo>
                <a:lnTo>
                  <a:pt x="1027418" y="441289"/>
                </a:lnTo>
                <a:lnTo>
                  <a:pt x="1033943" y="441289"/>
                </a:lnTo>
                <a:lnTo>
                  <a:pt x="1098322" y="441289"/>
                </a:lnTo>
                <a:lnTo>
                  <a:pt x="1098322" y="460535"/>
                </a:lnTo>
                <a:lnTo>
                  <a:pt x="1033943" y="460535"/>
                </a:lnTo>
                <a:lnTo>
                  <a:pt x="1033943" y="495198"/>
                </a:lnTo>
                <a:lnTo>
                  <a:pt x="1093026" y="495198"/>
                </a:lnTo>
                <a:lnTo>
                  <a:pt x="1093026" y="513768"/>
                </a:lnTo>
                <a:lnTo>
                  <a:pt x="1033943" y="513464"/>
                </a:lnTo>
                <a:lnTo>
                  <a:pt x="1033943" y="550457"/>
                </a:lnTo>
                <a:lnTo>
                  <a:pt x="1099332" y="550457"/>
                </a:lnTo>
                <a:lnTo>
                  <a:pt x="1099332" y="569703"/>
                </a:lnTo>
                <a:lnTo>
                  <a:pt x="1033943" y="569703"/>
                </a:lnTo>
                <a:lnTo>
                  <a:pt x="1027418" y="569703"/>
                </a:lnTo>
                <a:lnTo>
                  <a:pt x="1012902" y="569703"/>
                </a:lnTo>
                <a:close/>
                <a:moveTo>
                  <a:pt x="1149643" y="566326"/>
                </a:moveTo>
                <a:cubicBezTo>
                  <a:pt x="1157511" y="569793"/>
                  <a:pt x="1166026" y="571558"/>
                  <a:pt x="1174627" y="571503"/>
                </a:cubicBezTo>
                <a:cubicBezTo>
                  <a:pt x="1186133" y="571778"/>
                  <a:pt x="1197525" y="569104"/>
                  <a:pt x="1207717" y="563737"/>
                </a:cubicBezTo>
                <a:cubicBezTo>
                  <a:pt x="1217318" y="558682"/>
                  <a:pt x="1225167" y="550835"/>
                  <a:pt x="1230225" y="541229"/>
                </a:cubicBezTo>
                <a:cubicBezTo>
                  <a:pt x="1236006" y="529368"/>
                  <a:pt x="1238797" y="516265"/>
                  <a:pt x="1238321" y="503076"/>
                </a:cubicBezTo>
                <a:lnTo>
                  <a:pt x="1238321" y="500150"/>
                </a:lnTo>
                <a:lnTo>
                  <a:pt x="1174960" y="500150"/>
                </a:lnTo>
                <a:lnTo>
                  <a:pt x="1174960" y="519620"/>
                </a:lnTo>
                <a:lnTo>
                  <a:pt x="1215842" y="519620"/>
                </a:lnTo>
                <a:cubicBezTo>
                  <a:pt x="1215070" y="524144"/>
                  <a:pt x="1213622" y="528545"/>
                  <a:pt x="1211536" y="532675"/>
                </a:cubicBezTo>
                <a:cubicBezTo>
                  <a:pt x="1208441" y="538736"/>
                  <a:pt x="1203469" y="543632"/>
                  <a:pt x="1197363" y="546630"/>
                </a:cubicBezTo>
                <a:cubicBezTo>
                  <a:pt x="1190353" y="550009"/>
                  <a:pt x="1182628" y="551632"/>
                  <a:pt x="1174846" y="551357"/>
                </a:cubicBezTo>
                <a:cubicBezTo>
                  <a:pt x="1167245" y="551456"/>
                  <a:pt x="1159759" y="549430"/>
                  <a:pt x="1153243" y="545505"/>
                </a:cubicBezTo>
                <a:cubicBezTo>
                  <a:pt x="1146786" y="541548"/>
                  <a:pt x="1141537" y="535906"/>
                  <a:pt x="1138051" y="529186"/>
                </a:cubicBezTo>
                <a:cubicBezTo>
                  <a:pt x="1134203" y="521830"/>
                  <a:pt x="1132269" y="513626"/>
                  <a:pt x="1132422" y="505327"/>
                </a:cubicBezTo>
                <a:cubicBezTo>
                  <a:pt x="1132269" y="497041"/>
                  <a:pt x="1134165" y="488847"/>
                  <a:pt x="1137937" y="481468"/>
                </a:cubicBezTo>
                <a:cubicBezTo>
                  <a:pt x="1141528" y="474770"/>
                  <a:pt x="1146900" y="469199"/>
                  <a:pt x="1153463" y="465373"/>
                </a:cubicBezTo>
                <a:cubicBezTo>
                  <a:pt x="1160549" y="461439"/>
                  <a:pt x="1168550" y="459457"/>
                  <a:pt x="1176646" y="459634"/>
                </a:cubicBezTo>
                <a:cubicBezTo>
                  <a:pt x="1183742" y="459606"/>
                  <a:pt x="1190753" y="461062"/>
                  <a:pt x="1197249" y="463910"/>
                </a:cubicBezTo>
                <a:cubicBezTo>
                  <a:pt x="1203297" y="466653"/>
                  <a:pt x="1208536" y="470918"/>
                  <a:pt x="1212441" y="476290"/>
                </a:cubicBezTo>
                <a:lnTo>
                  <a:pt x="1226729" y="461997"/>
                </a:lnTo>
                <a:cubicBezTo>
                  <a:pt x="1220700" y="454740"/>
                  <a:pt x="1213022" y="449028"/>
                  <a:pt x="1204336" y="445340"/>
                </a:cubicBezTo>
                <a:cubicBezTo>
                  <a:pt x="1195449" y="441378"/>
                  <a:pt x="1185819" y="439382"/>
                  <a:pt x="1176084" y="439488"/>
                </a:cubicBezTo>
                <a:cubicBezTo>
                  <a:pt x="1167207" y="439416"/>
                  <a:pt x="1158406" y="441139"/>
                  <a:pt x="1150205" y="444553"/>
                </a:cubicBezTo>
                <a:cubicBezTo>
                  <a:pt x="1142328" y="447739"/>
                  <a:pt x="1135194" y="452530"/>
                  <a:pt x="1129269" y="458621"/>
                </a:cubicBezTo>
                <a:cubicBezTo>
                  <a:pt x="1123325" y="464684"/>
                  <a:pt x="1118582" y="471827"/>
                  <a:pt x="1115315" y="479667"/>
                </a:cubicBezTo>
                <a:cubicBezTo>
                  <a:pt x="1111895" y="487785"/>
                  <a:pt x="1110171" y="496517"/>
                  <a:pt x="1110248" y="505327"/>
                </a:cubicBezTo>
                <a:cubicBezTo>
                  <a:pt x="1110190" y="514171"/>
                  <a:pt x="1111914" y="522936"/>
                  <a:pt x="1115315" y="531100"/>
                </a:cubicBezTo>
                <a:cubicBezTo>
                  <a:pt x="1118582" y="538911"/>
                  <a:pt x="1123278" y="546047"/>
                  <a:pt x="1129155" y="552145"/>
                </a:cubicBezTo>
                <a:cubicBezTo>
                  <a:pt x="1134975" y="558186"/>
                  <a:pt x="1141937" y="563007"/>
                  <a:pt x="1149643" y="566326"/>
                </a:cubicBezTo>
                <a:close/>
                <a:moveTo>
                  <a:pt x="1257228" y="569703"/>
                </a:moveTo>
                <a:lnTo>
                  <a:pt x="1257228" y="441289"/>
                </a:lnTo>
                <a:lnTo>
                  <a:pt x="1271754" y="441289"/>
                </a:lnTo>
                <a:lnTo>
                  <a:pt x="1278278" y="441289"/>
                </a:lnTo>
                <a:lnTo>
                  <a:pt x="1342658" y="441289"/>
                </a:lnTo>
                <a:lnTo>
                  <a:pt x="1342658" y="460535"/>
                </a:lnTo>
                <a:lnTo>
                  <a:pt x="1278278" y="460535"/>
                </a:lnTo>
                <a:lnTo>
                  <a:pt x="1278278" y="495198"/>
                </a:lnTo>
                <a:lnTo>
                  <a:pt x="1337362" y="495198"/>
                </a:lnTo>
                <a:lnTo>
                  <a:pt x="1337362" y="513768"/>
                </a:lnTo>
                <a:lnTo>
                  <a:pt x="1278278" y="513464"/>
                </a:lnTo>
                <a:lnTo>
                  <a:pt x="1278278" y="550457"/>
                </a:lnTo>
                <a:lnTo>
                  <a:pt x="1343553" y="550457"/>
                </a:lnTo>
                <a:lnTo>
                  <a:pt x="1343553" y="569703"/>
                </a:lnTo>
                <a:lnTo>
                  <a:pt x="1278278" y="569703"/>
                </a:lnTo>
                <a:lnTo>
                  <a:pt x="1271754" y="569703"/>
                </a:lnTo>
                <a:lnTo>
                  <a:pt x="1257228" y="569703"/>
                </a:lnTo>
                <a:close/>
                <a:moveTo>
                  <a:pt x="1365165" y="441289"/>
                </a:moveTo>
                <a:lnTo>
                  <a:pt x="1365165" y="569703"/>
                </a:lnTo>
                <a:lnTo>
                  <a:pt x="1386206" y="569703"/>
                </a:lnTo>
                <a:lnTo>
                  <a:pt x="1386206" y="480941"/>
                </a:lnTo>
                <a:lnTo>
                  <a:pt x="1454071" y="569703"/>
                </a:lnTo>
                <a:lnTo>
                  <a:pt x="1468816" y="569703"/>
                </a:lnTo>
                <a:lnTo>
                  <a:pt x="1468816" y="441402"/>
                </a:lnTo>
                <a:lnTo>
                  <a:pt x="1447661" y="441402"/>
                </a:lnTo>
                <a:lnTo>
                  <a:pt x="1447661" y="529821"/>
                </a:lnTo>
                <a:lnTo>
                  <a:pt x="1379796" y="441289"/>
                </a:lnTo>
                <a:lnTo>
                  <a:pt x="1365165" y="441289"/>
                </a:lnTo>
                <a:close/>
                <a:moveTo>
                  <a:pt x="1496839" y="569703"/>
                </a:moveTo>
                <a:lnTo>
                  <a:pt x="1496839" y="441289"/>
                </a:lnTo>
                <a:lnTo>
                  <a:pt x="1511698" y="441289"/>
                </a:lnTo>
                <a:lnTo>
                  <a:pt x="1517889" y="441289"/>
                </a:lnTo>
                <a:lnTo>
                  <a:pt x="1545454" y="441289"/>
                </a:lnTo>
                <a:cubicBezTo>
                  <a:pt x="1554313" y="441242"/>
                  <a:pt x="1563104" y="442885"/>
                  <a:pt x="1571343" y="446129"/>
                </a:cubicBezTo>
                <a:cubicBezTo>
                  <a:pt x="1579116" y="449252"/>
                  <a:pt x="1586193" y="453880"/>
                  <a:pt x="1592165" y="459747"/>
                </a:cubicBezTo>
                <a:cubicBezTo>
                  <a:pt x="1598128" y="465516"/>
                  <a:pt x="1602833" y="472450"/>
                  <a:pt x="1606005" y="480117"/>
                </a:cubicBezTo>
                <a:cubicBezTo>
                  <a:pt x="1612577" y="496359"/>
                  <a:pt x="1612577" y="514519"/>
                  <a:pt x="1606005" y="530762"/>
                </a:cubicBezTo>
                <a:cubicBezTo>
                  <a:pt x="1602862" y="538515"/>
                  <a:pt x="1598194" y="545557"/>
                  <a:pt x="1592279" y="551470"/>
                </a:cubicBezTo>
                <a:cubicBezTo>
                  <a:pt x="1586345" y="557333"/>
                  <a:pt x="1579306" y="561962"/>
                  <a:pt x="1571572" y="565088"/>
                </a:cubicBezTo>
                <a:cubicBezTo>
                  <a:pt x="1563361" y="568320"/>
                  <a:pt x="1554617" y="569963"/>
                  <a:pt x="1545797" y="569927"/>
                </a:cubicBezTo>
                <a:lnTo>
                  <a:pt x="1511355" y="569703"/>
                </a:lnTo>
                <a:lnTo>
                  <a:pt x="1496839" y="569703"/>
                </a:lnTo>
                <a:close/>
                <a:moveTo>
                  <a:pt x="1517889" y="550457"/>
                </a:moveTo>
                <a:lnTo>
                  <a:pt x="1517889" y="460647"/>
                </a:lnTo>
                <a:lnTo>
                  <a:pt x="1545454" y="460647"/>
                </a:lnTo>
                <a:cubicBezTo>
                  <a:pt x="1553332" y="460558"/>
                  <a:pt x="1561094" y="462537"/>
                  <a:pt x="1567972" y="466387"/>
                </a:cubicBezTo>
                <a:cubicBezTo>
                  <a:pt x="1574544" y="470080"/>
                  <a:pt x="1579964" y="475537"/>
                  <a:pt x="1583612" y="482143"/>
                </a:cubicBezTo>
                <a:cubicBezTo>
                  <a:pt x="1587526" y="489273"/>
                  <a:pt x="1589508" y="497305"/>
                  <a:pt x="1589355" y="505439"/>
                </a:cubicBezTo>
                <a:cubicBezTo>
                  <a:pt x="1589508" y="513631"/>
                  <a:pt x="1587564" y="521727"/>
                  <a:pt x="1583726" y="528961"/>
                </a:cubicBezTo>
                <a:cubicBezTo>
                  <a:pt x="1580192" y="535577"/>
                  <a:pt x="1574839" y="541045"/>
                  <a:pt x="1568305" y="544718"/>
                </a:cubicBezTo>
                <a:cubicBezTo>
                  <a:pt x="1561237" y="548683"/>
                  <a:pt x="1553227" y="550666"/>
                  <a:pt x="1545121" y="550457"/>
                </a:cubicBezTo>
                <a:lnTo>
                  <a:pt x="1517889" y="550457"/>
                </a:lnTo>
                <a:close/>
                <a:moveTo>
                  <a:pt x="1638085" y="565989"/>
                </a:moveTo>
                <a:cubicBezTo>
                  <a:pt x="1646134" y="569892"/>
                  <a:pt x="1655020" y="571784"/>
                  <a:pt x="1663964" y="571503"/>
                </a:cubicBezTo>
                <a:cubicBezTo>
                  <a:pt x="1675747" y="572339"/>
                  <a:pt x="1687444" y="568947"/>
                  <a:pt x="1696940" y="561937"/>
                </a:cubicBezTo>
                <a:cubicBezTo>
                  <a:pt x="1700979" y="558676"/>
                  <a:pt x="1704198" y="554513"/>
                  <a:pt x="1706322" y="549782"/>
                </a:cubicBezTo>
                <a:cubicBezTo>
                  <a:pt x="1708456" y="545051"/>
                  <a:pt x="1709446" y="539885"/>
                  <a:pt x="1709208" y="534701"/>
                </a:cubicBezTo>
                <a:cubicBezTo>
                  <a:pt x="1709418" y="528815"/>
                  <a:pt x="1708265" y="522961"/>
                  <a:pt x="1705836" y="517594"/>
                </a:cubicBezTo>
                <a:cubicBezTo>
                  <a:pt x="1703884" y="513209"/>
                  <a:pt x="1700912" y="509351"/>
                  <a:pt x="1697169" y="506339"/>
                </a:cubicBezTo>
                <a:cubicBezTo>
                  <a:pt x="1693559" y="503401"/>
                  <a:pt x="1689539" y="501012"/>
                  <a:pt x="1685243" y="499250"/>
                </a:cubicBezTo>
                <a:cubicBezTo>
                  <a:pt x="1680967" y="497449"/>
                  <a:pt x="1676461" y="495761"/>
                  <a:pt x="1672184" y="494298"/>
                </a:cubicBezTo>
                <a:cubicBezTo>
                  <a:pt x="1667908" y="492835"/>
                  <a:pt x="1663964" y="491258"/>
                  <a:pt x="1660250" y="489571"/>
                </a:cubicBezTo>
                <a:cubicBezTo>
                  <a:pt x="1656964" y="488187"/>
                  <a:pt x="1654011" y="486115"/>
                  <a:pt x="1651591" y="483494"/>
                </a:cubicBezTo>
                <a:cubicBezTo>
                  <a:pt x="1649353" y="480905"/>
                  <a:pt x="1648191" y="477566"/>
                  <a:pt x="1648324" y="474153"/>
                </a:cubicBezTo>
                <a:cubicBezTo>
                  <a:pt x="1648172" y="471968"/>
                  <a:pt x="1648591" y="469782"/>
                  <a:pt x="1649534" y="467809"/>
                </a:cubicBezTo>
                <a:cubicBezTo>
                  <a:pt x="1650477" y="465835"/>
                  <a:pt x="1651925" y="464143"/>
                  <a:pt x="1653725" y="462898"/>
                </a:cubicBezTo>
                <a:cubicBezTo>
                  <a:pt x="1658211" y="460135"/>
                  <a:pt x="1663431" y="458800"/>
                  <a:pt x="1668698" y="459072"/>
                </a:cubicBezTo>
                <a:cubicBezTo>
                  <a:pt x="1673413" y="458985"/>
                  <a:pt x="1678080" y="460026"/>
                  <a:pt x="1682310" y="462110"/>
                </a:cubicBezTo>
                <a:cubicBezTo>
                  <a:pt x="1686596" y="464475"/>
                  <a:pt x="1690406" y="467603"/>
                  <a:pt x="1693568" y="471339"/>
                </a:cubicBezTo>
                <a:lnTo>
                  <a:pt x="1707856" y="457046"/>
                </a:lnTo>
                <a:cubicBezTo>
                  <a:pt x="1703426" y="451731"/>
                  <a:pt x="1697893" y="447432"/>
                  <a:pt x="1691654" y="444440"/>
                </a:cubicBezTo>
                <a:cubicBezTo>
                  <a:pt x="1684643" y="441043"/>
                  <a:pt x="1676938" y="439346"/>
                  <a:pt x="1669146" y="439488"/>
                </a:cubicBezTo>
                <a:cubicBezTo>
                  <a:pt x="1661802" y="439368"/>
                  <a:pt x="1654516" y="440786"/>
                  <a:pt x="1647762" y="443653"/>
                </a:cubicBezTo>
                <a:cubicBezTo>
                  <a:pt x="1641685" y="446246"/>
                  <a:pt x="1636456" y="450497"/>
                  <a:pt x="1632684" y="455920"/>
                </a:cubicBezTo>
                <a:cubicBezTo>
                  <a:pt x="1628817" y="461620"/>
                  <a:pt x="1626846" y="468394"/>
                  <a:pt x="1627055" y="475277"/>
                </a:cubicBezTo>
                <a:cubicBezTo>
                  <a:pt x="1626855" y="480910"/>
                  <a:pt x="1628008" y="486506"/>
                  <a:pt x="1630427" y="491597"/>
                </a:cubicBezTo>
                <a:cubicBezTo>
                  <a:pt x="1632427" y="495705"/>
                  <a:pt x="1635399" y="499260"/>
                  <a:pt x="1639095" y="501950"/>
                </a:cubicBezTo>
                <a:cubicBezTo>
                  <a:pt x="1642771" y="504702"/>
                  <a:pt x="1646772" y="506972"/>
                  <a:pt x="1651030" y="508704"/>
                </a:cubicBezTo>
                <a:cubicBezTo>
                  <a:pt x="1655411" y="510504"/>
                  <a:pt x="1659688" y="512079"/>
                  <a:pt x="1664079" y="513430"/>
                </a:cubicBezTo>
                <a:cubicBezTo>
                  <a:pt x="1668156" y="514779"/>
                  <a:pt x="1672146" y="516395"/>
                  <a:pt x="1676014" y="518269"/>
                </a:cubicBezTo>
                <a:cubicBezTo>
                  <a:pt x="1679357" y="519811"/>
                  <a:pt x="1682319" y="522079"/>
                  <a:pt x="1684672" y="524909"/>
                </a:cubicBezTo>
                <a:cubicBezTo>
                  <a:pt x="1686986" y="527895"/>
                  <a:pt x="1688139" y="531609"/>
                  <a:pt x="1687939" y="535376"/>
                </a:cubicBezTo>
                <a:cubicBezTo>
                  <a:pt x="1688034" y="537775"/>
                  <a:pt x="1687501" y="540156"/>
                  <a:pt x="1686396" y="542288"/>
                </a:cubicBezTo>
                <a:cubicBezTo>
                  <a:pt x="1685291" y="544418"/>
                  <a:pt x="1683653" y="546225"/>
                  <a:pt x="1681633" y="547531"/>
                </a:cubicBezTo>
                <a:cubicBezTo>
                  <a:pt x="1676556" y="550698"/>
                  <a:pt x="1670622" y="552231"/>
                  <a:pt x="1664641" y="551920"/>
                </a:cubicBezTo>
                <a:cubicBezTo>
                  <a:pt x="1658135" y="552168"/>
                  <a:pt x="1651677" y="550652"/>
                  <a:pt x="1645962" y="547531"/>
                </a:cubicBezTo>
                <a:cubicBezTo>
                  <a:pt x="1640933" y="544535"/>
                  <a:pt x="1636628" y="540461"/>
                  <a:pt x="1633351" y="535601"/>
                </a:cubicBezTo>
                <a:lnTo>
                  <a:pt x="1619064" y="549894"/>
                </a:lnTo>
                <a:cubicBezTo>
                  <a:pt x="1624160" y="556574"/>
                  <a:pt x="1630655" y="562066"/>
                  <a:pt x="1638085" y="56598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3367" y="6230111"/>
            <a:ext cx="278891" cy="2865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6747" y="6230111"/>
            <a:ext cx="278892" cy="2865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0128" y="6230111"/>
            <a:ext cx="278892" cy="2865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3507" y="6230111"/>
            <a:ext cx="280416" cy="2865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8411" y="6230111"/>
            <a:ext cx="278892" cy="2865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1792" y="6230111"/>
            <a:ext cx="278892" cy="2865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5171" y="6230111"/>
            <a:ext cx="278892" cy="2865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0076" y="6230111"/>
            <a:ext cx="278892" cy="2865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3456" y="6230111"/>
            <a:ext cx="278892" cy="2865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6835" y="6230111"/>
            <a:ext cx="278892" cy="2865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0216" y="6230111"/>
            <a:ext cx="278892" cy="28651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9" y="6230111"/>
            <a:ext cx="278892" cy="28651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0" y="6230111"/>
            <a:ext cx="278892" cy="28651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22147" y="1677670"/>
            <a:ext cx="10710545" cy="3180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14999"/>
              </a:lnSpc>
              <a:spcBef>
                <a:spcPts val="100"/>
              </a:spcBef>
            </a:pP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Эконометрическое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моделирование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играет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важную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роль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прогнозировании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продаж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в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фармацевтической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категории,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так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как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позволяет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анализировать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прогнозировать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влияние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ра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з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личных</a:t>
            </a:r>
            <a:r>
              <a:rPr sz="18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75" dirty="0">
                <a:solidFill>
                  <a:srgbClr val="FFFFFF"/>
                </a:solidFill>
                <a:latin typeface="Verdana"/>
                <a:cs typeface="Verdana"/>
              </a:rPr>
              <a:t>ф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к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т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оров</a:t>
            </a:r>
            <a:r>
              <a:rPr sz="18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н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с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прос</a:t>
            </a:r>
            <a:r>
              <a:rPr sz="18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н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про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д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у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к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цию</a:t>
            </a:r>
            <a:r>
              <a:rPr sz="18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в</a:t>
            </a:r>
            <a:r>
              <a:rPr sz="18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э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т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ой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о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тра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с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л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2700" marR="6350" algn="just">
              <a:lnSpc>
                <a:spcPct val="114999"/>
              </a:lnSpc>
            </a:pP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С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помощью эконометрических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моделей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можно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оценить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влияние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ценовых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изменений,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рекламных </a:t>
            </a:r>
            <a:r>
              <a:rPr sz="1800" spc="-6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кампаний,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сезонных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колебаний,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конкуренции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других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факторов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на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объемы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продаж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фармацевтических</a:t>
            </a:r>
            <a:r>
              <a:rPr sz="18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товаров.</a:t>
            </a:r>
            <a:endParaRPr sz="1800">
              <a:latin typeface="Verdana"/>
              <a:cs typeface="Verdana"/>
            </a:endParaRPr>
          </a:p>
          <a:p>
            <a:pPr marL="12700" marR="5080" algn="just">
              <a:lnSpc>
                <a:spcPct val="114999"/>
              </a:lnSpc>
            </a:pP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Эти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модели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помогают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компаниям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оптимизировать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свои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стратегии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маркетинга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продаж,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прогнозировать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спрос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на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продукцию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и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принимать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обоснованные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решения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о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производстве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и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распределении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товаров.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В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будущем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основные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пользователи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модели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–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маркетологи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на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стороне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рекламодателя</a:t>
            </a:r>
            <a:r>
              <a:rPr sz="18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или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рекламного</a:t>
            </a:r>
            <a:r>
              <a:rPr sz="18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агентства.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803553" y="634746"/>
            <a:ext cx="622208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225" dirty="0">
                <a:solidFill>
                  <a:srgbClr val="01FF2F"/>
                </a:solidFill>
              </a:rPr>
              <a:t>Постановка задачи</a:t>
            </a:r>
            <a:endParaRPr spc="-225" dirty="0">
              <a:solidFill>
                <a:srgbClr val="01FF2F"/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3878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3</a:t>
            </a:fld>
            <a:endParaRPr spc="-40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D454E3A1-DDA5-202D-0CCF-A076DF1B1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9" y="6025099"/>
            <a:ext cx="1766022" cy="55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олилиния: фигура 23">
            <a:extLst>
              <a:ext uri="{FF2B5EF4-FFF2-40B4-BE49-F238E27FC236}">
                <a16:creationId xmlns:a16="http://schemas.microsoft.com/office/drawing/2014/main" id="{A834BFAD-043E-E04A-FE32-126167FAAFCD}"/>
              </a:ext>
            </a:extLst>
          </p:cNvPr>
          <p:cNvSpPr/>
          <p:nvPr/>
        </p:nvSpPr>
        <p:spPr>
          <a:xfrm>
            <a:off x="2223407" y="6073513"/>
            <a:ext cx="528567" cy="510591"/>
          </a:xfrm>
          <a:custGeom>
            <a:avLst/>
            <a:gdLst>
              <a:gd name="connsiteX0" fmla="*/ 528567 w 528567"/>
              <a:gd name="connsiteY0" fmla="*/ 0 h 510591"/>
              <a:gd name="connsiteX1" fmla="*/ 314442 w 528567"/>
              <a:gd name="connsiteY1" fmla="*/ 0 h 510591"/>
              <a:gd name="connsiteX2" fmla="*/ 104929 w 528567"/>
              <a:gd name="connsiteY2" fmla="*/ 211551 h 510591"/>
              <a:gd name="connsiteX3" fmla="*/ 127868 w 528567"/>
              <a:gd name="connsiteY3" fmla="*/ 234711 h 510591"/>
              <a:gd name="connsiteX4" fmla="*/ 276000 w 528567"/>
              <a:gd name="connsiteY4" fmla="*/ 85134 h 510591"/>
              <a:gd name="connsiteX5" fmla="*/ 278272 w 528567"/>
              <a:gd name="connsiteY5" fmla="*/ 86968 h 510591"/>
              <a:gd name="connsiteX6" fmla="*/ 287324 w 528567"/>
              <a:gd name="connsiteY6" fmla="*/ 95194 h 510591"/>
              <a:gd name="connsiteX7" fmla="*/ 311654 w 528567"/>
              <a:gd name="connsiteY7" fmla="*/ 123496 h 510591"/>
              <a:gd name="connsiteX8" fmla="*/ 353392 w 528567"/>
              <a:gd name="connsiteY8" fmla="*/ 233973 h 510591"/>
              <a:gd name="connsiteX9" fmla="*/ 353474 w 528567"/>
              <a:gd name="connsiteY9" fmla="*/ 234807 h 510591"/>
              <a:gd name="connsiteX10" fmla="*/ 353758 w 528567"/>
              <a:gd name="connsiteY10" fmla="*/ 237922 h 510591"/>
              <a:gd name="connsiteX11" fmla="*/ 353990 w 528567"/>
              <a:gd name="connsiteY11" fmla="*/ 241618 h 510591"/>
              <a:gd name="connsiteX12" fmla="*/ 352869 w 528567"/>
              <a:gd name="connsiteY12" fmla="*/ 281313 h 510591"/>
              <a:gd name="connsiteX13" fmla="*/ 352562 w 528567"/>
              <a:gd name="connsiteY13" fmla="*/ 283929 h 510591"/>
              <a:gd name="connsiteX14" fmla="*/ 380622 w 528567"/>
              <a:gd name="connsiteY14" fmla="*/ 312267 h 510591"/>
              <a:gd name="connsiteX15" fmla="*/ 382484 w 528567"/>
              <a:gd name="connsiteY15" fmla="*/ 302133 h 510591"/>
              <a:gd name="connsiteX16" fmla="*/ 386729 w 528567"/>
              <a:gd name="connsiteY16" fmla="*/ 255300 h 510591"/>
              <a:gd name="connsiteX17" fmla="*/ 369746 w 528567"/>
              <a:gd name="connsiteY17" fmla="*/ 163116 h 510591"/>
              <a:gd name="connsiteX18" fmla="*/ 368984 w 528567"/>
              <a:gd name="connsiteY18" fmla="*/ 161134 h 510591"/>
              <a:gd name="connsiteX19" fmla="*/ 528567 w 528567"/>
              <a:gd name="connsiteY19" fmla="*/ 0 h 510591"/>
              <a:gd name="connsiteX20" fmla="*/ 450420 w 528567"/>
              <a:gd name="connsiteY20" fmla="*/ 32608 h 510591"/>
              <a:gd name="connsiteX21" fmla="*/ 354154 w 528567"/>
              <a:gd name="connsiteY21" fmla="*/ 129785 h 510591"/>
              <a:gd name="connsiteX22" fmla="*/ 352032 w 528567"/>
              <a:gd name="connsiteY22" fmla="*/ 126141 h 510591"/>
              <a:gd name="connsiteX23" fmla="*/ 301586 w 528567"/>
              <a:gd name="connsiteY23" fmla="*/ 64203 h 510591"/>
              <a:gd name="connsiteX24" fmla="*/ 299015 w 528567"/>
              <a:gd name="connsiteY24" fmla="*/ 61901 h 510591"/>
              <a:gd name="connsiteX25" fmla="*/ 328030 w 528567"/>
              <a:gd name="connsiteY25" fmla="*/ 32608 h 510591"/>
              <a:gd name="connsiteX26" fmla="*/ 450420 w 528567"/>
              <a:gd name="connsiteY26" fmla="*/ 32608 h 510591"/>
              <a:gd name="connsiteX27" fmla="*/ 81997 w 528567"/>
              <a:gd name="connsiteY27" fmla="*/ 224152 h 510591"/>
              <a:gd name="connsiteX28" fmla="*/ 58429 w 528567"/>
              <a:gd name="connsiteY28" fmla="*/ 247937 h 510591"/>
              <a:gd name="connsiteX29" fmla="*/ 87094 w 528567"/>
              <a:gd name="connsiteY29" fmla="*/ 276887 h 510591"/>
              <a:gd name="connsiteX30" fmla="*/ 131568 w 528567"/>
              <a:gd name="connsiteY30" fmla="*/ 321156 h 510591"/>
              <a:gd name="connsiteX31" fmla="*/ 171766 w 528567"/>
              <a:gd name="connsiteY31" fmla="*/ 282066 h 510591"/>
              <a:gd name="connsiteX32" fmla="*/ 213549 w 528567"/>
              <a:gd name="connsiteY32" fmla="*/ 321954 h 510591"/>
              <a:gd name="connsiteX33" fmla="*/ 320287 w 528567"/>
              <a:gd name="connsiteY33" fmla="*/ 210314 h 510591"/>
              <a:gd name="connsiteX34" fmla="*/ 319278 w 528567"/>
              <a:gd name="connsiteY34" fmla="*/ 207147 h 510591"/>
              <a:gd name="connsiteX35" fmla="*/ 310518 w 528567"/>
              <a:gd name="connsiteY35" fmla="*/ 184226 h 510591"/>
              <a:gd name="connsiteX36" fmla="*/ 307319 w 528567"/>
              <a:gd name="connsiteY36" fmla="*/ 177080 h 510591"/>
              <a:gd name="connsiteX37" fmla="*/ 215732 w 528567"/>
              <a:gd name="connsiteY37" fmla="*/ 272066 h 510591"/>
              <a:gd name="connsiteX38" fmla="*/ 213505 w 528567"/>
              <a:gd name="connsiteY38" fmla="*/ 274316 h 510591"/>
              <a:gd name="connsiteX39" fmla="*/ 171558 w 528567"/>
              <a:gd name="connsiteY39" fmla="*/ 234271 h 510591"/>
              <a:gd name="connsiteX40" fmla="*/ 132203 w 528567"/>
              <a:gd name="connsiteY40" fmla="*/ 274540 h 510591"/>
              <a:gd name="connsiteX41" fmla="*/ 110662 w 528567"/>
              <a:gd name="connsiteY41" fmla="*/ 253094 h 510591"/>
              <a:gd name="connsiteX42" fmla="*/ 81997 w 528567"/>
              <a:gd name="connsiteY42" fmla="*/ 224152 h 510591"/>
              <a:gd name="connsiteX43" fmla="*/ 314419 w 528567"/>
              <a:gd name="connsiteY43" fmla="*/ 510592 h 510591"/>
              <a:gd name="connsiteX44" fmla="*/ 528567 w 528567"/>
              <a:gd name="connsiteY44" fmla="*/ 510592 h 510591"/>
              <a:gd name="connsiteX45" fmla="*/ 292093 w 528567"/>
              <a:gd name="connsiteY45" fmla="*/ 271820 h 510591"/>
              <a:gd name="connsiteX46" fmla="*/ 269945 w 528567"/>
              <a:gd name="connsiteY46" fmla="*/ 295784 h 510591"/>
              <a:gd name="connsiteX47" fmla="*/ 330064 w 528567"/>
              <a:gd name="connsiteY47" fmla="*/ 356492 h 510591"/>
              <a:gd name="connsiteX48" fmla="*/ 328950 w 528567"/>
              <a:gd name="connsiteY48" fmla="*/ 358623 h 510591"/>
              <a:gd name="connsiteX49" fmla="*/ 139544 w 528567"/>
              <a:gd name="connsiteY49" fmla="*/ 477834 h 510591"/>
              <a:gd name="connsiteX50" fmla="*/ 134169 w 528567"/>
              <a:gd name="connsiteY50" fmla="*/ 477969 h 510591"/>
              <a:gd name="connsiteX51" fmla="*/ 55193 w 528567"/>
              <a:gd name="connsiteY51" fmla="*/ 477969 h 510591"/>
              <a:gd name="connsiteX52" fmla="*/ 168650 w 528567"/>
              <a:gd name="connsiteY52" fmla="*/ 363415 h 510591"/>
              <a:gd name="connsiteX53" fmla="*/ 224844 w 528567"/>
              <a:gd name="connsiteY53" fmla="*/ 420144 h 510591"/>
              <a:gd name="connsiteX54" fmla="*/ 228425 w 528567"/>
              <a:gd name="connsiteY54" fmla="*/ 418006 h 510591"/>
              <a:gd name="connsiteX55" fmla="*/ 247365 w 528567"/>
              <a:gd name="connsiteY55" fmla="*/ 405353 h 510591"/>
              <a:gd name="connsiteX56" fmla="*/ 252350 w 528567"/>
              <a:gd name="connsiteY56" fmla="*/ 401612 h 510591"/>
              <a:gd name="connsiteX57" fmla="*/ 168650 w 528567"/>
              <a:gd name="connsiteY57" fmla="*/ 317088 h 510591"/>
              <a:gd name="connsiteX58" fmla="*/ 0 w 528567"/>
              <a:gd name="connsiteY58" fmla="*/ 487373 h 510591"/>
              <a:gd name="connsiteX59" fmla="*/ 0 w 528567"/>
              <a:gd name="connsiteY59" fmla="*/ 510592 h 510591"/>
              <a:gd name="connsiteX60" fmla="*/ 139805 w 528567"/>
              <a:gd name="connsiteY60" fmla="*/ 510592 h 510591"/>
              <a:gd name="connsiteX61" fmla="*/ 270671 w 528567"/>
              <a:gd name="connsiteY61" fmla="*/ 470070 h 510591"/>
              <a:gd name="connsiteX62" fmla="*/ 272868 w 528567"/>
              <a:gd name="connsiteY62" fmla="*/ 468639 h 510591"/>
              <a:gd name="connsiteX63" fmla="*/ 314419 w 528567"/>
              <a:gd name="connsiteY63" fmla="*/ 510592 h 510591"/>
              <a:gd name="connsiteX64" fmla="*/ 354147 w 528567"/>
              <a:gd name="connsiteY64" fmla="*/ 380807 h 510591"/>
              <a:gd name="connsiteX65" fmla="*/ 450383 w 528567"/>
              <a:gd name="connsiteY65" fmla="*/ 477976 h 510591"/>
              <a:gd name="connsiteX66" fmla="*/ 327986 w 528567"/>
              <a:gd name="connsiteY66" fmla="*/ 477976 h 510591"/>
              <a:gd name="connsiteX67" fmla="*/ 298992 w 528567"/>
              <a:gd name="connsiteY67" fmla="*/ 448699 h 510591"/>
              <a:gd name="connsiteX68" fmla="*/ 301570 w 528567"/>
              <a:gd name="connsiteY68" fmla="*/ 446396 h 510591"/>
              <a:gd name="connsiteX69" fmla="*/ 352032 w 528567"/>
              <a:gd name="connsiteY69" fmla="*/ 384451 h 510591"/>
              <a:gd name="connsiteX70" fmla="*/ 354147 w 528567"/>
              <a:gd name="connsiteY70" fmla="*/ 380807 h 510591"/>
              <a:gd name="connsiteX71" fmla="*/ 217272 w 528567"/>
              <a:gd name="connsiteY71" fmla="*/ 49158 h 510591"/>
              <a:gd name="connsiteX72" fmla="*/ 241953 w 528567"/>
              <a:gd name="connsiteY72" fmla="*/ 24240 h 510591"/>
              <a:gd name="connsiteX73" fmla="*/ 234733 w 528567"/>
              <a:gd name="connsiteY73" fmla="*/ 21066 h 510591"/>
              <a:gd name="connsiteX74" fmla="*/ 133818 w 528567"/>
              <a:gd name="connsiteY74" fmla="*/ 0 h 510591"/>
              <a:gd name="connsiteX75" fmla="*/ 7 w 528567"/>
              <a:gd name="connsiteY75" fmla="*/ 0 h 510591"/>
              <a:gd name="connsiteX76" fmla="*/ 0 w 528567"/>
              <a:gd name="connsiteY76" fmla="*/ 363817 h 510591"/>
              <a:gd name="connsiteX77" fmla="*/ 63474 w 528567"/>
              <a:gd name="connsiteY77" fmla="*/ 299726 h 510591"/>
              <a:gd name="connsiteX78" fmla="*/ 40535 w 528567"/>
              <a:gd name="connsiteY78" fmla="*/ 276567 h 510591"/>
              <a:gd name="connsiteX79" fmla="*/ 32432 w 528567"/>
              <a:gd name="connsiteY79" fmla="*/ 284756 h 510591"/>
              <a:gd name="connsiteX80" fmla="*/ 32298 w 528567"/>
              <a:gd name="connsiteY80" fmla="*/ 32623 h 510591"/>
              <a:gd name="connsiteX81" fmla="*/ 139544 w 528567"/>
              <a:gd name="connsiteY81" fmla="*/ 32765 h 510591"/>
              <a:gd name="connsiteX82" fmla="*/ 214006 w 528567"/>
              <a:gd name="connsiteY82" fmla="*/ 47869 h 510591"/>
              <a:gd name="connsiteX83" fmla="*/ 217272 w 528567"/>
              <a:gd name="connsiteY83" fmla="*/ 49158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28567" h="510591">
                <a:moveTo>
                  <a:pt x="528567" y="0"/>
                </a:moveTo>
                <a:lnTo>
                  <a:pt x="314442" y="0"/>
                </a:lnTo>
                <a:lnTo>
                  <a:pt x="104929" y="211551"/>
                </a:lnTo>
                <a:lnTo>
                  <a:pt x="127868" y="234711"/>
                </a:lnTo>
                <a:lnTo>
                  <a:pt x="276000" y="85134"/>
                </a:lnTo>
                <a:lnTo>
                  <a:pt x="278272" y="86968"/>
                </a:lnTo>
                <a:cubicBezTo>
                  <a:pt x="281434" y="89539"/>
                  <a:pt x="284402" y="92348"/>
                  <a:pt x="287324" y="95194"/>
                </a:cubicBezTo>
                <a:cubicBezTo>
                  <a:pt x="296233" y="103875"/>
                  <a:pt x="304352" y="113398"/>
                  <a:pt x="311654" y="123496"/>
                </a:cubicBezTo>
                <a:cubicBezTo>
                  <a:pt x="335206" y="156037"/>
                  <a:pt x="349625" y="193824"/>
                  <a:pt x="353392" y="233973"/>
                </a:cubicBezTo>
                <a:cubicBezTo>
                  <a:pt x="353414" y="234249"/>
                  <a:pt x="353444" y="234525"/>
                  <a:pt x="353474" y="234807"/>
                </a:cubicBezTo>
                <a:lnTo>
                  <a:pt x="353758" y="237922"/>
                </a:lnTo>
                <a:lnTo>
                  <a:pt x="353990" y="241618"/>
                </a:lnTo>
                <a:cubicBezTo>
                  <a:pt x="354812" y="254845"/>
                  <a:pt x="354431" y="268154"/>
                  <a:pt x="352869" y="281313"/>
                </a:cubicBezTo>
                <a:lnTo>
                  <a:pt x="352562" y="283929"/>
                </a:lnTo>
                <a:lnTo>
                  <a:pt x="380622" y="312267"/>
                </a:lnTo>
                <a:lnTo>
                  <a:pt x="382484" y="302133"/>
                </a:lnTo>
                <a:cubicBezTo>
                  <a:pt x="385316" y="286701"/>
                  <a:pt x="386729" y="271000"/>
                  <a:pt x="386729" y="255300"/>
                </a:cubicBezTo>
                <a:cubicBezTo>
                  <a:pt x="386729" y="223772"/>
                  <a:pt x="381025" y="192520"/>
                  <a:pt x="369746" y="163116"/>
                </a:cubicBezTo>
                <a:lnTo>
                  <a:pt x="368984" y="161134"/>
                </a:lnTo>
                <a:lnTo>
                  <a:pt x="528567" y="0"/>
                </a:lnTo>
                <a:close/>
                <a:moveTo>
                  <a:pt x="450420" y="32608"/>
                </a:moveTo>
                <a:lnTo>
                  <a:pt x="354154" y="129785"/>
                </a:lnTo>
                <a:lnTo>
                  <a:pt x="352032" y="126141"/>
                </a:lnTo>
                <a:cubicBezTo>
                  <a:pt x="338562" y="102981"/>
                  <a:pt x="321483" y="82027"/>
                  <a:pt x="301586" y="64203"/>
                </a:cubicBezTo>
                <a:lnTo>
                  <a:pt x="299015" y="61901"/>
                </a:lnTo>
                <a:lnTo>
                  <a:pt x="328030" y="32608"/>
                </a:lnTo>
                <a:lnTo>
                  <a:pt x="450420" y="32608"/>
                </a:lnTo>
                <a:close/>
                <a:moveTo>
                  <a:pt x="81997" y="224152"/>
                </a:moveTo>
                <a:lnTo>
                  <a:pt x="58429" y="247937"/>
                </a:lnTo>
                <a:lnTo>
                  <a:pt x="87094" y="276887"/>
                </a:lnTo>
                <a:lnTo>
                  <a:pt x="131568" y="321156"/>
                </a:lnTo>
                <a:lnTo>
                  <a:pt x="171766" y="282066"/>
                </a:lnTo>
                <a:lnTo>
                  <a:pt x="213549" y="321954"/>
                </a:lnTo>
                <a:lnTo>
                  <a:pt x="320287" y="210314"/>
                </a:lnTo>
                <a:lnTo>
                  <a:pt x="319278" y="207147"/>
                </a:lnTo>
                <a:cubicBezTo>
                  <a:pt x="316789" y="199345"/>
                  <a:pt x="313852" y="191693"/>
                  <a:pt x="310518" y="184226"/>
                </a:cubicBezTo>
                <a:lnTo>
                  <a:pt x="307319" y="177080"/>
                </a:lnTo>
                <a:cubicBezTo>
                  <a:pt x="275948" y="208771"/>
                  <a:pt x="247110" y="240389"/>
                  <a:pt x="215732" y="272066"/>
                </a:cubicBezTo>
                <a:lnTo>
                  <a:pt x="213505" y="274316"/>
                </a:lnTo>
                <a:lnTo>
                  <a:pt x="171558" y="234271"/>
                </a:lnTo>
                <a:lnTo>
                  <a:pt x="132203" y="274540"/>
                </a:lnTo>
                <a:lnTo>
                  <a:pt x="110662" y="253094"/>
                </a:lnTo>
                <a:lnTo>
                  <a:pt x="81997" y="224152"/>
                </a:lnTo>
                <a:close/>
                <a:moveTo>
                  <a:pt x="314419" y="510592"/>
                </a:moveTo>
                <a:lnTo>
                  <a:pt x="528567" y="510592"/>
                </a:lnTo>
                <a:lnTo>
                  <a:pt x="292093" y="271820"/>
                </a:lnTo>
                <a:lnTo>
                  <a:pt x="269945" y="295784"/>
                </a:lnTo>
                <a:lnTo>
                  <a:pt x="330064" y="356492"/>
                </a:lnTo>
                <a:lnTo>
                  <a:pt x="328950" y="358623"/>
                </a:lnTo>
                <a:cubicBezTo>
                  <a:pt x="291547" y="430353"/>
                  <a:pt x="219896" y="475763"/>
                  <a:pt x="139544" y="477834"/>
                </a:cubicBezTo>
                <a:lnTo>
                  <a:pt x="134169" y="477969"/>
                </a:lnTo>
                <a:lnTo>
                  <a:pt x="55193" y="477969"/>
                </a:lnTo>
                <a:lnTo>
                  <a:pt x="168650" y="363415"/>
                </a:lnTo>
                <a:lnTo>
                  <a:pt x="224844" y="420144"/>
                </a:lnTo>
                <a:lnTo>
                  <a:pt x="228425" y="418006"/>
                </a:lnTo>
                <a:cubicBezTo>
                  <a:pt x="234942" y="414123"/>
                  <a:pt x="241288" y="409913"/>
                  <a:pt x="247365" y="405353"/>
                </a:cubicBezTo>
                <a:lnTo>
                  <a:pt x="252350" y="401612"/>
                </a:lnTo>
                <a:lnTo>
                  <a:pt x="168650" y="317088"/>
                </a:lnTo>
                <a:lnTo>
                  <a:pt x="0" y="487373"/>
                </a:lnTo>
                <a:lnTo>
                  <a:pt x="0" y="510592"/>
                </a:lnTo>
                <a:lnTo>
                  <a:pt x="139805" y="510592"/>
                </a:lnTo>
                <a:cubicBezTo>
                  <a:pt x="186395" y="509496"/>
                  <a:pt x="231496" y="495569"/>
                  <a:pt x="270671" y="470070"/>
                </a:cubicBezTo>
                <a:lnTo>
                  <a:pt x="272868" y="468639"/>
                </a:lnTo>
                <a:lnTo>
                  <a:pt x="314419" y="510592"/>
                </a:lnTo>
                <a:close/>
                <a:moveTo>
                  <a:pt x="354147" y="380807"/>
                </a:moveTo>
                <a:lnTo>
                  <a:pt x="450383" y="477976"/>
                </a:lnTo>
                <a:lnTo>
                  <a:pt x="327986" y="477976"/>
                </a:lnTo>
                <a:lnTo>
                  <a:pt x="298992" y="448699"/>
                </a:lnTo>
                <a:lnTo>
                  <a:pt x="301570" y="446396"/>
                </a:lnTo>
                <a:cubicBezTo>
                  <a:pt x="321468" y="428572"/>
                  <a:pt x="338548" y="407610"/>
                  <a:pt x="352032" y="384451"/>
                </a:cubicBezTo>
                <a:lnTo>
                  <a:pt x="354147" y="380807"/>
                </a:lnTo>
                <a:close/>
                <a:moveTo>
                  <a:pt x="217272" y="49158"/>
                </a:moveTo>
                <a:lnTo>
                  <a:pt x="241953" y="24240"/>
                </a:lnTo>
                <a:lnTo>
                  <a:pt x="234733" y="21066"/>
                </a:lnTo>
                <a:cubicBezTo>
                  <a:pt x="202846" y="7027"/>
                  <a:pt x="168590" y="0"/>
                  <a:pt x="133818" y="0"/>
                </a:cubicBezTo>
                <a:lnTo>
                  <a:pt x="7" y="0"/>
                </a:lnTo>
                <a:lnTo>
                  <a:pt x="0" y="363817"/>
                </a:lnTo>
                <a:lnTo>
                  <a:pt x="63474" y="299726"/>
                </a:lnTo>
                <a:lnTo>
                  <a:pt x="40535" y="276567"/>
                </a:lnTo>
                <a:lnTo>
                  <a:pt x="32432" y="284756"/>
                </a:lnTo>
                <a:lnTo>
                  <a:pt x="32298" y="32623"/>
                </a:lnTo>
                <a:lnTo>
                  <a:pt x="139544" y="32765"/>
                </a:lnTo>
                <a:cubicBezTo>
                  <a:pt x="165039" y="33428"/>
                  <a:pt x="190243" y="38502"/>
                  <a:pt x="214006" y="47869"/>
                </a:cubicBezTo>
                <a:lnTo>
                  <a:pt x="217272" y="49158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8AC45C37-2CAD-C873-94CB-18AD6527DFDC}"/>
              </a:ext>
            </a:extLst>
          </p:cNvPr>
          <p:cNvSpPr/>
          <p:nvPr/>
        </p:nvSpPr>
        <p:spPr>
          <a:xfrm>
            <a:off x="2318815" y="6073513"/>
            <a:ext cx="450839" cy="244464"/>
          </a:xfrm>
          <a:custGeom>
            <a:avLst/>
            <a:gdLst>
              <a:gd name="connsiteX0" fmla="*/ 181170 w 450839"/>
              <a:gd name="connsiteY0" fmla="*/ 101103 h 244464"/>
              <a:gd name="connsiteX1" fmla="*/ 37373 w 450839"/>
              <a:gd name="connsiteY1" fmla="*/ 244465 h 244464"/>
              <a:gd name="connsiteX2" fmla="*/ 0 w 450839"/>
              <a:gd name="connsiteY2" fmla="*/ 207200 h 244464"/>
              <a:gd name="connsiteX3" fmla="*/ 207832 w 450839"/>
              <a:gd name="connsiteY3" fmla="*/ 0 h 244464"/>
              <a:gd name="connsiteX4" fmla="*/ 450839 w 450839"/>
              <a:gd name="connsiteY4" fmla="*/ 0 h 244464"/>
              <a:gd name="connsiteX5" fmla="*/ 285463 w 450839"/>
              <a:gd name="connsiteY5" fmla="*/ 164859 h 244464"/>
              <a:gd name="connsiteX6" fmla="*/ 265610 w 450839"/>
              <a:gd name="connsiteY6" fmla="*/ 184658 h 244464"/>
              <a:gd name="connsiteX7" fmla="*/ 255691 w 450839"/>
              <a:gd name="connsiteY7" fmla="*/ 120016 h 244464"/>
              <a:gd name="connsiteX8" fmla="*/ 260744 w 450839"/>
              <a:gd name="connsiteY8" fmla="*/ 114978 h 244464"/>
              <a:gd name="connsiteX9" fmla="*/ 323374 w 450839"/>
              <a:gd name="connsiteY9" fmla="*/ 52556 h 244464"/>
              <a:gd name="connsiteX10" fmla="*/ 229874 w 450839"/>
              <a:gd name="connsiteY10" fmla="*/ 52556 h 244464"/>
              <a:gd name="connsiteX11" fmla="*/ 218408 w 450839"/>
              <a:gd name="connsiteY11" fmla="*/ 63980 h 244464"/>
              <a:gd name="connsiteX12" fmla="*/ 218415 w 450839"/>
              <a:gd name="connsiteY12" fmla="*/ 63980 h 244464"/>
              <a:gd name="connsiteX13" fmla="*/ 181170 w 450839"/>
              <a:gd name="connsiteY13" fmla="*/ 101103 h 244464"/>
              <a:gd name="connsiteX14" fmla="*/ 123929 w 450839"/>
              <a:gd name="connsiteY14" fmla="*/ 63503 h 244464"/>
              <a:gd name="connsiteX15" fmla="*/ 127099 w 450839"/>
              <a:gd name="connsiteY15" fmla="*/ 60939 h 244464"/>
              <a:gd name="connsiteX16" fmla="*/ 124362 w 450839"/>
              <a:gd name="connsiteY16" fmla="*/ 63674 h 244464"/>
              <a:gd name="connsiteX17" fmla="*/ 123929 w 450839"/>
              <a:gd name="connsiteY17" fmla="*/ 63503 h 24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0839" h="244464">
                <a:moveTo>
                  <a:pt x="181170" y="101103"/>
                </a:moveTo>
                <a:lnTo>
                  <a:pt x="37373" y="244465"/>
                </a:lnTo>
                <a:lnTo>
                  <a:pt x="0" y="207200"/>
                </a:lnTo>
                <a:lnTo>
                  <a:pt x="207832" y="0"/>
                </a:lnTo>
                <a:lnTo>
                  <a:pt x="450839" y="0"/>
                </a:lnTo>
                <a:lnTo>
                  <a:pt x="285463" y="164859"/>
                </a:lnTo>
                <a:lnTo>
                  <a:pt x="265610" y="184658"/>
                </a:lnTo>
                <a:lnTo>
                  <a:pt x="255691" y="120016"/>
                </a:lnTo>
                <a:lnTo>
                  <a:pt x="260744" y="114978"/>
                </a:lnTo>
                <a:lnTo>
                  <a:pt x="323374" y="52556"/>
                </a:lnTo>
                <a:lnTo>
                  <a:pt x="229874" y="52556"/>
                </a:lnTo>
                <a:lnTo>
                  <a:pt x="218408" y="63980"/>
                </a:lnTo>
                <a:lnTo>
                  <a:pt x="218415" y="63980"/>
                </a:lnTo>
                <a:lnTo>
                  <a:pt x="181170" y="101103"/>
                </a:lnTo>
                <a:close/>
                <a:moveTo>
                  <a:pt x="123929" y="63503"/>
                </a:moveTo>
                <a:lnTo>
                  <a:pt x="127099" y="60939"/>
                </a:lnTo>
                <a:lnTo>
                  <a:pt x="124362" y="63674"/>
                </a:lnTo>
                <a:lnTo>
                  <a:pt x="123929" y="63503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6" name="Полилиния: фигура 25">
            <a:extLst>
              <a:ext uri="{FF2B5EF4-FFF2-40B4-BE49-F238E27FC236}">
                <a16:creationId xmlns:a16="http://schemas.microsoft.com/office/drawing/2014/main" id="{84081D5F-A921-7137-3D14-468B0E1D1F7A}"/>
              </a:ext>
            </a:extLst>
          </p:cNvPr>
          <p:cNvSpPr/>
          <p:nvPr/>
        </p:nvSpPr>
        <p:spPr>
          <a:xfrm>
            <a:off x="2357524" y="6335226"/>
            <a:ext cx="412142" cy="248884"/>
          </a:xfrm>
          <a:custGeom>
            <a:avLst/>
            <a:gdLst>
              <a:gd name="connsiteX0" fmla="*/ 121387 w 412142"/>
              <a:gd name="connsiteY0" fmla="*/ 210247 h 248884"/>
              <a:gd name="connsiteX1" fmla="*/ 102275 w 412142"/>
              <a:gd name="connsiteY1" fmla="*/ 191194 h 248884"/>
              <a:gd name="connsiteX2" fmla="*/ 145912 w 412142"/>
              <a:gd name="connsiteY2" fmla="*/ 160173 h 248884"/>
              <a:gd name="connsiteX3" fmla="*/ 182171 w 412142"/>
              <a:gd name="connsiteY3" fmla="*/ 196321 h 248884"/>
              <a:gd name="connsiteX4" fmla="*/ 284648 w 412142"/>
              <a:gd name="connsiteY4" fmla="*/ 196313 h 248884"/>
              <a:gd name="connsiteX5" fmla="*/ 222040 w 412142"/>
              <a:gd name="connsiteY5" fmla="*/ 133898 h 248884"/>
              <a:gd name="connsiteX6" fmla="*/ 126403 w 412142"/>
              <a:gd name="connsiteY6" fmla="*/ 38547 h 248884"/>
              <a:gd name="connsiteX7" fmla="*/ 162490 w 412142"/>
              <a:gd name="connsiteY7" fmla="*/ 0 h 248884"/>
              <a:gd name="connsiteX8" fmla="*/ 412143 w 412142"/>
              <a:gd name="connsiteY8" fmla="*/ 248884 h 248884"/>
              <a:gd name="connsiteX9" fmla="*/ 160144 w 412142"/>
              <a:gd name="connsiteY9" fmla="*/ 248884 h 248884"/>
              <a:gd name="connsiteX10" fmla="*/ 121387 w 412142"/>
              <a:gd name="connsiteY10" fmla="*/ 210247 h 248884"/>
              <a:gd name="connsiteX11" fmla="*/ 43763 w 412142"/>
              <a:gd name="connsiteY11" fmla="*/ 132862 h 248884"/>
              <a:gd name="connsiteX12" fmla="*/ 0 w 412142"/>
              <a:gd name="connsiteY12" fmla="*/ 90254 h 248884"/>
              <a:gd name="connsiteX13" fmla="*/ 37380 w 412142"/>
              <a:gd name="connsiteY13" fmla="*/ 52989 h 248884"/>
              <a:gd name="connsiteX14" fmla="*/ 124863 w 412142"/>
              <a:gd name="connsiteY14" fmla="*/ 139189 h 248884"/>
              <a:gd name="connsiteX15" fmla="*/ 80143 w 412142"/>
              <a:gd name="connsiteY15" fmla="*/ 169129 h 248884"/>
              <a:gd name="connsiteX16" fmla="*/ 43763 w 412142"/>
              <a:gd name="connsiteY16" fmla="*/ 132862 h 24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42" h="248884">
                <a:moveTo>
                  <a:pt x="121387" y="210247"/>
                </a:moveTo>
                <a:lnTo>
                  <a:pt x="102275" y="191194"/>
                </a:lnTo>
                <a:cubicBezTo>
                  <a:pt x="118069" y="182788"/>
                  <a:pt x="132727" y="172371"/>
                  <a:pt x="145912" y="160173"/>
                </a:cubicBezTo>
                <a:lnTo>
                  <a:pt x="182171" y="196321"/>
                </a:lnTo>
                <a:lnTo>
                  <a:pt x="284648" y="196313"/>
                </a:lnTo>
                <a:lnTo>
                  <a:pt x="222040" y="133898"/>
                </a:lnTo>
                <a:lnTo>
                  <a:pt x="126403" y="38547"/>
                </a:lnTo>
                <a:lnTo>
                  <a:pt x="162490" y="0"/>
                </a:lnTo>
                <a:lnTo>
                  <a:pt x="412143" y="248884"/>
                </a:lnTo>
                <a:lnTo>
                  <a:pt x="160144" y="248884"/>
                </a:lnTo>
                <a:lnTo>
                  <a:pt x="121387" y="210247"/>
                </a:lnTo>
                <a:close/>
                <a:moveTo>
                  <a:pt x="43763" y="132862"/>
                </a:moveTo>
                <a:lnTo>
                  <a:pt x="0" y="90254"/>
                </a:lnTo>
                <a:lnTo>
                  <a:pt x="37380" y="52989"/>
                </a:lnTo>
                <a:lnTo>
                  <a:pt x="124863" y="139189"/>
                </a:lnTo>
                <a:cubicBezTo>
                  <a:pt x="109645" y="150463"/>
                  <a:pt x="96482" y="159502"/>
                  <a:pt x="80143" y="169129"/>
                </a:cubicBezTo>
                <a:lnTo>
                  <a:pt x="43763" y="132862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7" name="Полилиния: фигура 26">
            <a:extLst>
              <a:ext uri="{FF2B5EF4-FFF2-40B4-BE49-F238E27FC236}">
                <a16:creationId xmlns:a16="http://schemas.microsoft.com/office/drawing/2014/main" id="{49BC7A36-CB17-D765-5F9D-F573DED6E059}"/>
              </a:ext>
            </a:extLst>
          </p:cNvPr>
          <p:cNvSpPr/>
          <p:nvPr/>
        </p:nvSpPr>
        <p:spPr>
          <a:xfrm>
            <a:off x="2213215" y="6073513"/>
            <a:ext cx="57031" cy="510591"/>
          </a:xfrm>
          <a:custGeom>
            <a:avLst/>
            <a:gdLst>
              <a:gd name="connsiteX0" fmla="*/ 57031 w 57031"/>
              <a:gd name="connsiteY0" fmla="*/ 45634 h 510591"/>
              <a:gd name="connsiteX1" fmla="*/ 57031 w 57031"/>
              <a:gd name="connsiteY1" fmla="*/ 52787 h 510591"/>
              <a:gd name="connsiteX2" fmla="*/ 57031 w 57031"/>
              <a:gd name="connsiteY2" fmla="*/ 316537 h 510591"/>
              <a:gd name="connsiteX3" fmla="*/ 0 w 57031"/>
              <a:gd name="connsiteY3" fmla="*/ 374398 h 510591"/>
              <a:gd name="connsiteX4" fmla="*/ 0 w 57031"/>
              <a:gd name="connsiteY4" fmla="*/ 0 h 510591"/>
              <a:gd name="connsiteX5" fmla="*/ 57031 w 57031"/>
              <a:gd name="connsiteY5" fmla="*/ 0 h 510591"/>
              <a:gd name="connsiteX6" fmla="*/ 57031 w 57031"/>
              <a:gd name="connsiteY6" fmla="*/ 45634 h 510591"/>
              <a:gd name="connsiteX7" fmla="*/ 57031 w 57031"/>
              <a:gd name="connsiteY7" fmla="*/ 510592 h 510591"/>
              <a:gd name="connsiteX8" fmla="*/ 0 w 57031"/>
              <a:gd name="connsiteY8" fmla="*/ 510592 h 510591"/>
              <a:gd name="connsiteX9" fmla="*/ 0 w 57031"/>
              <a:gd name="connsiteY9" fmla="*/ 497380 h 510591"/>
              <a:gd name="connsiteX10" fmla="*/ 57031 w 57031"/>
              <a:gd name="connsiteY10" fmla="*/ 440256 h 510591"/>
              <a:gd name="connsiteX11" fmla="*/ 57031 w 57031"/>
              <a:gd name="connsiteY11" fmla="*/ 510592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031" h="510591">
                <a:moveTo>
                  <a:pt x="57031" y="45634"/>
                </a:moveTo>
                <a:lnTo>
                  <a:pt x="57031" y="52787"/>
                </a:lnTo>
                <a:lnTo>
                  <a:pt x="57031" y="316537"/>
                </a:lnTo>
                <a:lnTo>
                  <a:pt x="0" y="374398"/>
                </a:lnTo>
                <a:lnTo>
                  <a:pt x="0" y="0"/>
                </a:lnTo>
                <a:lnTo>
                  <a:pt x="57031" y="0"/>
                </a:lnTo>
                <a:lnTo>
                  <a:pt x="57031" y="45634"/>
                </a:lnTo>
                <a:close/>
                <a:moveTo>
                  <a:pt x="57031" y="510592"/>
                </a:moveTo>
                <a:lnTo>
                  <a:pt x="0" y="510592"/>
                </a:lnTo>
                <a:lnTo>
                  <a:pt x="0" y="497380"/>
                </a:lnTo>
                <a:lnTo>
                  <a:pt x="57031" y="440256"/>
                </a:lnTo>
                <a:lnTo>
                  <a:pt x="57031" y="510592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9C5D694B-4727-A293-2C3B-64D0EAFE0A38}"/>
              </a:ext>
            </a:extLst>
          </p:cNvPr>
          <p:cNvSpPr/>
          <p:nvPr/>
        </p:nvSpPr>
        <p:spPr>
          <a:xfrm>
            <a:off x="2868802" y="6073513"/>
            <a:ext cx="15270" cy="510591"/>
          </a:xfrm>
          <a:custGeom>
            <a:avLst/>
            <a:gdLst>
              <a:gd name="connsiteX0" fmla="*/ 0 w 15270"/>
              <a:gd name="connsiteY0" fmla="*/ 0 h 510591"/>
              <a:gd name="connsiteX1" fmla="*/ 15270 w 15270"/>
              <a:gd name="connsiteY1" fmla="*/ 0 h 510591"/>
              <a:gd name="connsiteX2" fmla="*/ 15270 w 15270"/>
              <a:gd name="connsiteY2" fmla="*/ 510592 h 510591"/>
              <a:gd name="connsiteX3" fmla="*/ 0 w 15270"/>
              <a:gd name="connsiteY3" fmla="*/ 510592 h 510591"/>
              <a:gd name="connsiteX4" fmla="*/ 0 w 15270"/>
              <a:gd name="connsiteY4" fmla="*/ 0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0" h="510591">
                <a:moveTo>
                  <a:pt x="0" y="0"/>
                </a:moveTo>
                <a:lnTo>
                  <a:pt x="15270" y="0"/>
                </a:lnTo>
                <a:lnTo>
                  <a:pt x="15270" y="510592"/>
                </a:lnTo>
                <a:lnTo>
                  <a:pt x="0" y="51059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9" name="Полилиния: фигура 28">
            <a:extLst>
              <a:ext uri="{FF2B5EF4-FFF2-40B4-BE49-F238E27FC236}">
                <a16:creationId xmlns:a16="http://schemas.microsoft.com/office/drawing/2014/main" id="{BDC24740-FF34-5D90-A466-50FF008DAA92}"/>
              </a:ext>
            </a:extLst>
          </p:cNvPr>
          <p:cNvSpPr/>
          <p:nvPr/>
        </p:nvSpPr>
        <p:spPr>
          <a:xfrm>
            <a:off x="2970894" y="6073316"/>
            <a:ext cx="800246" cy="136212"/>
          </a:xfrm>
          <a:custGeom>
            <a:avLst/>
            <a:gdLst>
              <a:gd name="connsiteX0" fmla="*/ 42971 w 800246"/>
              <a:gd name="connsiteY0" fmla="*/ 48818 h 136212"/>
              <a:gd name="connsiteX1" fmla="*/ 52620 w 800246"/>
              <a:gd name="connsiteY1" fmla="*/ 48818 h 136212"/>
              <a:gd name="connsiteX2" fmla="*/ 83061 w 800246"/>
              <a:gd name="connsiteY2" fmla="*/ 0 h 136212"/>
              <a:gd name="connsiteX3" fmla="*/ 134680 w 800246"/>
              <a:gd name="connsiteY3" fmla="*/ 0 h 136212"/>
              <a:gd name="connsiteX4" fmla="*/ 87698 w 800246"/>
              <a:gd name="connsiteY4" fmla="*/ 66423 h 136212"/>
              <a:gd name="connsiteX5" fmla="*/ 139319 w 800246"/>
              <a:gd name="connsiteY5" fmla="*/ 136212 h 136212"/>
              <a:gd name="connsiteX6" fmla="*/ 87443 w 800246"/>
              <a:gd name="connsiteY6" fmla="*/ 136212 h 136212"/>
              <a:gd name="connsiteX7" fmla="*/ 52620 w 800246"/>
              <a:gd name="connsiteY7" fmla="*/ 86397 h 136212"/>
              <a:gd name="connsiteX8" fmla="*/ 42971 w 800246"/>
              <a:gd name="connsiteY8" fmla="*/ 86397 h 136212"/>
              <a:gd name="connsiteX9" fmla="*/ 42971 w 800246"/>
              <a:gd name="connsiteY9" fmla="*/ 136212 h 136212"/>
              <a:gd name="connsiteX10" fmla="*/ 0 w 800246"/>
              <a:gd name="connsiteY10" fmla="*/ 136212 h 136212"/>
              <a:gd name="connsiteX11" fmla="*/ 0 w 800246"/>
              <a:gd name="connsiteY11" fmla="*/ 0 h 136212"/>
              <a:gd name="connsiteX12" fmla="*/ 42971 w 800246"/>
              <a:gd name="connsiteY12" fmla="*/ 0 h 136212"/>
              <a:gd name="connsiteX13" fmla="*/ 42971 w 800246"/>
              <a:gd name="connsiteY13" fmla="*/ 48818 h 136212"/>
              <a:gd name="connsiteX14" fmla="*/ 309934 w 800246"/>
              <a:gd name="connsiteY14" fmla="*/ 136212 h 136212"/>
              <a:gd name="connsiteX15" fmla="*/ 264464 w 800246"/>
              <a:gd name="connsiteY15" fmla="*/ 136212 h 136212"/>
              <a:gd name="connsiteX16" fmla="*/ 256573 w 800246"/>
              <a:gd name="connsiteY16" fmla="*/ 113608 h 136212"/>
              <a:gd name="connsiteX17" fmla="*/ 207706 w 800246"/>
              <a:gd name="connsiteY17" fmla="*/ 113608 h 136212"/>
              <a:gd name="connsiteX18" fmla="*/ 199934 w 800246"/>
              <a:gd name="connsiteY18" fmla="*/ 136212 h 136212"/>
              <a:gd name="connsiteX19" fmla="*/ 154967 w 800246"/>
              <a:gd name="connsiteY19" fmla="*/ 136212 h 136212"/>
              <a:gd name="connsiteX20" fmla="*/ 207332 w 800246"/>
              <a:gd name="connsiteY20" fmla="*/ 0 h 136212"/>
              <a:gd name="connsiteX21" fmla="*/ 257569 w 800246"/>
              <a:gd name="connsiteY21" fmla="*/ 0 h 136212"/>
              <a:gd name="connsiteX22" fmla="*/ 309934 w 800246"/>
              <a:gd name="connsiteY22" fmla="*/ 136212 h 136212"/>
              <a:gd name="connsiteX23" fmla="*/ 309934 w 800246"/>
              <a:gd name="connsiteY23" fmla="*/ 136212 h 136212"/>
              <a:gd name="connsiteX24" fmla="*/ 219855 w 800246"/>
              <a:gd name="connsiteY24" fmla="*/ 78406 h 136212"/>
              <a:gd name="connsiteX25" fmla="*/ 244407 w 800246"/>
              <a:gd name="connsiteY25" fmla="*/ 78406 h 136212"/>
              <a:gd name="connsiteX26" fmla="*/ 232131 w 800246"/>
              <a:gd name="connsiteY26" fmla="*/ 42822 h 136212"/>
              <a:gd name="connsiteX27" fmla="*/ 219855 w 800246"/>
              <a:gd name="connsiteY27" fmla="*/ 78406 h 136212"/>
              <a:gd name="connsiteX28" fmla="*/ 454250 w 800246"/>
              <a:gd name="connsiteY28" fmla="*/ 33715 h 136212"/>
              <a:gd name="connsiteX29" fmla="*/ 391737 w 800246"/>
              <a:gd name="connsiteY29" fmla="*/ 98633 h 136212"/>
              <a:gd name="connsiteX30" fmla="*/ 454250 w 800246"/>
              <a:gd name="connsiteY30" fmla="*/ 98633 h 136212"/>
              <a:gd name="connsiteX31" fmla="*/ 454250 w 800246"/>
              <a:gd name="connsiteY31" fmla="*/ 136212 h 136212"/>
              <a:gd name="connsiteX32" fmla="*/ 334980 w 800246"/>
              <a:gd name="connsiteY32" fmla="*/ 136212 h 136212"/>
              <a:gd name="connsiteX33" fmla="*/ 334980 w 800246"/>
              <a:gd name="connsiteY33" fmla="*/ 102624 h 136212"/>
              <a:gd name="connsiteX34" fmla="*/ 397373 w 800246"/>
              <a:gd name="connsiteY34" fmla="*/ 37579 h 136212"/>
              <a:gd name="connsiteX35" fmla="*/ 334852 w 800246"/>
              <a:gd name="connsiteY35" fmla="*/ 37579 h 136212"/>
              <a:gd name="connsiteX36" fmla="*/ 334852 w 800246"/>
              <a:gd name="connsiteY36" fmla="*/ 0 h 136212"/>
              <a:gd name="connsiteX37" fmla="*/ 454250 w 800246"/>
              <a:gd name="connsiteY37" fmla="*/ 0 h 136212"/>
              <a:gd name="connsiteX38" fmla="*/ 454250 w 800246"/>
              <a:gd name="connsiteY38" fmla="*/ 33715 h 136212"/>
              <a:gd name="connsiteX39" fmla="*/ 634144 w 800246"/>
              <a:gd name="connsiteY39" fmla="*/ 136212 h 136212"/>
              <a:gd name="connsiteX40" fmla="*/ 588666 w 800246"/>
              <a:gd name="connsiteY40" fmla="*/ 136212 h 136212"/>
              <a:gd name="connsiteX41" fmla="*/ 580766 w 800246"/>
              <a:gd name="connsiteY41" fmla="*/ 113608 h 136212"/>
              <a:gd name="connsiteX42" fmla="*/ 531908 w 800246"/>
              <a:gd name="connsiteY42" fmla="*/ 113608 h 136212"/>
              <a:gd name="connsiteX43" fmla="*/ 524144 w 800246"/>
              <a:gd name="connsiteY43" fmla="*/ 136212 h 136212"/>
              <a:gd name="connsiteX44" fmla="*/ 479169 w 800246"/>
              <a:gd name="connsiteY44" fmla="*/ 136212 h 136212"/>
              <a:gd name="connsiteX45" fmla="*/ 531534 w 800246"/>
              <a:gd name="connsiteY45" fmla="*/ 0 h 136212"/>
              <a:gd name="connsiteX46" fmla="*/ 581762 w 800246"/>
              <a:gd name="connsiteY46" fmla="*/ 0 h 136212"/>
              <a:gd name="connsiteX47" fmla="*/ 634144 w 800246"/>
              <a:gd name="connsiteY47" fmla="*/ 136212 h 136212"/>
              <a:gd name="connsiteX48" fmla="*/ 634144 w 800246"/>
              <a:gd name="connsiteY48" fmla="*/ 136212 h 136212"/>
              <a:gd name="connsiteX49" fmla="*/ 544065 w 800246"/>
              <a:gd name="connsiteY49" fmla="*/ 78406 h 136212"/>
              <a:gd name="connsiteX50" fmla="*/ 568609 w 800246"/>
              <a:gd name="connsiteY50" fmla="*/ 78406 h 136212"/>
              <a:gd name="connsiteX51" fmla="*/ 556341 w 800246"/>
              <a:gd name="connsiteY51" fmla="*/ 42822 h 136212"/>
              <a:gd name="connsiteX52" fmla="*/ 544065 w 800246"/>
              <a:gd name="connsiteY52" fmla="*/ 78406 h 136212"/>
              <a:gd name="connsiteX53" fmla="*/ 800246 w 800246"/>
              <a:gd name="connsiteY53" fmla="*/ 136212 h 136212"/>
              <a:gd name="connsiteX54" fmla="*/ 758276 w 800246"/>
              <a:gd name="connsiteY54" fmla="*/ 136212 h 136212"/>
              <a:gd name="connsiteX55" fmla="*/ 706532 w 800246"/>
              <a:gd name="connsiteY55" fmla="*/ 68546 h 136212"/>
              <a:gd name="connsiteX56" fmla="*/ 706532 w 800246"/>
              <a:gd name="connsiteY56" fmla="*/ 136212 h 136212"/>
              <a:gd name="connsiteX57" fmla="*/ 663566 w 800246"/>
              <a:gd name="connsiteY57" fmla="*/ 136212 h 136212"/>
              <a:gd name="connsiteX58" fmla="*/ 663566 w 800246"/>
              <a:gd name="connsiteY58" fmla="*/ 0 h 136212"/>
              <a:gd name="connsiteX59" fmla="*/ 705536 w 800246"/>
              <a:gd name="connsiteY59" fmla="*/ 0 h 136212"/>
              <a:gd name="connsiteX60" fmla="*/ 757271 w 800246"/>
              <a:gd name="connsiteY60" fmla="*/ 67666 h 136212"/>
              <a:gd name="connsiteX61" fmla="*/ 757271 w 800246"/>
              <a:gd name="connsiteY61" fmla="*/ 0 h 136212"/>
              <a:gd name="connsiteX62" fmla="*/ 800246 w 800246"/>
              <a:gd name="connsiteY62" fmla="*/ 0 h 136212"/>
              <a:gd name="connsiteX63" fmla="*/ 800246 w 800246"/>
              <a:gd name="connsiteY63" fmla="*/ 136212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00246" h="136212">
                <a:moveTo>
                  <a:pt x="42971" y="48818"/>
                </a:moveTo>
                <a:lnTo>
                  <a:pt x="52620" y="48818"/>
                </a:lnTo>
                <a:lnTo>
                  <a:pt x="83061" y="0"/>
                </a:lnTo>
                <a:lnTo>
                  <a:pt x="134680" y="0"/>
                </a:lnTo>
                <a:lnTo>
                  <a:pt x="87698" y="66423"/>
                </a:lnTo>
                <a:lnTo>
                  <a:pt x="139319" y="136212"/>
                </a:lnTo>
                <a:lnTo>
                  <a:pt x="87443" y="136212"/>
                </a:lnTo>
                <a:lnTo>
                  <a:pt x="52620" y="86397"/>
                </a:lnTo>
                <a:lnTo>
                  <a:pt x="42971" y="86397"/>
                </a:lnTo>
                <a:lnTo>
                  <a:pt x="42971" y="136212"/>
                </a:lnTo>
                <a:lnTo>
                  <a:pt x="0" y="136212"/>
                </a:lnTo>
                <a:lnTo>
                  <a:pt x="0" y="0"/>
                </a:lnTo>
                <a:lnTo>
                  <a:pt x="42971" y="0"/>
                </a:lnTo>
                <a:lnTo>
                  <a:pt x="42971" y="48818"/>
                </a:lnTo>
                <a:close/>
                <a:moveTo>
                  <a:pt x="309934" y="136212"/>
                </a:moveTo>
                <a:lnTo>
                  <a:pt x="264464" y="136212"/>
                </a:lnTo>
                <a:lnTo>
                  <a:pt x="256573" y="113608"/>
                </a:lnTo>
                <a:lnTo>
                  <a:pt x="207706" y="113608"/>
                </a:lnTo>
                <a:lnTo>
                  <a:pt x="199934" y="136212"/>
                </a:lnTo>
                <a:lnTo>
                  <a:pt x="154967" y="136212"/>
                </a:lnTo>
                <a:lnTo>
                  <a:pt x="207332" y="0"/>
                </a:lnTo>
                <a:lnTo>
                  <a:pt x="257569" y="0"/>
                </a:lnTo>
                <a:lnTo>
                  <a:pt x="309934" y="136212"/>
                </a:lnTo>
                <a:lnTo>
                  <a:pt x="309934" y="136212"/>
                </a:lnTo>
                <a:close/>
                <a:moveTo>
                  <a:pt x="219855" y="78406"/>
                </a:moveTo>
                <a:lnTo>
                  <a:pt x="244407" y="78406"/>
                </a:lnTo>
                <a:lnTo>
                  <a:pt x="232131" y="42822"/>
                </a:lnTo>
                <a:lnTo>
                  <a:pt x="219855" y="78406"/>
                </a:lnTo>
                <a:close/>
                <a:moveTo>
                  <a:pt x="454250" y="33715"/>
                </a:moveTo>
                <a:lnTo>
                  <a:pt x="391737" y="98633"/>
                </a:lnTo>
                <a:lnTo>
                  <a:pt x="454250" y="98633"/>
                </a:lnTo>
                <a:lnTo>
                  <a:pt x="454250" y="136212"/>
                </a:lnTo>
                <a:lnTo>
                  <a:pt x="334980" y="136212"/>
                </a:lnTo>
                <a:lnTo>
                  <a:pt x="334980" y="102624"/>
                </a:lnTo>
                <a:lnTo>
                  <a:pt x="397373" y="37579"/>
                </a:lnTo>
                <a:lnTo>
                  <a:pt x="334852" y="37579"/>
                </a:lnTo>
                <a:lnTo>
                  <a:pt x="334852" y="0"/>
                </a:lnTo>
                <a:lnTo>
                  <a:pt x="454250" y="0"/>
                </a:lnTo>
                <a:lnTo>
                  <a:pt x="454250" y="33715"/>
                </a:lnTo>
                <a:close/>
                <a:moveTo>
                  <a:pt x="634144" y="136212"/>
                </a:moveTo>
                <a:lnTo>
                  <a:pt x="588666" y="136212"/>
                </a:lnTo>
                <a:lnTo>
                  <a:pt x="580766" y="113608"/>
                </a:lnTo>
                <a:lnTo>
                  <a:pt x="531908" y="113608"/>
                </a:lnTo>
                <a:lnTo>
                  <a:pt x="524144" y="136212"/>
                </a:lnTo>
                <a:lnTo>
                  <a:pt x="479169" y="136212"/>
                </a:lnTo>
                <a:lnTo>
                  <a:pt x="531534" y="0"/>
                </a:lnTo>
                <a:lnTo>
                  <a:pt x="581762" y="0"/>
                </a:lnTo>
                <a:lnTo>
                  <a:pt x="634144" y="136212"/>
                </a:lnTo>
                <a:lnTo>
                  <a:pt x="634144" y="136212"/>
                </a:lnTo>
                <a:close/>
                <a:moveTo>
                  <a:pt x="544065" y="78406"/>
                </a:moveTo>
                <a:lnTo>
                  <a:pt x="568609" y="78406"/>
                </a:lnTo>
                <a:lnTo>
                  <a:pt x="556341" y="42822"/>
                </a:lnTo>
                <a:lnTo>
                  <a:pt x="544065" y="78406"/>
                </a:lnTo>
                <a:close/>
                <a:moveTo>
                  <a:pt x="800246" y="136212"/>
                </a:moveTo>
                <a:lnTo>
                  <a:pt x="758276" y="136212"/>
                </a:lnTo>
                <a:lnTo>
                  <a:pt x="706532" y="68546"/>
                </a:lnTo>
                <a:lnTo>
                  <a:pt x="706532" y="136212"/>
                </a:lnTo>
                <a:lnTo>
                  <a:pt x="663566" y="136212"/>
                </a:lnTo>
                <a:lnTo>
                  <a:pt x="663566" y="0"/>
                </a:lnTo>
                <a:lnTo>
                  <a:pt x="705536" y="0"/>
                </a:lnTo>
                <a:lnTo>
                  <a:pt x="757271" y="67666"/>
                </a:lnTo>
                <a:lnTo>
                  <a:pt x="757271" y="0"/>
                </a:lnTo>
                <a:lnTo>
                  <a:pt x="800246" y="0"/>
                </a:lnTo>
                <a:lnTo>
                  <a:pt x="800246" y="136212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342357AD-52FF-9C88-AD70-626637A27E0B}"/>
              </a:ext>
            </a:extLst>
          </p:cNvPr>
          <p:cNvSpPr/>
          <p:nvPr/>
        </p:nvSpPr>
        <p:spPr>
          <a:xfrm>
            <a:off x="2970894" y="6243581"/>
            <a:ext cx="800246" cy="136212"/>
          </a:xfrm>
          <a:custGeom>
            <a:avLst/>
            <a:gdLst>
              <a:gd name="connsiteX0" fmla="*/ 59952 w 800246"/>
              <a:gd name="connsiteY0" fmla="*/ 2409 h 136212"/>
              <a:gd name="connsiteX1" fmla="*/ 109549 w 800246"/>
              <a:gd name="connsiteY1" fmla="*/ 20406 h 136212"/>
              <a:gd name="connsiteX2" fmla="*/ 128235 w 800246"/>
              <a:gd name="connsiteY2" fmla="*/ 68224 h 136212"/>
              <a:gd name="connsiteX3" fmla="*/ 109506 w 800246"/>
              <a:gd name="connsiteY3" fmla="*/ 115885 h 136212"/>
              <a:gd name="connsiteX4" fmla="*/ 59952 w 800246"/>
              <a:gd name="connsiteY4" fmla="*/ 133926 h 136212"/>
              <a:gd name="connsiteX5" fmla="*/ 0 w 800246"/>
              <a:gd name="connsiteY5" fmla="*/ 133926 h 136212"/>
              <a:gd name="connsiteX6" fmla="*/ 0 w 800246"/>
              <a:gd name="connsiteY6" fmla="*/ 2409 h 136212"/>
              <a:gd name="connsiteX7" fmla="*/ 59952 w 800246"/>
              <a:gd name="connsiteY7" fmla="*/ 2409 h 136212"/>
              <a:gd name="connsiteX8" fmla="*/ 59952 w 800246"/>
              <a:gd name="connsiteY8" fmla="*/ 2409 h 136212"/>
              <a:gd name="connsiteX9" fmla="*/ 40320 w 800246"/>
              <a:gd name="connsiteY9" fmla="*/ 40135 h 136212"/>
              <a:gd name="connsiteX10" fmla="*/ 40320 w 800246"/>
              <a:gd name="connsiteY10" fmla="*/ 96191 h 136212"/>
              <a:gd name="connsiteX11" fmla="*/ 58776 w 800246"/>
              <a:gd name="connsiteY11" fmla="*/ 96191 h 136212"/>
              <a:gd name="connsiteX12" fmla="*/ 79348 w 800246"/>
              <a:gd name="connsiteY12" fmla="*/ 88481 h 136212"/>
              <a:gd name="connsiteX13" fmla="*/ 86398 w 800246"/>
              <a:gd name="connsiteY13" fmla="*/ 68224 h 136212"/>
              <a:gd name="connsiteX14" fmla="*/ 79348 w 800246"/>
              <a:gd name="connsiteY14" fmla="*/ 47775 h 136212"/>
              <a:gd name="connsiteX15" fmla="*/ 58776 w 800246"/>
              <a:gd name="connsiteY15" fmla="*/ 40135 h 136212"/>
              <a:gd name="connsiteX16" fmla="*/ 40320 w 800246"/>
              <a:gd name="connsiteY16" fmla="*/ 40135 h 136212"/>
              <a:gd name="connsiteX17" fmla="*/ 193957 w 800246"/>
              <a:gd name="connsiteY17" fmla="*/ 133926 h 136212"/>
              <a:gd name="connsiteX18" fmla="*/ 153647 w 800246"/>
              <a:gd name="connsiteY18" fmla="*/ 133926 h 136212"/>
              <a:gd name="connsiteX19" fmla="*/ 153647 w 800246"/>
              <a:gd name="connsiteY19" fmla="*/ 2409 h 136212"/>
              <a:gd name="connsiteX20" fmla="*/ 193957 w 800246"/>
              <a:gd name="connsiteY20" fmla="*/ 2409 h 136212"/>
              <a:gd name="connsiteX21" fmla="*/ 193957 w 800246"/>
              <a:gd name="connsiteY21" fmla="*/ 133926 h 136212"/>
              <a:gd name="connsiteX22" fmla="*/ 290362 w 800246"/>
              <a:gd name="connsiteY22" fmla="*/ 0 h 136212"/>
              <a:gd name="connsiteX23" fmla="*/ 337610 w 800246"/>
              <a:gd name="connsiteY23" fmla="*/ 17109 h 136212"/>
              <a:gd name="connsiteX24" fmla="*/ 309406 w 800246"/>
              <a:gd name="connsiteY24" fmla="*/ 45560 h 136212"/>
              <a:gd name="connsiteX25" fmla="*/ 287535 w 800246"/>
              <a:gd name="connsiteY25" fmla="*/ 38333 h 136212"/>
              <a:gd name="connsiteX26" fmla="*/ 268031 w 800246"/>
              <a:gd name="connsiteY26" fmla="*/ 46649 h 136212"/>
              <a:gd name="connsiteX27" fmla="*/ 260506 w 800246"/>
              <a:gd name="connsiteY27" fmla="*/ 68224 h 136212"/>
              <a:gd name="connsiteX28" fmla="*/ 268729 w 800246"/>
              <a:gd name="connsiteY28" fmla="*/ 91611 h 136212"/>
              <a:gd name="connsiteX29" fmla="*/ 288599 w 800246"/>
              <a:gd name="connsiteY29" fmla="*/ 99445 h 136212"/>
              <a:gd name="connsiteX30" fmla="*/ 305720 w 800246"/>
              <a:gd name="connsiteY30" fmla="*/ 96191 h 136212"/>
              <a:gd name="connsiteX31" fmla="*/ 314692 w 800246"/>
              <a:gd name="connsiteY31" fmla="*/ 85465 h 136212"/>
              <a:gd name="connsiteX32" fmla="*/ 285194 w 800246"/>
              <a:gd name="connsiteY32" fmla="*/ 85465 h 136212"/>
              <a:gd name="connsiteX33" fmla="*/ 285194 w 800246"/>
              <a:gd name="connsiteY33" fmla="*/ 56892 h 136212"/>
              <a:gd name="connsiteX34" fmla="*/ 353011 w 800246"/>
              <a:gd name="connsiteY34" fmla="*/ 56892 h 136212"/>
              <a:gd name="connsiteX35" fmla="*/ 353956 w 800246"/>
              <a:gd name="connsiteY35" fmla="*/ 71363 h 136212"/>
              <a:gd name="connsiteX36" fmla="*/ 350040 w 800246"/>
              <a:gd name="connsiteY36" fmla="*/ 96112 h 136212"/>
              <a:gd name="connsiteX37" fmla="*/ 339730 w 800246"/>
              <a:gd name="connsiteY37" fmla="*/ 114558 h 136212"/>
              <a:gd name="connsiteX38" fmla="*/ 325036 w 800246"/>
              <a:gd name="connsiteY38" fmla="*/ 126848 h 136212"/>
              <a:gd name="connsiteX39" fmla="*/ 308112 w 800246"/>
              <a:gd name="connsiteY39" fmla="*/ 134050 h 136212"/>
              <a:gd name="connsiteX40" fmla="*/ 290830 w 800246"/>
              <a:gd name="connsiteY40" fmla="*/ 136212 h 136212"/>
              <a:gd name="connsiteX41" fmla="*/ 261212 w 800246"/>
              <a:gd name="connsiteY41" fmla="*/ 130954 h 136212"/>
              <a:gd name="connsiteX42" fmla="*/ 238601 w 800246"/>
              <a:gd name="connsiteY42" fmla="*/ 116563 h 136212"/>
              <a:gd name="connsiteX43" fmla="*/ 224426 w 800246"/>
              <a:gd name="connsiteY43" fmla="*/ 94908 h 136212"/>
              <a:gd name="connsiteX44" fmla="*/ 219370 w 800246"/>
              <a:gd name="connsiteY44" fmla="*/ 68224 h 136212"/>
              <a:gd name="connsiteX45" fmla="*/ 239231 w 800246"/>
              <a:gd name="connsiteY45" fmla="*/ 19043 h 136212"/>
              <a:gd name="connsiteX46" fmla="*/ 290362 w 800246"/>
              <a:gd name="connsiteY46" fmla="*/ 0 h 136212"/>
              <a:gd name="connsiteX47" fmla="*/ 290362 w 800246"/>
              <a:gd name="connsiteY47" fmla="*/ 0 h 136212"/>
              <a:gd name="connsiteX48" fmla="*/ 419670 w 800246"/>
              <a:gd name="connsiteY48" fmla="*/ 133926 h 136212"/>
              <a:gd name="connsiteX49" fmla="*/ 379351 w 800246"/>
              <a:gd name="connsiteY49" fmla="*/ 133926 h 136212"/>
              <a:gd name="connsiteX50" fmla="*/ 379351 w 800246"/>
              <a:gd name="connsiteY50" fmla="*/ 2409 h 136212"/>
              <a:gd name="connsiteX51" fmla="*/ 419670 w 800246"/>
              <a:gd name="connsiteY51" fmla="*/ 2409 h 136212"/>
              <a:gd name="connsiteX52" fmla="*/ 419670 w 800246"/>
              <a:gd name="connsiteY52" fmla="*/ 133926 h 136212"/>
              <a:gd name="connsiteX53" fmla="*/ 553447 w 800246"/>
              <a:gd name="connsiteY53" fmla="*/ 40257 h 136212"/>
              <a:gd name="connsiteX54" fmla="*/ 517597 w 800246"/>
              <a:gd name="connsiteY54" fmla="*/ 40257 h 136212"/>
              <a:gd name="connsiteX55" fmla="*/ 517597 w 800246"/>
              <a:gd name="connsiteY55" fmla="*/ 133926 h 136212"/>
              <a:gd name="connsiteX56" fmla="*/ 477279 w 800246"/>
              <a:gd name="connsiteY56" fmla="*/ 133926 h 136212"/>
              <a:gd name="connsiteX57" fmla="*/ 477279 w 800246"/>
              <a:gd name="connsiteY57" fmla="*/ 40257 h 136212"/>
              <a:gd name="connsiteX58" fmla="*/ 441557 w 800246"/>
              <a:gd name="connsiteY58" fmla="*/ 40257 h 136212"/>
              <a:gd name="connsiteX59" fmla="*/ 441557 w 800246"/>
              <a:gd name="connsiteY59" fmla="*/ 2409 h 136212"/>
              <a:gd name="connsiteX60" fmla="*/ 553447 w 800246"/>
              <a:gd name="connsiteY60" fmla="*/ 2409 h 136212"/>
              <a:gd name="connsiteX61" fmla="*/ 553447 w 800246"/>
              <a:gd name="connsiteY61" fmla="*/ 40257 h 136212"/>
              <a:gd name="connsiteX62" fmla="*/ 694273 w 800246"/>
              <a:gd name="connsiteY62" fmla="*/ 133926 h 136212"/>
              <a:gd name="connsiteX63" fmla="*/ 651613 w 800246"/>
              <a:gd name="connsiteY63" fmla="*/ 133926 h 136212"/>
              <a:gd name="connsiteX64" fmla="*/ 644215 w 800246"/>
              <a:gd name="connsiteY64" fmla="*/ 112105 h 136212"/>
              <a:gd name="connsiteX65" fmla="*/ 598371 w 800246"/>
              <a:gd name="connsiteY65" fmla="*/ 112105 h 136212"/>
              <a:gd name="connsiteX66" fmla="*/ 591084 w 800246"/>
              <a:gd name="connsiteY66" fmla="*/ 133926 h 136212"/>
              <a:gd name="connsiteX67" fmla="*/ 548884 w 800246"/>
              <a:gd name="connsiteY67" fmla="*/ 133926 h 136212"/>
              <a:gd name="connsiteX68" fmla="*/ 598022 w 800246"/>
              <a:gd name="connsiteY68" fmla="*/ 2409 h 136212"/>
              <a:gd name="connsiteX69" fmla="*/ 645152 w 800246"/>
              <a:gd name="connsiteY69" fmla="*/ 2409 h 136212"/>
              <a:gd name="connsiteX70" fmla="*/ 694273 w 800246"/>
              <a:gd name="connsiteY70" fmla="*/ 133926 h 136212"/>
              <a:gd name="connsiteX71" fmla="*/ 609779 w 800246"/>
              <a:gd name="connsiteY71" fmla="*/ 78107 h 136212"/>
              <a:gd name="connsiteX72" fmla="*/ 632807 w 800246"/>
              <a:gd name="connsiteY72" fmla="*/ 78107 h 136212"/>
              <a:gd name="connsiteX73" fmla="*/ 621289 w 800246"/>
              <a:gd name="connsiteY73" fmla="*/ 43757 h 136212"/>
              <a:gd name="connsiteX74" fmla="*/ 609779 w 800246"/>
              <a:gd name="connsiteY74" fmla="*/ 78107 h 136212"/>
              <a:gd name="connsiteX75" fmla="*/ 609779 w 800246"/>
              <a:gd name="connsiteY75" fmla="*/ 78107 h 136212"/>
              <a:gd name="connsiteX76" fmla="*/ 800246 w 800246"/>
              <a:gd name="connsiteY76" fmla="*/ 133926 h 136212"/>
              <a:gd name="connsiteX77" fmla="*/ 714628 w 800246"/>
              <a:gd name="connsiteY77" fmla="*/ 133926 h 136212"/>
              <a:gd name="connsiteX78" fmla="*/ 714628 w 800246"/>
              <a:gd name="connsiteY78" fmla="*/ 2409 h 136212"/>
              <a:gd name="connsiteX79" fmla="*/ 754947 w 800246"/>
              <a:gd name="connsiteY79" fmla="*/ 2409 h 136212"/>
              <a:gd name="connsiteX80" fmla="*/ 754947 w 800246"/>
              <a:gd name="connsiteY80" fmla="*/ 96069 h 136212"/>
              <a:gd name="connsiteX81" fmla="*/ 800246 w 800246"/>
              <a:gd name="connsiteY81" fmla="*/ 96069 h 136212"/>
              <a:gd name="connsiteX82" fmla="*/ 800246 w 800246"/>
              <a:gd name="connsiteY82" fmla="*/ 133926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800246" h="136212">
                <a:moveTo>
                  <a:pt x="59952" y="2409"/>
                </a:moveTo>
                <a:cubicBezTo>
                  <a:pt x="80559" y="2409"/>
                  <a:pt x="97094" y="8397"/>
                  <a:pt x="109549" y="20406"/>
                </a:cubicBezTo>
                <a:cubicBezTo>
                  <a:pt x="122012" y="32424"/>
                  <a:pt x="128235" y="48373"/>
                  <a:pt x="128235" y="68224"/>
                </a:cubicBezTo>
                <a:cubicBezTo>
                  <a:pt x="128235" y="87997"/>
                  <a:pt x="122012" y="103867"/>
                  <a:pt x="109506" y="115885"/>
                </a:cubicBezTo>
                <a:cubicBezTo>
                  <a:pt x="97017" y="127895"/>
                  <a:pt x="80480" y="133926"/>
                  <a:pt x="59952" y="133926"/>
                </a:cubicBezTo>
                <a:lnTo>
                  <a:pt x="0" y="133926"/>
                </a:lnTo>
                <a:lnTo>
                  <a:pt x="0" y="2409"/>
                </a:lnTo>
                <a:lnTo>
                  <a:pt x="59952" y="2409"/>
                </a:lnTo>
                <a:lnTo>
                  <a:pt x="59952" y="2409"/>
                </a:lnTo>
                <a:close/>
                <a:moveTo>
                  <a:pt x="40320" y="40135"/>
                </a:moveTo>
                <a:lnTo>
                  <a:pt x="40320" y="96191"/>
                </a:lnTo>
                <a:lnTo>
                  <a:pt x="58776" y="96191"/>
                </a:lnTo>
                <a:cubicBezTo>
                  <a:pt x="67784" y="96191"/>
                  <a:pt x="74642" y="93624"/>
                  <a:pt x="79348" y="88481"/>
                </a:cubicBezTo>
                <a:cubicBezTo>
                  <a:pt x="84045" y="83329"/>
                  <a:pt x="86398" y="76586"/>
                  <a:pt x="86398" y="68224"/>
                </a:cubicBezTo>
                <a:cubicBezTo>
                  <a:pt x="86398" y="59705"/>
                  <a:pt x="84045" y="52874"/>
                  <a:pt x="79348" y="47775"/>
                </a:cubicBezTo>
                <a:cubicBezTo>
                  <a:pt x="74642" y="42667"/>
                  <a:pt x="67784" y="40135"/>
                  <a:pt x="58776" y="40135"/>
                </a:cubicBezTo>
                <a:lnTo>
                  <a:pt x="40320" y="40135"/>
                </a:lnTo>
                <a:close/>
                <a:moveTo>
                  <a:pt x="193957" y="133926"/>
                </a:moveTo>
                <a:lnTo>
                  <a:pt x="153647" y="133926"/>
                </a:lnTo>
                <a:lnTo>
                  <a:pt x="153647" y="2409"/>
                </a:lnTo>
                <a:lnTo>
                  <a:pt x="193957" y="2409"/>
                </a:lnTo>
                <a:lnTo>
                  <a:pt x="193957" y="133926"/>
                </a:lnTo>
                <a:close/>
                <a:moveTo>
                  <a:pt x="290362" y="0"/>
                </a:moveTo>
                <a:cubicBezTo>
                  <a:pt x="310112" y="0"/>
                  <a:pt x="325862" y="5697"/>
                  <a:pt x="337610" y="17109"/>
                </a:cubicBezTo>
                <a:lnTo>
                  <a:pt x="309406" y="45560"/>
                </a:lnTo>
                <a:cubicBezTo>
                  <a:pt x="303523" y="40742"/>
                  <a:pt x="296236" y="38333"/>
                  <a:pt x="287535" y="38333"/>
                </a:cubicBezTo>
                <a:cubicBezTo>
                  <a:pt x="279550" y="38333"/>
                  <a:pt x="273037" y="41102"/>
                  <a:pt x="268031" y="46649"/>
                </a:cubicBezTo>
                <a:cubicBezTo>
                  <a:pt x="263017" y="52189"/>
                  <a:pt x="260506" y="59389"/>
                  <a:pt x="260506" y="68224"/>
                </a:cubicBezTo>
                <a:cubicBezTo>
                  <a:pt x="260506" y="78590"/>
                  <a:pt x="263255" y="86389"/>
                  <a:pt x="268729" y="91611"/>
                </a:cubicBezTo>
                <a:cubicBezTo>
                  <a:pt x="274220" y="96833"/>
                  <a:pt x="280835" y="99445"/>
                  <a:pt x="288599" y="99445"/>
                </a:cubicBezTo>
                <a:cubicBezTo>
                  <a:pt x="295887" y="99445"/>
                  <a:pt x="301608" y="98363"/>
                  <a:pt x="305720" y="96191"/>
                </a:cubicBezTo>
                <a:cubicBezTo>
                  <a:pt x="309840" y="94020"/>
                  <a:pt x="312811" y="90441"/>
                  <a:pt x="314692" y="85465"/>
                </a:cubicBezTo>
                <a:lnTo>
                  <a:pt x="285194" y="85465"/>
                </a:lnTo>
                <a:lnTo>
                  <a:pt x="285194" y="56892"/>
                </a:lnTo>
                <a:lnTo>
                  <a:pt x="353011" y="56892"/>
                </a:lnTo>
                <a:cubicBezTo>
                  <a:pt x="353632" y="60831"/>
                  <a:pt x="353956" y="65658"/>
                  <a:pt x="353956" y="71363"/>
                </a:cubicBezTo>
                <a:cubicBezTo>
                  <a:pt x="353956" y="80445"/>
                  <a:pt x="352662" y="88675"/>
                  <a:pt x="350040" y="96112"/>
                </a:cubicBezTo>
                <a:cubicBezTo>
                  <a:pt x="347409" y="103550"/>
                  <a:pt x="343961" y="109696"/>
                  <a:pt x="339730" y="114558"/>
                </a:cubicBezTo>
                <a:cubicBezTo>
                  <a:pt x="335499" y="119420"/>
                  <a:pt x="330595" y="123516"/>
                  <a:pt x="325036" y="126848"/>
                </a:cubicBezTo>
                <a:cubicBezTo>
                  <a:pt x="319468" y="130190"/>
                  <a:pt x="313824" y="132599"/>
                  <a:pt x="308112" y="134050"/>
                </a:cubicBezTo>
                <a:cubicBezTo>
                  <a:pt x="302391" y="135491"/>
                  <a:pt x="296636" y="136212"/>
                  <a:pt x="290830" y="136212"/>
                </a:cubicBezTo>
                <a:cubicBezTo>
                  <a:pt x="280095" y="136212"/>
                  <a:pt x="270219" y="134445"/>
                  <a:pt x="261212" y="130954"/>
                </a:cubicBezTo>
                <a:cubicBezTo>
                  <a:pt x="252197" y="127455"/>
                  <a:pt x="244671" y="122673"/>
                  <a:pt x="238601" y="116563"/>
                </a:cubicBezTo>
                <a:cubicBezTo>
                  <a:pt x="232531" y="110461"/>
                  <a:pt x="227789" y="103225"/>
                  <a:pt x="224426" y="94908"/>
                </a:cubicBezTo>
                <a:cubicBezTo>
                  <a:pt x="221055" y="86591"/>
                  <a:pt x="219370" y="77712"/>
                  <a:pt x="219370" y="68224"/>
                </a:cubicBezTo>
                <a:cubicBezTo>
                  <a:pt x="219370" y="48136"/>
                  <a:pt x="225984" y="31738"/>
                  <a:pt x="239231" y="19043"/>
                </a:cubicBezTo>
                <a:cubicBezTo>
                  <a:pt x="252478" y="6347"/>
                  <a:pt x="269521" y="0"/>
                  <a:pt x="290362" y="0"/>
                </a:cubicBezTo>
                <a:lnTo>
                  <a:pt x="290362" y="0"/>
                </a:lnTo>
                <a:close/>
                <a:moveTo>
                  <a:pt x="419670" y="133926"/>
                </a:moveTo>
                <a:lnTo>
                  <a:pt x="379351" y="133926"/>
                </a:lnTo>
                <a:lnTo>
                  <a:pt x="379351" y="2409"/>
                </a:lnTo>
                <a:lnTo>
                  <a:pt x="419670" y="2409"/>
                </a:lnTo>
                <a:lnTo>
                  <a:pt x="419670" y="133926"/>
                </a:lnTo>
                <a:close/>
                <a:moveTo>
                  <a:pt x="553447" y="40257"/>
                </a:moveTo>
                <a:lnTo>
                  <a:pt x="517597" y="40257"/>
                </a:lnTo>
                <a:lnTo>
                  <a:pt x="517597" y="133926"/>
                </a:lnTo>
                <a:lnTo>
                  <a:pt x="477279" y="133926"/>
                </a:lnTo>
                <a:lnTo>
                  <a:pt x="477279" y="40257"/>
                </a:lnTo>
                <a:lnTo>
                  <a:pt x="441557" y="40257"/>
                </a:lnTo>
                <a:lnTo>
                  <a:pt x="441557" y="2409"/>
                </a:lnTo>
                <a:lnTo>
                  <a:pt x="553447" y="2409"/>
                </a:lnTo>
                <a:lnTo>
                  <a:pt x="553447" y="40257"/>
                </a:lnTo>
                <a:close/>
                <a:moveTo>
                  <a:pt x="694273" y="133926"/>
                </a:moveTo>
                <a:lnTo>
                  <a:pt x="651613" y="133926"/>
                </a:lnTo>
                <a:lnTo>
                  <a:pt x="644215" y="112105"/>
                </a:lnTo>
                <a:lnTo>
                  <a:pt x="598371" y="112105"/>
                </a:lnTo>
                <a:lnTo>
                  <a:pt x="591084" y="133926"/>
                </a:lnTo>
                <a:lnTo>
                  <a:pt x="548884" y="133926"/>
                </a:lnTo>
                <a:lnTo>
                  <a:pt x="598022" y="2409"/>
                </a:lnTo>
                <a:lnTo>
                  <a:pt x="645152" y="2409"/>
                </a:lnTo>
                <a:lnTo>
                  <a:pt x="694273" y="133926"/>
                </a:lnTo>
                <a:close/>
                <a:moveTo>
                  <a:pt x="609779" y="78107"/>
                </a:moveTo>
                <a:lnTo>
                  <a:pt x="632807" y="78107"/>
                </a:lnTo>
                <a:lnTo>
                  <a:pt x="621289" y="43757"/>
                </a:lnTo>
                <a:lnTo>
                  <a:pt x="609779" y="78107"/>
                </a:lnTo>
                <a:lnTo>
                  <a:pt x="609779" y="78107"/>
                </a:lnTo>
                <a:close/>
                <a:moveTo>
                  <a:pt x="800246" y="133926"/>
                </a:moveTo>
                <a:lnTo>
                  <a:pt x="714628" y="133926"/>
                </a:lnTo>
                <a:lnTo>
                  <a:pt x="714628" y="2409"/>
                </a:lnTo>
                <a:lnTo>
                  <a:pt x="754947" y="2409"/>
                </a:lnTo>
                <a:lnTo>
                  <a:pt x="754947" y="96069"/>
                </a:lnTo>
                <a:lnTo>
                  <a:pt x="800246" y="96069"/>
                </a:lnTo>
                <a:lnTo>
                  <a:pt x="800246" y="133926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1" name="Полилиния: фигура 30">
            <a:extLst>
              <a:ext uri="{FF2B5EF4-FFF2-40B4-BE49-F238E27FC236}">
                <a16:creationId xmlns:a16="http://schemas.microsoft.com/office/drawing/2014/main" id="{AF2B9571-977D-6AEF-6085-CBB86D21FD1A}"/>
              </a:ext>
            </a:extLst>
          </p:cNvPr>
          <p:cNvSpPr/>
          <p:nvPr/>
        </p:nvSpPr>
        <p:spPr>
          <a:xfrm>
            <a:off x="2967053" y="6423685"/>
            <a:ext cx="804563" cy="160425"/>
          </a:xfrm>
          <a:custGeom>
            <a:avLst/>
            <a:gdLst>
              <a:gd name="connsiteX0" fmla="*/ 215804 w 804563"/>
              <a:gd name="connsiteY0" fmla="*/ 160425 h 160425"/>
              <a:gd name="connsiteX1" fmla="*/ 157565 w 804563"/>
              <a:gd name="connsiteY1" fmla="*/ 160425 h 160425"/>
              <a:gd name="connsiteX2" fmla="*/ 131949 w 804563"/>
              <a:gd name="connsiteY2" fmla="*/ 74408 h 160425"/>
              <a:gd name="connsiteX3" fmla="*/ 106188 w 804563"/>
              <a:gd name="connsiteY3" fmla="*/ 160425 h 160425"/>
              <a:gd name="connsiteX4" fmla="*/ 47961 w 804563"/>
              <a:gd name="connsiteY4" fmla="*/ 160425 h 160425"/>
              <a:gd name="connsiteX5" fmla="*/ 0 w 804563"/>
              <a:gd name="connsiteY5" fmla="*/ 0 h 160425"/>
              <a:gd name="connsiteX6" fmla="*/ 50937 w 804563"/>
              <a:gd name="connsiteY6" fmla="*/ 0 h 160425"/>
              <a:gd name="connsiteX7" fmla="*/ 77888 w 804563"/>
              <a:gd name="connsiteY7" fmla="*/ 102351 h 160425"/>
              <a:gd name="connsiteX8" fmla="*/ 106043 w 804563"/>
              <a:gd name="connsiteY8" fmla="*/ 0 h 160425"/>
              <a:gd name="connsiteX9" fmla="*/ 158459 w 804563"/>
              <a:gd name="connsiteY9" fmla="*/ 0 h 160425"/>
              <a:gd name="connsiteX10" fmla="*/ 186604 w 804563"/>
              <a:gd name="connsiteY10" fmla="*/ 102351 h 160425"/>
              <a:gd name="connsiteX11" fmla="*/ 213565 w 804563"/>
              <a:gd name="connsiteY11" fmla="*/ 0 h 160425"/>
              <a:gd name="connsiteX12" fmla="*/ 263904 w 804563"/>
              <a:gd name="connsiteY12" fmla="*/ 0 h 160425"/>
              <a:gd name="connsiteX13" fmla="*/ 215804 w 804563"/>
              <a:gd name="connsiteY13" fmla="*/ 160425 h 160425"/>
              <a:gd name="connsiteX14" fmla="*/ 215804 w 804563"/>
              <a:gd name="connsiteY14" fmla="*/ 160425 h 160425"/>
              <a:gd name="connsiteX15" fmla="*/ 426754 w 804563"/>
              <a:gd name="connsiteY15" fmla="*/ 160425 h 160425"/>
              <a:gd name="connsiteX16" fmla="*/ 293615 w 804563"/>
              <a:gd name="connsiteY16" fmla="*/ 160425 h 160425"/>
              <a:gd name="connsiteX17" fmla="*/ 293615 w 804563"/>
              <a:gd name="connsiteY17" fmla="*/ 0 h 160425"/>
              <a:gd name="connsiteX18" fmla="*/ 427044 w 804563"/>
              <a:gd name="connsiteY18" fmla="*/ 0 h 160425"/>
              <a:gd name="connsiteX19" fmla="*/ 427044 w 804563"/>
              <a:gd name="connsiteY19" fmla="*/ 41917 h 160425"/>
              <a:gd name="connsiteX20" fmla="*/ 344840 w 804563"/>
              <a:gd name="connsiteY20" fmla="*/ 41917 h 160425"/>
              <a:gd name="connsiteX21" fmla="*/ 344840 w 804563"/>
              <a:gd name="connsiteY21" fmla="*/ 58823 h 160425"/>
              <a:gd name="connsiteX22" fmla="*/ 420497 w 804563"/>
              <a:gd name="connsiteY22" fmla="*/ 58823 h 160425"/>
              <a:gd name="connsiteX23" fmla="*/ 420497 w 804563"/>
              <a:gd name="connsiteY23" fmla="*/ 100731 h 160425"/>
              <a:gd name="connsiteX24" fmla="*/ 344840 w 804563"/>
              <a:gd name="connsiteY24" fmla="*/ 100731 h 160425"/>
              <a:gd name="connsiteX25" fmla="*/ 344840 w 804563"/>
              <a:gd name="connsiteY25" fmla="*/ 118517 h 160425"/>
              <a:gd name="connsiteX26" fmla="*/ 426754 w 804563"/>
              <a:gd name="connsiteY26" fmla="*/ 118517 h 160425"/>
              <a:gd name="connsiteX27" fmla="*/ 426754 w 804563"/>
              <a:gd name="connsiteY27" fmla="*/ 160425 h 160425"/>
              <a:gd name="connsiteX28" fmla="*/ 426754 w 804563"/>
              <a:gd name="connsiteY28" fmla="*/ 160425 h 160425"/>
              <a:gd name="connsiteX29" fmla="*/ 599429 w 804563"/>
              <a:gd name="connsiteY29" fmla="*/ 160425 h 160425"/>
              <a:gd name="connsiteX30" fmla="*/ 466281 w 804563"/>
              <a:gd name="connsiteY30" fmla="*/ 160425 h 160425"/>
              <a:gd name="connsiteX31" fmla="*/ 466281 w 804563"/>
              <a:gd name="connsiteY31" fmla="*/ 0 h 160425"/>
              <a:gd name="connsiteX32" fmla="*/ 599727 w 804563"/>
              <a:gd name="connsiteY32" fmla="*/ 0 h 160425"/>
              <a:gd name="connsiteX33" fmla="*/ 599727 w 804563"/>
              <a:gd name="connsiteY33" fmla="*/ 41917 h 160425"/>
              <a:gd name="connsiteX34" fmla="*/ 517514 w 804563"/>
              <a:gd name="connsiteY34" fmla="*/ 41917 h 160425"/>
              <a:gd name="connsiteX35" fmla="*/ 517514 w 804563"/>
              <a:gd name="connsiteY35" fmla="*/ 58823 h 160425"/>
              <a:gd name="connsiteX36" fmla="*/ 593171 w 804563"/>
              <a:gd name="connsiteY36" fmla="*/ 58823 h 160425"/>
              <a:gd name="connsiteX37" fmla="*/ 593171 w 804563"/>
              <a:gd name="connsiteY37" fmla="*/ 100731 h 160425"/>
              <a:gd name="connsiteX38" fmla="*/ 517514 w 804563"/>
              <a:gd name="connsiteY38" fmla="*/ 100731 h 160425"/>
              <a:gd name="connsiteX39" fmla="*/ 517514 w 804563"/>
              <a:gd name="connsiteY39" fmla="*/ 118517 h 160425"/>
              <a:gd name="connsiteX40" fmla="*/ 599429 w 804563"/>
              <a:gd name="connsiteY40" fmla="*/ 118517 h 160425"/>
              <a:gd name="connsiteX41" fmla="*/ 599429 w 804563"/>
              <a:gd name="connsiteY41" fmla="*/ 160425 h 160425"/>
              <a:gd name="connsiteX42" fmla="*/ 599429 w 804563"/>
              <a:gd name="connsiteY42" fmla="*/ 160425 h 160425"/>
              <a:gd name="connsiteX43" fmla="*/ 690052 w 804563"/>
              <a:gd name="connsiteY43" fmla="*/ 57494 h 160425"/>
              <a:gd name="connsiteX44" fmla="*/ 701520 w 804563"/>
              <a:gd name="connsiteY44" fmla="*/ 57494 h 160425"/>
              <a:gd name="connsiteX45" fmla="*/ 737701 w 804563"/>
              <a:gd name="connsiteY45" fmla="*/ 0 h 160425"/>
              <a:gd name="connsiteX46" fmla="*/ 799064 w 804563"/>
              <a:gd name="connsiteY46" fmla="*/ 0 h 160425"/>
              <a:gd name="connsiteX47" fmla="*/ 743218 w 804563"/>
              <a:gd name="connsiteY47" fmla="*/ 78237 h 160425"/>
              <a:gd name="connsiteX48" fmla="*/ 804564 w 804563"/>
              <a:gd name="connsiteY48" fmla="*/ 160425 h 160425"/>
              <a:gd name="connsiteX49" fmla="*/ 742920 w 804563"/>
              <a:gd name="connsiteY49" fmla="*/ 160425 h 160425"/>
              <a:gd name="connsiteX50" fmla="*/ 701520 w 804563"/>
              <a:gd name="connsiteY50" fmla="*/ 101761 h 160425"/>
              <a:gd name="connsiteX51" fmla="*/ 690052 w 804563"/>
              <a:gd name="connsiteY51" fmla="*/ 101761 h 160425"/>
              <a:gd name="connsiteX52" fmla="*/ 690052 w 804563"/>
              <a:gd name="connsiteY52" fmla="*/ 160425 h 160425"/>
              <a:gd name="connsiteX53" fmla="*/ 638964 w 804563"/>
              <a:gd name="connsiteY53" fmla="*/ 160425 h 160425"/>
              <a:gd name="connsiteX54" fmla="*/ 638964 w 804563"/>
              <a:gd name="connsiteY54" fmla="*/ 0 h 160425"/>
              <a:gd name="connsiteX55" fmla="*/ 690052 w 804563"/>
              <a:gd name="connsiteY55" fmla="*/ 0 h 160425"/>
              <a:gd name="connsiteX56" fmla="*/ 690052 w 804563"/>
              <a:gd name="connsiteY56" fmla="*/ 57494 h 160425"/>
              <a:gd name="connsiteX57" fmla="*/ 690052 w 804563"/>
              <a:gd name="connsiteY57" fmla="*/ 57494 h 16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04563" h="160425">
                <a:moveTo>
                  <a:pt x="215804" y="160425"/>
                </a:moveTo>
                <a:lnTo>
                  <a:pt x="157565" y="160425"/>
                </a:lnTo>
                <a:lnTo>
                  <a:pt x="131949" y="74408"/>
                </a:lnTo>
                <a:lnTo>
                  <a:pt x="106188" y="160425"/>
                </a:lnTo>
                <a:lnTo>
                  <a:pt x="47961" y="160425"/>
                </a:lnTo>
                <a:lnTo>
                  <a:pt x="0" y="0"/>
                </a:lnTo>
                <a:lnTo>
                  <a:pt x="50937" y="0"/>
                </a:lnTo>
                <a:lnTo>
                  <a:pt x="77888" y="102351"/>
                </a:lnTo>
                <a:lnTo>
                  <a:pt x="106043" y="0"/>
                </a:lnTo>
                <a:lnTo>
                  <a:pt x="158459" y="0"/>
                </a:lnTo>
                <a:lnTo>
                  <a:pt x="186604" y="102351"/>
                </a:lnTo>
                <a:lnTo>
                  <a:pt x="213565" y="0"/>
                </a:lnTo>
                <a:lnTo>
                  <a:pt x="263904" y="0"/>
                </a:lnTo>
                <a:lnTo>
                  <a:pt x="215804" y="160425"/>
                </a:lnTo>
                <a:lnTo>
                  <a:pt x="215804" y="160425"/>
                </a:lnTo>
                <a:close/>
                <a:moveTo>
                  <a:pt x="426754" y="160425"/>
                </a:moveTo>
                <a:lnTo>
                  <a:pt x="293615" y="160425"/>
                </a:lnTo>
                <a:lnTo>
                  <a:pt x="293615" y="0"/>
                </a:lnTo>
                <a:lnTo>
                  <a:pt x="427044" y="0"/>
                </a:lnTo>
                <a:lnTo>
                  <a:pt x="427044" y="41917"/>
                </a:lnTo>
                <a:lnTo>
                  <a:pt x="344840" y="41917"/>
                </a:lnTo>
                <a:lnTo>
                  <a:pt x="344840" y="58823"/>
                </a:lnTo>
                <a:lnTo>
                  <a:pt x="420497" y="58823"/>
                </a:lnTo>
                <a:lnTo>
                  <a:pt x="420497" y="100731"/>
                </a:lnTo>
                <a:lnTo>
                  <a:pt x="344840" y="100731"/>
                </a:lnTo>
                <a:lnTo>
                  <a:pt x="344840" y="118517"/>
                </a:lnTo>
                <a:lnTo>
                  <a:pt x="426754" y="118517"/>
                </a:lnTo>
                <a:lnTo>
                  <a:pt x="426754" y="160425"/>
                </a:lnTo>
                <a:lnTo>
                  <a:pt x="426754" y="160425"/>
                </a:lnTo>
                <a:close/>
                <a:moveTo>
                  <a:pt x="599429" y="160425"/>
                </a:moveTo>
                <a:lnTo>
                  <a:pt x="466281" y="160425"/>
                </a:lnTo>
                <a:lnTo>
                  <a:pt x="466281" y="0"/>
                </a:lnTo>
                <a:lnTo>
                  <a:pt x="599727" y="0"/>
                </a:lnTo>
                <a:lnTo>
                  <a:pt x="599727" y="41917"/>
                </a:lnTo>
                <a:lnTo>
                  <a:pt x="517514" y="41917"/>
                </a:lnTo>
                <a:lnTo>
                  <a:pt x="517514" y="58823"/>
                </a:lnTo>
                <a:lnTo>
                  <a:pt x="593171" y="58823"/>
                </a:lnTo>
                <a:lnTo>
                  <a:pt x="593171" y="100731"/>
                </a:lnTo>
                <a:lnTo>
                  <a:pt x="517514" y="100731"/>
                </a:lnTo>
                <a:lnTo>
                  <a:pt x="517514" y="118517"/>
                </a:lnTo>
                <a:lnTo>
                  <a:pt x="599429" y="118517"/>
                </a:lnTo>
                <a:lnTo>
                  <a:pt x="599429" y="160425"/>
                </a:lnTo>
                <a:lnTo>
                  <a:pt x="599429" y="160425"/>
                </a:lnTo>
                <a:close/>
                <a:moveTo>
                  <a:pt x="690052" y="57494"/>
                </a:moveTo>
                <a:lnTo>
                  <a:pt x="701520" y="57494"/>
                </a:lnTo>
                <a:lnTo>
                  <a:pt x="737701" y="0"/>
                </a:lnTo>
                <a:lnTo>
                  <a:pt x="799064" y="0"/>
                </a:lnTo>
                <a:lnTo>
                  <a:pt x="743218" y="78237"/>
                </a:lnTo>
                <a:lnTo>
                  <a:pt x="804564" y="160425"/>
                </a:lnTo>
                <a:lnTo>
                  <a:pt x="742920" y="160425"/>
                </a:lnTo>
                <a:lnTo>
                  <a:pt x="701520" y="101761"/>
                </a:lnTo>
                <a:lnTo>
                  <a:pt x="690052" y="101761"/>
                </a:lnTo>
                <a:lnTo>
                  <a:pt x="690052" y="160425"/>
                </a:lnTo>
                <a:lnTo>
                  <a:pt x="638964" y="160425"/>
                </a:lnTo>
                <a:lnTo>
                  <a:pt x="638964" y="0"/>
                </a:lnTo>
                <a:lnTo>
                  <a:pt x="690052" y="0"/>
                </a:lnTo>
                <a:lnTo>
                  <a:pt x="690052" y="57494"/>
                </a:lnTo>
                <a:lnTo>
                  <a:pt x="690052" y="57494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2" name="Рисунок 42">
            <a:extLst>
              <a:ext uri="{FF2B5EF4-FFF2-40B4-BE49-F238E27FC236}">
                <a16:creationId xmlns:a16="http://schemas.microsoft.com/office/drawing/2014/main" id="{A6DD34CC-5571-BA2C-97AC-89E8763F575A}"/>
              </a:ext>
            </a:extLst>
          </p:cNvPr>
          <p:cNvSpPr/>
          <p:nvPr/>
        </p:nvSpPr>
        <p:spPr>
          <a:xfrm>
            <a:off x="3994896" y="6037024"/>
            <a:ext cx="1564618" cy="546553"/>
          </a:xfrm>
          <a:custGeom>
            <a:avLst/>
            <a:gdLst>
              <a:gd name="connsiteX0" fmla="*/ 452141 w 1709242"/>
              <a:gd name="connsiteY0" fmla="*/ 506194 h 571627"/>
              <a:gd name="connsiteX1" fmla="*/ 274161 w 1709242"/>
              <a:gd name="connsiteY1" fmla="*/ 328291 h 571627"/>
              <a:gd name="connsiteX2" fmla="*/ 288789 w 1709242"/>
              <a:gd name="connsiteY2" fmla="*/ 313664 h 571627"/>
              <a:gd name="connsiteX3" fmla="*/ 444386 w 1709242"/>
              <a:gd name="connsiteY3" fmla="*/ 469261 h 571627"/>
              <a:gd name="connsiteX4" fmla="*/ 444325 w 1709242"/>
              <a:gd name="connsiteY4" fmla="*/ 469313 h 571627"/>
              <a:gd name="connsiteX5" fmla="*/ 476287 w 1709242"/>
              <a:gd name="connsiteY5" fmla="*/ 501163 h 571627"/>
              <a:gd name="connsiteX6" fmla="*/ 544602 w 1709242"/>
              <a:gd name="connsiteY6" fmla="*/ 569477 h 571627"/>
              <a:gd name="connsiteX7" fmla="*/ 608302 w 1709242"/>
              <a:gd name="connsiteY7" fmla="*/ 569477 h 571627"/>
              <a:gd name="connsiteX8" fmla="*/ 851172 w 1709242"/>
              <a:gd name="connsiteY8" fmla="*/ 569477 h 571627"/>
              <a:gd name="connsiteX9" fmla="*/ 851172 w 1709242"/>
              <a:gd name="connsiteY9" fmla="*/ 524460 h 571627"/>
              <a:gd name="connsiteX10" fmla="*/ 693048 w 1709242"/>
              <a:gd name="connsiteY10" fmla="*/ 524460 h 571627"/>
              <a:gd name="connsiteX11" fmla="*/ 693048 w 1709242"/>
              <a:gd name="connsiteY11" fmla="*/ 3 h 571627"/>
              <a:gd name="connsiteX12" fmla="*/ 671890 w 1709242"/>
              <a:gd name="connsiteY12" fmla="*/ 3 h 571627"/>
              <a:gd name="connsiteX13" fmla="*/ 671890 w 1709242"/>
              <a:gd name="connsiteY13" fmla="*/ 524460 h 571627"/>
              <a:gd name="connsiteX14" fmla="*/ 647468 w 1709242"/>
              <a:gd name="connsiteY14" fmla="*/ 524460 h 571627"/>
              <a:gd name="connsiteX15" fmla="*/ 647468 w 1709242"/>
              <a:gd name="connsiteY15" fmla="*/ 3 h 571627"/>
              <a:gd name="connsiteX16" fmla="*/ 602562 w 1709242"/>
              <a:gd name="connsiteY16" fmla="*/ 3 h 571627"/>
              <a:gd name="connsiteX17" fmla="*/ 602562 w 1709242"/>
              <a:gd name="connsiteY17" fmla="*/ 563737 h 571627"/>
              <a:gd name="connsiteX18" fmla="*/ 508138 w 1709242"/>
              <a:gd name="connsiteY18" fmla="*/ 469313 h 571627"/>
              <a:gd name="connsiteX19" fmla="*/ 320638 w 1709242"/>
              <a:gd name="connsiteY19" fmla="*/ 281814 h 571627"/>
              <a:gd name="connsiteX20" fmla="*/ 473512 w 1709242"/>
              <a:gd name="connsiteY20" fmla="*/ 128941 h 571627"/>
              <a:gd name="connsiteX21" fmla="*/ 507568 w 1709242"/>
              <a:gd name="connsiteY21" fmla="*/ 180963 h 571627"/>
              <a:gd name="connsiteX22" fmla="*/ 531322 w 1709242"/>
              <a:gd name="connsiteY22" fmla="*/ 284853 h 571627"/>
              <a:gd name="connsiteX23" fmla="*/ 506449 w 1709242"/>
              <a:gd name="connsiteY23" fmla="*/ 391432 h 571627"/>
              <a:gd name="connsiteX24" fmla="*/ 540213 w 1709242"/>
              <a:gd name="connsiteY24" fmla="*/ 424632 h 571627"/>
              <a:gd name="connsiteX25" fmla="*/ 571871 w 1709242"/>
              <a:gd name="connsiteY25" fmla="*/ 232872 h 571627"/>
              <a:gd name="connsiteX26" fmla="*/ 505341 w 1709242"/>
              <a:gd name="connsiteY26" fmla="*/ 97112 h 571627"/>
              <a:gd name="connsiteX27" fmla="*/ 602337 w 1709242"/>
              <a:gd name="connsiteY27" fmla="*/ 116 h 571627"/>
              <a:gd name="connsiteX28" fmla="*/ 538749 w 1709242"/>
              <a:gd name="connsiteY28" fmla="*/ 116 h 571627"/>
              <a:gd name="connsiteX29" fmla="*/ 472945 w 1709242"/>
              <a:gd name="connsiteY29" fmla="*/ 65941 h 571627"/>
              <a:gd name="connsiteX30" fmla="*/ 472686 w 1709242"/>
              <a:gd name="connsiteY30" fmla="*/ 65729 h 571627"/>
              <a:gd name="connsiteX31" fmla="*/ 441061 w 1709242"/>
              <a:gd name="connsiteY31" fmla="*/ 97691 h 571627"/>
              <a:gd name="connsiteX32" fmla="*/ 441141 w 1709242"/>
              <a:gd name="connsiteY32" fmla="*/ 97755 h 571627"/>
              <a:gd name="connsiteX33" fmla="*/ 216761 w 1709242"/>
              <a:gd name="connsiteY33" fmla="*/ 322205 h 571627"/>
              <a:gd name="connsiteX34" fmla="*/ 216761 w 1709242"/>
              <a:gd name="connsiteY34" fmla="*/ 247488 h 571627"/>
              <a:gd name="connsiteX35" fmla="*/ 464133 w 1709242"/>
              <a:gd name="connsiteY35" fmla="*/ 116 h 571627"/>
              <a:gd name="connsiteX36" fmla="*/ 434196 w 1709242"/>
              <a:gd name="connsiteY36" fmla="*/ 116 h 571627"/>
              <a:gd name="connsiteX37" fmla="*/ 409379 w 1709242"/>
              <a:gd name="connsiteY37" fmla="*/ 24932 h 571627"/>
              <a:gd name="connsiteX38" fmla="*/ 291940 w 1709242"/>
              <a:gd name="connsiteY38" fmla="*/ 4 h 571627"/>
              <a:gd name="connsiteX39" fmla="*/ 0 w 1709242"/>
              <a:gd name="connsiteY39" fmla="*/ 4 h 571627"/>
              <a:gd name="connsiteX40" fmla="*/ 0 w 1709242"/>
              <a:gd name="connsiteY40" fmla="*/ 569141 h 571627"/>
              <a:gd name="connsiteX41" fmla="*/ 291940 w 1709242"/>
              <a:gd name="connsiteY41" fmla="*/ 569141 h 571627"/>
              <a:gd name="connsiteX42" fmla="*/ 442139 w 1709242"/>
              <a:gd name="connsiteY42" fmla="*/ 526121 h 571627"/>
              <a:gd name="connsiteX43" fmla="*/ 485629 w 1709242"/>
              <a:gd name="connsiteY43" fmla="*/ 569590 h 571627"/>
              <a:gd name="connsiteX44" fmla="*/ 515566 w 1709242"/>
              <a:gd name="connsiteY44" fmla="*/ 569590 h 571627"/>
              <a:gd name="connsiteX45" fmla="*/ 459955 w 1709242"/>
              <a:gd name="connsiteY45" fmla="*/ 514003 h 571627"/>
              <a:gd name="connsiteX46" fmla="*/ 459968 w 1709242"/>
              <a:gd name="connsiteY46" fmla="*/ 513994 h 571627"/>
              <a:gd name="connsiteX47" fmla="*/ 452141 w 1709242"/>
              <a:gd name="connsiteY47" fmla="*/ 506194 h 571627"/>
              <a:gd name="connsiteX48" fmla="*/ 171518 w 1709242"/>
              <a:gd name="connsiteY48" fmla="*/ 262794 h 571627"/>
              <a:gd name="connsiteX49" fmla="*/ 171743 w 1709242"/>
              <a:gd name="connsiteY49" fmla="*/ 262569 h 571627"/>
              <a:gd name="connsiteX50" fmla="*/ 171743 w 1709242"/>
              <a:gd name="connsiteY50" fmla="*/ 45021 h 571627"/>
              <a:gd name="connsiteX51" fmla="*/ 89698 w 1709242"/>
              <a:gd name="connsiteY51" fmla="*/ 45021 h 571627"/>
              <a:gd name="connsiteX52" fmla="*/ 89698 w 1709242"/>
              <a:gd name="connsiteY52" fmla="*/ 524235 h 571627"/>
              <a:gd name="connsiteX53" fmla="*/ 171743 w 1709242"/>
              <a:gd name="connsiteY53" fmla="*/ 524235 h 571627"/>
              <a:gd name="connsiteX54" fmla="*/ 171743 w 1709242"/>
              <a:gd name="connsiteY54" fmla="*/ 292506 h 571627"/>
              <a:gd name="connsiteX55" fmla="*/ 171518 w 1709242"/>
              <a:gd name="connsiteY55" fmla="*/ 292731 h 571627"/>
              <a:gd name="connsiteX56" fmla="*/ 171518 w 1709242"/>
              <a:gd name="connsiteY56" fmla="*/ 262794 h 571627"/>
              <a:gd name="connsiteX57" fmla="*/ 216761 w 1709242"/>
              <a:gd name="connsiteY57" fmla="*/ 45021 h 571627"/>
              <a:gd name="connsiteX58" fmla="*/ 216761 w 1709242"/>
              <a:gd name="connsiteY58" fmla="*/ 217551 h 571627"/>
              <a:gd name="connsiteX59" fmla="*/ 374583 w 1709242"/>
              <a:gd name="connsiteY59" fmla="*/ 59728 h 571627"/>
              <a:gd name="connsiteX60" fmla="*/ 291940 w 1709242"/>
              <a:gd name="connsiteY60" fmla="*/ 45021 h 571627"/>
              <a:gd name="connsiteX61" fmla="*/ 216761 w 1709242"/>
              <a:gd name="connsiteY61" fmla="*/ 45021 h 571627"/>
              <a:gd name="connsiteX62" fmla="*/ 409325 w 1709242"/>
              <a:gd name="connsiteY62" fmla="*/ 493321 h 571627"/>
              <a:gd name="connsiteX63" fmla="*/ 259194 w 1709242"/>
              <a:gd name="connsiteY63" fmla="*/ 343260 h 571627"/>
              <a:gd name="connsiteX64" fmla="*/ 216761 w 1709242"/>
              <a:gd name="connsiteY64" fmla="*/ 385693 h 571627"/>
              <a:gd name="connsiteX65" fmla="*/ 216761 w 1709242"/>
              <a:gd name="connsiteY65" fmla="*/ 524235 h 571627"/>
              <a:gd name="connsiteX66" fmla="*/ 291827 w 1709242"/>
              <a:gd name="connsiteY66" fmla="*/ 524235 h 571627"/>
              <a:gd name="connsiteX67" fmla="*/ 409325 w 1709242"/>
              <a:gd name="connsiteY67" fmla="*/ 493321 h 571627"/>
              <a:gd name="connsiteX68" fmla="*/ 68539 w 1709242"/>
              <a:gd name="connsiteY68" fmla="*/ 524235 h 571627"/>
              <a:gd name="connsiteX69" fmla="*/ 68539 w 1709242"/>
              <a:gd name="connsiteY69" fmla="*/ 45021 h 571627"/>
              <a:gd name="connsiteX70" fmla="*/ 45018 w 1709242"/>
              <a:gd name="connsiteY70" fmla="*/ 45021 h 571627"/>
              <a:gd name="connsiteX71" fmla="*/ 45018 w 1709242"/>
              <a:gd name="connsiteY71" fmla="*/ 524235 h 571627"/>
              <a:gd name="connsiteX72" fmla="*/ 68539 w 1709242"/>
              <a:gd name="connsiteY72" fmla="*/ 524235 h 571627"/>
              <a:gd name="connsiteX73" fmla="*/ 915097 w 1709242"/>
              <a:gd name="connsiteY73" fmla="*/ 1128 h 571627"/>
              <a:gd name="connsiteX74" fmla="*/ 915097 w 1709242"/>
              <a:gd name="connsiteY74" fmla="*/ 129542 h 571627"/>
              <a:gd name="connsiteX75" fmla="*/ 936144 w 1709242"/>
              <a:gd name="connsiteY75" fmla="*/ 129542 h 571627"/>
              <a:gd name="connsiteX76" fmla="*/ 936144 w 1709242"/>
              <a:gd name="connsiteY76" fmla="*/ 65875 h 571627"/>
              <a:gd name="connsiteX77" fmla="*/ 992642 w 1709242"/>
              <a:gd name="connsiteY77" fmla="*/ 129542 h 571627"/>
              <a:gd name="connsiteX78" fmla="*/ 1019989 w 1709242"/>
              <a:gd name="connsiteY78" fmla="*/ 129428 h 571627"/>
              <a:gd name="connsiteX79" fmla="*/ 959391 w 1709242"/>
              <a:gd name="connsiteY79" fmla="*/ 62102 h 571627"/>
              <a:gd name="connsiteX80" fmla="*/ 1018303 w 1709242"/>
              <a:gd name="connsiteY80" fmla="*/ 1128 h 571627"/>
              <a:gd name="connsiteX81" fmla="*/ 991290 w 1709242"/>
              <a:gd name="connsiteY81" fmla="*/ 1128 h 571627"/>
              <a:gd name="connsiteX82" fmla="*/ 936144 w 1709242"/>
              <a:gd name="connsiteY82" fmla="*/ 59481 h 571627"/>
              <a:gd name="connsiteX83" fmla="*/ 936144 w 1709242"/>
              <a:gd name="connsiteY83" fmla="*/ 1128 h 571627"/>
              <a:gd name="connsiteX84" fmla="*/ 915097 w 1709242"/>
              <a:gd name="connsiteY84" fmla="*/ 1128 h 571627"/>
              <a:gd name="connsiteX85" fmla="*/ 1036305 w 1709242"/>
              <a:gd name="connsiteY85" fmla="*/ 129542 h 571627"/>
              <a:gd name="connsiteX86" fmla="*/ 1089093 w 1709242"/>
              <a:gd name="connsiteY86" fmla="*/ 1128 h 571627"/>
              <a:gd name="connsiteX87" fmla="*/ 1103723 w 1709242"/>
              <a:gd name="connsiteY87" fmla="*/ 1128 h 571627"/>
              <a:gd name="connsiteX88" fmla="*/ 1156282 w 1709242"/>
              <a:gd name="connsiteY88" fmla="*/ 129542 h 571627"/>
              <a:gd name="connsiteX89" fmla="*/ 1133774 w 1709242"/>
              <a:gd name="connsiteY89" fmla="*/ 129542 h 571627"/>
              <a:gd name="connsiteX90" fmla="*/ 1123906 w 1709242"/>
              <a:gd name="connsiteY90" fmla="*/ 104782 h 571627"/>
              <a:gd name="connsiteX91" fmla="*/ 1068566 w 1709242"/>
              <a:gd name="connsiteY91" fmla="*/ 104782 h 571627"/>
              <a:gd name="connsiteX92" fmla="*/ 1058708 w 1709242"/>
              <a:gd name="connsiteY92" fmla="*/ 129542 h 571627"/>
              <a:gd name="connsiteX93" fmla="*/ 1036305 w 1709242"/>
              <a:gd name="connsiteY93" fmla="*/ 129542 h 571627"/>
              <a:gd name="connsiteX94" fmla="*/ 1096236 w 1709242"/>
              <a:gd name="connsiteY94" fmla="*/ 35300 h 571627"/>
              <a:gd name="connsiteX95" fmla="*/ 1116601 w 1709242"/>
              <a:gd name="connsiteY95" fmla="*/ 86437 h 571627"/>
              <a:gd name="connsiteX96" fmla="*/ 1075872 w 1709242"/>
              <a:gd name="connsiteY96" fmla="*/ 86437 h 571627"/>
              <a:gd name="connsiteX97" fmla="*/ 1096236 w 1709242"/>
              <a:gd name="connsiteY97" fmla="*/ 35300 h 571627"/>
              <a:gd name="connsiteX98" fmla="*/ 1240207 w 1709242"/>
              <a:gd name="connsiteY98" fmla="*/ 20374 h 571627"/>
              <a:gd name="connsiteX99" fmla="*/ 1173389 w 1709242"/>
              <a:gd name="connsiteY99" fmla="*/ 114910 h 571627"/>
              <a:gd name="connsiteX100" fmla="*/ 1173389 w 1709242"/>
              <a:gd name="connsiteY100" fmla="*/ 129542 h 571627"/>
              <a:gd name="connsiteX101" fmla="*/ 1266686 w 1709242"/>
              <a:gd name="connsiteY101" fmla="*/ 129542 h 571627"/>
              <a:gd name="connsiteX102" fmla="*/ 1266686 w 1709242"/>
              <a:gd name="connsiteY102" fmla="*/ 110297 h 571627"/>
              <a:gd name="connsiteX103" fmla="*/ 1201411 w 1709242"/>
              <a:gd name="connsiteY103" fmla="*/ 110297 h 571627"/>
              <a:gd name="connsiteX104" fmla="*/ 1268153 w 1709242"/>
              <a:gd name="connsiteY104" fmla="*/ 15872 h 571627"/>
              <a:gd name="connsiteX105" fmla="*/ 1268153 w 1709242"/>
              <a:gd name="connsiteY105" fmla="*/ 1128 h 571627"/>
              <a:gd name="connsiteX106" fmla="*/ 1177551 w 1709242"/>
              <a:gd name="connsiteY106" fmla="*/ 1128 h 571627"/>
              <a:gd name="connsiteX107" fmla="*/ 1177551 w 1709242"/>
              <a:gd name="connsiteY107" fmla="*/ 20374 h 571627"/>
              <a:gd name="connsiteX108" fmla="*/ 1240207 w 1709242"/>
              <a:gd name="connsiteY108" fmla="*/ 20374 h 571627"/>
              <a:gd name="connsiteX109" fmla="*/ 1284917 w 1709242"/>
              <a:gd name="connsiteY109" fmla="*/ 129542 h 571627"/>
              <a:gd name="connsiteX110" fmla="*/ 1337705 w 1709242"/>
              <a:gd name="connsiteY110" fmla="*/ 1128 h 571627"/>
              <a:gd name="connsiteX111" fmla="*/ 1352335 w 1709242"/>
              <a:gd name="connsiteY111" fmla="*/ 1128 h 571627"/>
              <a:gd name="connsiteX112" fmla="*/ 1404780 w 1709242"/>
              <a:gd name="connsiteY112" fmla="*/ 129542 h 571627"/>
              <a:gd name="connsiteX113" fmla="*/ 1382272 w 1709242"/>
              <a:gd name="connsiteY113" fmla="*/ 129542 h 571627"/>
              <a:gd name="connsiteX114" fmla="*/ 1372490 w 1709242"/>
              <a:gd name="connsiteY114" fmla="*/ 104782 h 571627"/>
              <a:gd name="connsiteX115" fmla="*/ 1317397 w 1709242"/>
              <a:gd name="connsiteY115" fmla="*/ 104782 h 571627"/>
              <a:gd name="connsiteX116" fmla="*/ 1307539 w 1709242"/>
              <a:gd name="connsiteY116" fmla="*/ 129542 h 571627"/>
              <a:gd name="connsiteX117" fmla="*/ 1284917 w 1709242"/>
              <a:gd name="connsiteY117" fmla="*/ 129542 h 571627"/>
              <a:gd name="connsiteX118" fmla="*/ 1345058 w 1709242"/>
              <a:gd name="connsiteY118" fmla="*/ 35340 h 571627"/>
              <a:gd name="connsiteX119" fmla="*/ 1365241 w 1709242"/>
              <a:gd name="connsiteY119" fmla="*/ 86437 h 571627"/>
              <a:gd name="connsiteX120" fmla="*/ 1324703 w 1709242"/>
              <a:gd name="connsiteY120" fmla="*/ 86437 h 571627"/>
              <a:gd name="connsiteX121" fmla="*/ 1345058 w 1709242"/>
              <a:gd name="connsiteY121" fmla="*/ 35340 h 571627"/>
              <a:gd name="connsiteX122" fmla="*/ 1425716 w 1709242"/>
              <a:gd name="connsiteY122" fmla="*/ 1128 h 571627"/>
              <a:gd name="connsiteX123" fmla="*/ 1425716 w 1709242"/>
              <a:gd name="connsiteY123" fmla="*/ 129542 h 571627"/>
              <a:gd name="connsiteX124" fmla="*/ 1446985 w 1709242"/>
              <a:gd name="connsiteY124" fmla="*/ 129542 h 571627"/>
              <a:gd name="connsiteX125" fmla="*/ 1446985 w 1709242"/>
              <a:gd name="connsiteY125" fmla="*/ 41304 h 571627"/>
              <a:gd name="connsiteX126" fmla="*/ 1514622 w 1709242"/>
              <a:gd name="connsiteY126" fmla="*/ 129542 h 571627"/>
              <a:gd name="connsiteX127" fmla="*/ 1529252 w 1709242"/>
              <a:gd name="connsiteY127" fmla="*/ 129542 h 571627"/>
              <a:gd name="connsiteX128" fmla="*/ 1529252 w 1709242"/>
              <a:gd name="connsiteY128" fmla="*/ 1128 h 571627"/>
              <a:gd name="connsiteX129" fmla="*/ 1508202 w 1709242"/>
              <a:gd name="connsiteY129" fmla="*/ 1128 h 571627"/>
              <a:gd name="connsiteX130" fmla="*/ 1508202 w 1709242"/>
              <a:gd name="connsiteY130" fmla="*/ 89526 h 571627"/>
              <a:gd name="connsiteX131" fmla="*/ 1440565 w 1709242"/>
              <a:gd name="connsiteY131" fmla="*/ 1128 h 571627"/>
              <a:gd name="connsiteX132" fmla="*/ 1425716 w 1709242"/>
              <a:gd name="connsiteY132" fmla="*/ 1128 h 571627"/>
              <a:gd name="connsiteX133" fmla="*/ 915097 w 1709242"/>
              <a:gd name="connsiteY133" fmla="*/ 349566 h 571627"/>
              <a:gd name="connsiteX134" fmla="*/ 915097 w 1709242"/>
              <a:gd name="connsiteY134" fmla="*/ 221265 h 571627"/>
              <a:gd name="connsiteX135" fmla="*/ 929616 w 1709242"/>
              <a:gd name="connsiteY135" fmla="*/ 221265 h 571627"/>
              <a:gd name="connsiteX136" fmla="*/ 936144 w 1709242"/>
              <a:gd name="connsiteY136" fmla="*/ 221265 h 571627"/>
              <a:gd name="connsiteX137" fmla="*/ 963382 w 1709242"/>
              <a:gd name="connsiteY137" fmla="*/ 221265 h 571627"/>
              <a:gd name="connsiteX138" fmla="*/ 989261 w 1709242"/>
              <a:gd name="connsiteY138" fmla="*/ 226104 h 571627"/>
              <a:gd name="connsiteX139" fmla="*/ 1010083 w 1709242"/>
              <a:gd name="connsiteY139" fmla="*/ 239610 h 571627"/>
              <a:gd name="connsiteX140" fmla="*/ 1026751 w 1709242"/>
              <a:gd name="connsiteY140" fmla="*/ 266193 h 571627"/>
              <a:gd name="connsiteX141" fmla="*/ 1028733 w 1709242"/>
              <a:gd name="connsiteY141" fmla="*/ 297507 h 571627"/>
              <a:gd name="connsiteX142" fmla="*/ 1015550 w 1709242"/>
              <a:gd name="connsiteY142" fmla="*/ 325978 h 571627"/>
              <a:gd name="connsiteX143" fmla="*/ 990395 w 1709242"/>
              <a:gd name="connsiteY143" fmla="*/ 344726 h 571627"/>
              <a:gd name="connsiteX144" fmla="*/ 964734 w 1709242"/>
              <a:gd name="connsiteY144" fmla="*/ 349566 h 571627"/>
              <a:gd name="connsiteX145" fmla="*/ 936144 w 1709242"/>
              <a:gd name="connsiteY145" fmla="*/ 349566 h 571627"/>
              <a:gd name="connsiteX146" fmla="*/ 929503 w 1709242"/>
              <a:gd name="connsiteY146" fmla="*/ 349566 h 571627"/>
              <a:gd name="connsiteX147" fmla="*/ 915097 w 1709242"/>
              <a:gd name="connsiteY147" fmla="*/ 349566 h 571627"/>
              <a:gd name="connsiteX148" fmla="*/ 936144 w 1709242"/>
              <a:gd name="connsiteY148" fmla="*/ 330320 h 571627"/>
              <a:gd name="connsiteX149" fmla="*/ 936144 w 1709242"/>
              <a:gd name="connsiteY149" fmla="*/ 240510 h 571627"/>
              <a:gd name="connsiteX150" fmla="*/ 963382 w 1709242"/>
              <a:gd name="connsiteY150" fmla="*/ 240510 h 571627"/>
              <a:gd name="connsiteX151" fmla="*/ 985889 w 1709242"/>
              <a:gd name="connsiteY151" fmla="*/ 246137 h 571627"/>
              <a:gd name="connsiteX152" fmla="*/ 1001529 w 1709242"/>
              <a:gd name="connsiteY152" fmla="*/ 261894 h 571627"/>
              <a:gd name="connsiteX153" fmla="*/ 1007159 w 1709242"/>
              <a:gd name="connsiteY153" fmla="*/ 285190 h 571627"/>
              <a:gd name="connsiteX154" fmla="*/ 1001644 w 1709242"/>
              <a:gd name="connsiteY154" fmla="*/ 308824 h 571627"/>
              <a:gd name="connsiteX155" fmla="*/ 986451 w 1709242"/>
              <a:gd name="connsiteY155" fmla="*/ 324693 h 571627"/>
              <a:gd name="connsiteX156" fmla="*/ 963267 w 1709242"/>
              <a:gd name="connsiteY156" fmla="*/ 330320 h 571627"/>
              <a:gd name="connsiteX157" fmla="*/ 936144 w 1709242"/>
              <a:gd name="connsiteY157" fmla="*/ 330320 h 571627"/>
              <a:gd name="connsiteX158" fmla="*/ 1055326 w 1709242"/>
              <a:gd name="connsiteY158" fmla="*/ 221265 h 571627"/>
              <a:gd name="connsiteX159" fmla="*/ 1055326 w 1709242"/>
              <a:gd name="connsiteY159" fmla="*/ 349566 h 571627"/>
              <a:gd name="connsiteX160" fmla="*/ 1076491 w 1709242"/>
              <a:gd name="connsiteY160" fmla="*/ 349566 h 571627"/>
              <a:gd name="connsiteX161" fmla="*/ 1076491 w 1709242"/>
              <a:gd name="connsiteY161" fmla="*/ 221265 h 571627"/>
              <a:gd name="connsiteX162" fmla="*/ 1055326 w 1709242"/>
              <a:gd name="connsiteY162" fmla="*/ 221265 h 571627"/>
              <a:gd name="connsiteX163" fmla="*/ 1167312 w 1709242"/>
              <a:gd name="connsiteY163" fmla="*/ 351479 h 571627"/>
              <a:gd name="connsiteX164" fmla="*/ 1142328 w 1709242"/>
              <a:gd name="connsiteY164" fmla="*/ 346301 h 571627"/>
              <a:gd name="connsiteX165" fmla="*/ 1121725 w 1709242"/>
              <a:gd name="connsiteY165" fmla="*/ 332121 h 571627"/>
              <a:gd name="connsiteX166" fmla="*/ 1107885 w 1709242"/>
              <a:gd name="connsiteY166" fmla="*/ 310963 h 571627"/>
              <a:gd name="connsiteX167" fmla="*/ 1107885 w 1709242"/>
              <a:gd name="connsiteY167" fmla="*/ 259530 h 571627"/>
              <a:gd name="connsiteX168" fmla="*/ 1121840 w 1709242"/>
              <a:gd name="connsiteY168" fmla="*/ 238596 h 571627"/>
              <a:gd name="connsiteX169" fmla="*/ 1142776 w 1709242"/>
              <a:gd name="connsiteY169" fmla="*/ 224417 h 571627"/>
              <a:gd name="connsiteX170" fmla="*/ 1168769 w 1709242"/>
              <a:gd name="connsiteY170" fmla="*/ 219352 h 571627"/>
              <a:gd name="connsiteX171" fmla="*/ 1197020 w 1709242"/>
              <a:gd name="connsiteY171" fmla="*/ 225317 h 571627"/>
              <a:gd name="connsiteX172" fmla="*/ 1218747 w 1709242"/>
              <a:gd name="connsiteY172" fmla="*/ 241973 h 571627"/>
              <a:gd name="connsiteX173" fmla="*/ 1204221 w 1709242"/>
              <a:gd name="connsiteY173" fmla="*/ 256266 h 571627"/>
              <a:gd name="connsiteX174" fmla="*/ 1189029 w 1709242"/>
              <a:gd name="connsiteY174" fmla="*/ 243887 h 571627"/>
              <a:gd name="connsiteX175" fmla="*/ 1168550 w 1709242"/>
              <a:gd name="connsiteY175" fmla="*/ 239610 h 571627"/>
              <a:gd name="connsiteX176" fmla="*/ 1145252 w 1709242"/>
              <a:gd name="connsiteY176" fmla="*/ 245350 h 571627"/>
              <a:gd name="connsiteX177" fmla="*/ 1129831 w 1709242"/>
              <a:gd name="connsiteY177" fmla="*/ 261443 h 571627"/>
              <a:gd name="connsiteX178" fmla="*/ 1124268 w 1709242"/>
              <a:gd name="connsiteY178" fmla="*/ 285303 h 571627"/>
              <a:gd name="connsiteX179" fmla="*/ 1129831 w 1709242"/>
              <a:gd name="connsiteY179" fmla="*/ 309162 h 571627"/>
              <a:gd name="connsiteX180" fmla="*/ 1144909 w 1709242"/>
              <a:gd name="connsiteY180" fmla="*/ 325368 h 571627"/>
              <a:gd name="connsiteX181" fmla="*/ 1166521 w 1709242"/>
              <a:gd name="connsiteY181" fmla="*/ 331220 h 571627"/>
              <a:gd name="connsiteX182" fmla="*/ 1189029 w 1709242"/>
              <a:gd name="connsiteY182" fmla="*/ 326606 h 571627"/>
              <a:gd name="connsiteX183" fmla="*/ 1203212 w 1709242"/>
              <a:gd name="connsiteY183" fmla="*/ 312651 h 571627"/>
              <a:gd name="connsiteX184" fmla="*/ 1207441 w 1709242"/>
              <a:gd name="connsiteY184" fmla="*/ 299709 h 571627"/>
              <a:gd name="connsiteX185" fmla="*/ 1166521 w 1709242"/>
              <a:gd name="connsiteY185" fmla="*/ 299709 h 571627"/>
              <a:gd name="connsiteX186" fmla="*/ 1166521 w 1709242"/>
              <a:gd name="connsiteY186" fmla="*/ 280125 h 571627"/>
              <a:gd name="connsiteX187" fmla="*/ 1229996 w 1709242"/>
              <a:gd name="connsiteY187" fmla="*/ 280125 h 571627"/>
              <a:gd name="connsiteX188" fmla="*/ 1229996 w 1709242"/>
              <a:gd name="connsiteY188" fmla="*/ 283051 h 571627"/>
              <a:gd name="connsiteX189" fmla="*/ 1221785 w 1709242"/>
              <a:gd name="connsiteY189" fmla="*/ 321205 h 571627"/>
              <a:gd name="connsiteX190" fmla="*/ 1199268 w 1709242"/>
              <a:gd name="connsiteY190" fmla="*/ 343713 h 571627"/>
              <a:gd name="connsiteX191" fmla="*/ 1167312 w 1709242"/>
              <a:gd name="connsiteY191" fmla="*/ 351479 h 571627"/>
              <a:gd name="connsiteX192" fmla="*/ 1255209 w 1709242"/>
              <a:gd name="connsiteY192" fmla="*/ 221265 h 571627"/>
              <a:gd name="connsiteX193" fmla="*/ 1255209 w 1709242"/>
              <a:gd name="connsiteY193" fmla="*/ 349566 h 571627"/>
              <a:gd name="connsiteX194" fmla="*/ 1276364 w 1709242"/>
              <a:gd name="connsiteY194" fmla="*/ 349566 h 571627"/>
              <a:gd name="connsiteX195" fmla="*/ 1276364 w 1709242"/>
              <a:gd name="connsiteY195" fmla="*/ 221265 h 571627"/>
              <a:gd name="connsiteX196" fmla="*/ 1255209 w 1709242"/>
              <a:gd name="connsiteY196" fmla="*/ 221265 h 571627"/>
              <a:gd name="connsiteX197" fmla="*/ 1297185 w 1709242"/>
              <a:gd name="connsiteY197" fmla="*/ 240510 h 571627"/>
              <a:gd name="connsiteX198" fmla="*/ 1297185 w 1709242"/>
              <a:gd name="connsiteY198" fmla="*/ 221265 h 571627"/>
              <a:gd name="connsiteX199" fmla="*/ 1401855 w 1709242"/>
              <a:gd name="connsiteY199" fmla="*/ 221265 h 571627"/>
              <a:gd name="connsiteX200" fmla="*/ 1401855 w 1709242"/>
              <a:gd name="connsiteY200" fmla="*/ 240510 h 571627"/>
              <a:gd name="connsiteX201" fmla="*/ 1360431 w 1709242"/>
              <a:gd name="connsiteY201" fmla="*/ 240510 h 571627"/>
              <a:gd name="connsiteX202" fmla="*/ 1360431 w 1709242"/>
              <a:gd name="connsiteY202" fmla="*/ 349566 h 571627"/>
              <a:gd name="connsiteX203" fmla="*/ 1339276 w 1709242"/>
              <a:gd name="connsiteY203" fmla="*/ 349566 h 571627"/>
              <a:gd name="connsiteX204" fmla="*/ 1339276 w 1709242"/>
              <a:gd name="connsiteY204" fmla="*/ 240510 h 571627"/>
              <a:gd name="connsiteX205" fmla="*/ 1297185 w 1709242"/>
              <a:gd name="connsiteY205" fmla="*/ 240510 h 571627"/>
              <a:gd name="connsiteX206" fmla="*/ 1449119 w 1709242"/>
              <a:gd name="connsiteY206" fmla="*/ 221265 h 571627"/>
              <a:gd name="connsiteX207" fmla="*/ 1396341 w 1709242"/>
              <a:gd name="connsiteY207" fmla="*/ 349566 h 571627"/>
              <a:gd name="connsiteX208" fmla="*/ 1418962 w 1709242"/>
              <a:gd name="connsiteY208" fmla="*/ 349566 h 571627"/>
              <a:gd name="connsiteX209" fmla="*/ 1428821 w 1709242"/>
              <a:gd name="connsiteY209" fmla="*/ 324806 h 571627"/>
              <a:gd name="connsiteX210" fmla="*/ 1484018 w 1709242"/>
              <a:gd name="connsiteY210" fmla="*/ 324806 h 571627"/>
              <a:gd name="connsiteX211" fmla="*/ 1493800 w 1709242"/>
              <a:gd name="connsiteY211" fmla="*/ 349566 h 571627"/>
              <a:gd name="connsiteX212" fmla="*/ 1516308 w 1709242"/>
              <a:gd name="connsiteY212" fmla="*/ 349566 h 571627"/>
              <a:gd name="connsiteX213" fmla="*/ 1463863 w 1709242"/>
              <a:gd name="connsiteY213" fmla="*/ 221265 h 571627"/>
              <a:gd name="connsiteX214" fmla="*/ 1449119 w 1709242"/>
              <a:gd name="connsiteY214" fmla="*/ 221265 h 571627"/>
              <a:gd name="connsiteX215" fmla="*/ 1476770 w 1709242"/>
              <a:gd name="connsiteY215" fmla="*/ 306461 h 571627"/>
              <a:gd name="connsiteX216" fmla="*/ 1456529 w 1709242"/>
              <a:gd name="connsiteY216" fmla="*/ 255221 h 571627"/>
              <a:gd name="connsiteX217" fmla="*/ 1436127 w 1709242"/>
              <a:gd name="connsiteY217" fmla="*/ 306461 h 571627"/>
              <a:gd name="connsiteX218" fmla="*/ 1476770 w 1709242"/>
              <a:gd name="connsiteY218" fmla="*/ 306461 h 571627"/>
              <a:gd name="connsiteX219" fmla="*/ 1537129 w 1709242"/>
              <a:gd name="connsiteY219" fmla="*/ 349566 h 571627"/>
              <a:gd name="connsiteX220" fmla="*/ 1537129 w 1709242"/>
              <a:gd name="connsiteY220" fmla="*/ 221265 h 571627"/>
              <a:gd name="connsiteX221" fmla="*/ 1558180 w 1709242"/>
              <a:gd name="connsiteY221" fmla="*/ 221265 h 571627"/>
              <a:gd name="connsiteX222" fmla="*/ 1558180 w 1709242"/>
              <a:gd name="connsiteY222" fmla="*/ 330320 h 571627"/>
              <a:gd name="connsiteX223" fmla="*/ 1619178 w 1709242"/>
              <a:gd name="connsiteY223" fmla="*/ 330320 h 571627"/>
              <a:gd name="connsiteX224" fmla="*/ 1619178 w 1709242"/>
              <a:gd name="connsiteY224" fmla="*/ 349566 h 571627"/>
              <a:gd name="connsiteX225" fmla="*/ 1558180 w 1709242"/>
              <a:gd name="connsiteY225" fmla="*/ 349566 h 571627"/>
              <a:gd name="connsiteX226" fmla="*/ 1551646 w 1709242"/>
              <a:gd name="connsiteY226" fmla="*/ 349566 h 571627"/>
              <a:gd name="connsiteX227" fmla="*/ 1537129 w 1709242"/>
              <a:gd name="connsiteY227" fmla="*/ 349566 h 571627"/>
              <a:gd name="connsiteX228" fmla="*/ 915097 w 1709242"/>
              <a:gd name="connsiteY228" fmla="*/ 441289 h 571627"/>
              <a:gd name="connsiteX229" fmla="*/ 915097 w 1709242"/>
              <a:gd name="connsiteY229" fmla="*/ 569703 h 571627"/>
              <a:gd name="connsiteX230" fmla="*/ 929503 w 1709242"/>
              <a:gd name="connsiteY230" fmla="*/ 569703 h 571627"/>
              <a:gd name="connsiteX231" fmla="*/ 936144 w 1709242"/>
              <a:gd name="connsiteY231" fmla="*/ 569703 h 571627"/>
              <a:gd name="connsiteX232" fmla="*/ 997033 w 1709242"/>
              <a:gd name="connsiteY232" fmla="*/ 569703 h 571627"/>
              <a:gd name="connsiteX233" fmla="*/ 997033 w 1709242"/>
              <a:gd name="connsiteY233" fmla="*/ 550457 h 571627"/>
              <a:gd name="connsiteX234" fmla="*/ 936144 w 1709242"/>
              <a:gd name="connsiteY234" fmla="*/ 550457 h 571627"/>
              <a:gd name="connsiteX235" fmla="*/ 936144 w 1709242"/>
              <a:gd name="connsiteY235" fmla="*/ 441289 h 571627"/>
              <a:gd name="connsiteX236" fmla="*/ 915097 w 1709242"/>
              <a:gd name="connsiteY236" fmla="*/ 441289 h 571627"/>
              <a:gd name="connsiteX237" fmla="*/ 1012902 w 1709242"/>
              <a:gd name="connsiteY237" fmla="*/ 569703 h 571627"/>
              <a:gd name="connsiteX238" fmla="*/ 1012902 w 1709242"/>
              <a:gd name="connsiteY238" fmla="*/ 441289 h 571627"/>
              <a:gd name="connsiteX239" fmla="*/ 1027418 w 1709242"/>
              <a:gd name="connsiteY239" fmla="*/ 441289 h 571627"/>
              <a:gd name="connsiteX240" fmla="*/ 1033943 w 1709242"/>
              <a:gd name="connsiteY240" fmla="*/ 441289 h 571627"/>
              <a:gd name="connsiteX241" fmla="*/ 1098322 w 1709242"/>
              <a:gd name="connsiteY241" fmla="*/ 441289 h 571627"/>
              <a:gd name="connsiteX242" fmla="*/ 1098322 w 1709242"/>
              <a:gd name="connsiteY242" fmla="*/ 460535 h 571627"/>
              <a:gd name="connsiteX243" fmla="*/ 1033943 w 1709242"/>
              <a:gd name="connsiteY243" fmla="*/ 460535 h 571627"/>
              <a:gd name="connsiteX244" fmla="*/ 1033943 w 1709242"/>
              <a:gd name="connsiteY244" fmla="*/ 495198 h 571627"/>
              <a:gd name="connsiteX245" fmla="*/ 1093026 w 1709242"/>
              <a:gd name="connsiteY245" fmla="*/ 495198 h 571627"/>
              <a:gd name="connsiteX246" fmla="*/ 1093026 w 1709242"/>
              <a:gd name="connsiteY246" fmla="*/ 513768 h 571627"/>
              <a:gd name="connsiteX247" fmla="*/ 1033943 w 1709242"/>
              <a:gd name="connsiteY247" fmla="*/ 513464 h 571627"/>
              <a:gd name="connsiteX248" fmla="*/ 1033943 w 1709242"/>
              <a:gd name="connsiteY248" fmla="*/ 550457 h 571627"/>
              <a:gd name="connsiteX249" fmla="*/ 1099332 w 1709242"/>
              <a:gd name="connsiteY249" fmla="*/ 550457 h 571627"/>
              <a:gd name="connsiteX250" fmla="*/ 1099332 w 1709242"/>
              <a:gd name="connsiteY250" fmla="*/ 569703 h 571627"/>
              <a:gd name="connsiteX251" fmla="*/ 1033943 w 1709242"/>
              <a:gd name="connsiteY251" fmla="*/ 569703 h 571627"/>
              <a:gd name="connsiteX252" fmla="*/ 1027418 w 1709242"/>
              <a:gd name="connsiteY252" fmla="*/ 569703 h 571627"/>
              <a:gd name="connsiteX253" fmla="*/ 1012902 w 1709242"/>
              <a:gd name="connsiteY253" fmla="*/ 569703 h 571627"/>
              <a:gd name="connsiteX254" fmla="*/ 1149643 w 1709242"/>
              <a:gd name="connsiteY254" fmla="*/ 566326 h 571627"/>
              <a:gd name="connsiteX255" fmla="*/ 1174627 w 1709242"/>
              <a:gd name="connsiteY255" fmla="*/ 571503 h 571627"/>
              <a:gd name="connsiteX256" fmla="*/ 1207717 w 1709242"/>
              <a:gd name="connsiteY256" fmla="*/ 563737 h 571627"/>
              <a:gd name="connsiteX257" fmla="*/ 1230225 w 1709242"/>
              <a:gd name="connsiteY257" fmla="*/ 541229 h 571627"/>
              <a:gd name="connsiteX258" fmla="*/ 1238321 w 1709242"/>
              <a:gd name="connsiteY258" fmla="*/ 503076 h 571627"/>
              <a:gd name="connsiteX259" fmla="*/ 1238321 w 1709242"/>
              <a:gd name="connsiteY259" fmla="*/ 500150 h 571627"/>
              <a:gd name="connsiteX260" fmla="*/ 1174960 w 1709242"/>
              <a:gd name="connsiteY260" fmla="*/ 500150 h 571627"/>
              <a:gd name="connsiteX261" fmla="*/ 1174960 w 1709242"/>
              <a:gd name="connsiteY261" fmla="*/ 519620 h 571627"/>
              <a:gd name="connsiteX262" fmla="*/ 1215842 w 1709242"/>
              <a:gd name="connsiteY262" fmla="*/ 519620 h 571627"/>
              <a:gd name="connsiteX263" fmla="*/ 1211536 w 1709242"/>
              <a:gd name="connsiteY263" fmla="*/ 532675 h 571627"/>
              <a:gd name="connsiteX264" fmla="*/ 1197363 w 1709242"/>
              <a:gd name="connsiteY264" fmla="*/ 546630 h 571627"/>
              <a:gd name="connsiteX265" fmla="*/ 1174846 w 1709242"/>
              <a:gd name="connsiteY265" fmla="*/ 551357 h 571627"/>
              <a:gd name="connsiteX266" fmla="*/ 1153243 w 1709242"/>
              <a:gd name="connsiteY266" fmla="*/ 545505 h 571627"/>
              <a:gd name="connsiteX267" fmla="*/ 1138051 w 1709242"/>
              <a:gd name="connsiteY267" fmla="*/ 529186 h 571627"/>
              <a:gd name="connsiteX268" fmla="*/ 1132422 w 1709242"/>
              <a:gd name="connsiteY268" fmla="*/ 505327 h 571627"/>
              <a:gd name="connsiteX269" fmla="*/ 1137937 w 1709242"/>
              <a:gd name="connsiteY269" fmla="*/ 481468 h 571627"/>
              <a:gd name="connsiteX270" fmla="*/ 1153463 w 1709242"/>
              <a:gd name="connsiteY270" fmla="*/ 465373 h 571627"/>
              <a:gd name="connsiteX271" fmla="*/ 1176646 w 1709242"/>
              <a:gd name="connsiteY271" fmla="*/ 459634 h 571627"/>
              <a:gd name="connsiteX272" fmla="*/ 1197249 w 1709242"/>
              <a:gd name="connsiteY272" fmla="*/ 463910 h 571627"/>
              <a:gd name="connsiteX273" fmla="*/ 1212441 w 1709242"/>
              <a:gd name="connsiteY273" fmla="*/ 476290 h 571627"/>
              <a:gd name="connsiteX274" fmla="*/ 1226729 w 1709242"/>
              <a:gd name="connsiteY274" fmla="*/ 461997 h 571627"/>
              <a:gd name="connsiteX275" fmla="*/ 1204336 w 1709242"/>
              <a:gd name="connsiteY275" fmla="*/ 445340 h 571627"/>
              <a:gd name="connsiteX276" fmla="*/ 1176084 w 1709242"/>
              <a:gd name="connsiteY276" fmla="*/ 439488 h 571627"/>
              <a:gd name="connsiteX277" fmla="*/ 1150205 w 1709242"/>
              <a:gd name="connsiteY277" fmla="*/ 444553 h 571627"/>
              <a:gd name="connsiteX278" fmla="*/ 1129269 w 1709242"/>
              <a:gd name="connsiteY278" fmla="*/ 458621 h 571627"/>
              <a:gd name="connsiteX279" fmla="*/ 1115315 w 1709242"/>
              <a:gd name="connsiteY279" fmla="*/ 479667 h 571627"/>
              <a:gd name="connsiteX280" fmla="*/ 1110248 w 1709242"/>
              <a:gd name="connsiteY280" fmla="*/ 505327 h 571627"/>
              <a:gd name="connsiteX281" fmla="*/ 1115315 w 1709242"/>
              <a:gd name="connsiteY281" fmla="*/ 531100 h 571627"/>
              <a:gd name="connsiteX282" fmla="*/ 1129155 w 1709242"/>
              <a:gd name="connsiteY282" fmla="*/ 552145 h 571627"/>
              <a:gd name="connsiteX283" fmla="*/ 1149643 w 1709242"/>
              <a:gd name="connsiteY283" fmla="*/ 566326 h 571627"/>
              <a:gd name="connsiteX284" fmla="*/ 1257228 w 1709242"/>
              <a:gd name="connsiteY284" fmla="*/ 569703 h 571627"/>
              <a:gd name="connsiteX285" fmla="*/ 1257228 w 1709242"/>
              <a:gd name="connsiteY285" fmla="*/ 441289 h 571627"/>
              <a:gd name="connsiteX286" fmla="*/ 1271754 w 1709242"/>
              <a:gd name="connsiteY286" fmla="*/ 441289 h 571627"/>
              <a:gd name="connsiteX287" fmla="*/ 1278278 w 1709242"/>
              <a:gd name="connsiteY287" fmla="*/ 441289 h 571627"/>
              <a:gd name="connsiteX288" fmla="*/ 1342658 w 1709242"/>
              <a:gd name="connsiteY288" fmla="*/ 441289 h 571627"/>
              <a:gd name="connsiteX289" fmla="*/ 1342658 w 1709242"/>
              <a:gd name="connsiteY289" fmla="*/ 460535 h 571627"/>
              <a:gd name="connsiteX290" fmla="*/ 1278278 w 1709242"/>
              <a:gd name="connsiteY290" fmla="*/ 460535 h 571627"/>
              <a:gd name="connsiteX291" fmla="*/ 1278278 w 1709242"/>
              <a:gd name="connsiteY291" fmla="*/ 495198 h 571627"/>
              <a:gd name="connsiteX292" fmla="*/ 1337362 w 1709242"/>
              <a:gd name="connsiteY292" fmla="*/ 495198 h 571627"/>
              <a:gd name="connsiteX293" fmla="*/ 1337362 w 1709242"/>
              <a:gd name="connsiteY293" fmla="*/ 513768 h 571627"/>
              <a:gd name="connsiteX294" fmla="*/ 1278278 w 1709242"/>
              <a:gd name="connsiteY294" fmla="*/ 513464 h 571627"/>
              <a:gd name="connsiteX295" fmla="*/ 1278278 w 1709242"/>
              <a:gd name="connsiteY295" fmla="*/ 550457 h 571627"/>
              <a:gd name="connsiteX296" fmla="*/ 1343553 w 1709242"/>
              <a:gd name="connsiteY296" fmla="*/ 550457 h 571627"/>
              <a:gd name="connsiteX297" fmla="*/ 1343553 w 1709242"/>
              <a:gd name="connsiteY297" fmla="*/ 569703 h 571627"/>
              <a:gd name="connsiteX298" fmla="*/ 1278278 w 1709242"/>
              <a:gd name="connsiteY298" fmla="*/ 569703 h 571627"/>
              <a:gd name="connsiteX299" fmla="*/ 1271754 w 1709242"/>
              <a:gd name="connsiteY299" fmla="*/ 569703 h 571627"/>
              <a:gd name="connsiteX300" fmla="*/ 1257228 w 1709242"/>
              <a:gd name="connsiteY300" fmla="*/ 569703 h 571627"/>
              <a:gd name="connsiteX301" fmla="*/ 1365165 w 1709242"/>
              <a:gd name="connsiteY301" fmla="*/ 441289 h 571627"/>
              <a:gd name="connsiteX302" fmla="*/ 1365165 w 1709242"/>
              <a:gd name="connsiteY302" fmla="*/ 569703 h 571627"/>
              <a:gd name="connsiteX303" fmla="*/ 1386206 w 1709242"/>
              <a:gd name="connsiteY303" fmla="*/ 569703 h 571627"/>
              <a:gd name="connsiteX304" fmla="*/ 1386206 w 1709242"/>
              <a:gd name="connsiteY304" fmla="*/ 480941 h 571627"/>
              <a:gd name="connsiteX305" fmla="*/ 1454071 w 1709242"/>
              <a:gd name="connsiteY305" fmla="*/ 569703 h 571627"/>
              <a:gd name="connsiteX306" fmla="*/ 1468816 w 1709242"/>
              <a:gd name="connsiteY306" fmla="*/ 569703 h 571627"/>
              <a:gd name="connsiteX307" fmla="*/ 1468816 w 1709242"/>
              <a:gd name="connsiteY307" fmla="*/ 441402 h 571627"/>
              <a:gd name="connsiteX308" fmla="*/ 1447661 w 1709242"/>
              <a:gd name="connsiteY308" fmla="*/ 441402 h 571627"/>
              <a:gd name="connsiteX309" fmla="*/ 1447661 w 1709242"/>
              <a:gd name="connsiteY309" fmla="*/ 529821 h 571627"/>
              <a:gd name="connsiteX310" fmla="*/ 1379796 w 1709242"/>
              <a:gd name="connsiteY310" fmla="*/ 441289 h 571627"/>
              <a:gd name="connsiteX311" fmla="*/ 1365165 w 1709242"/>
              <a:gd name="connsiteY311" fmla="*/ 441289 h 571627"/>
              <a:gd name="connsiteX312" fmla="*/ 1496839 w 1709242"/>
              <a:gd name="connsiteY312" fmla="*/ 569703 h 571627"/>
              <a:gd name="connsiteX313" fmla="*/ 1496839 w 1709242"/>
              <a:gd name="connsiteY313" fmla="*/ 441289 h 571627"/>
              <a:gd name="connsiteX314" fmla="*/ 1511698 w 1709242"/>
              <a:gd name="connsiteY314" fmla="*/ 441289 h 571627"/>
              <a:gd name="connsiteX315" fmla="*/ 1517889 w 1709242"/>
              <a:gd name="connsiteY315" fmla="*/ 441289 h 571627"/>
              <a:gd name="connsiteX316" fmla="*/ 1545454 w 1709242"/>
              <a:gd name="connsiteY316" fmla="*/ 441289 h 571627"/>
              <a:gd name="connsiteX317" fmla="*/ 1571343 w 1709242"/>
              <a:gd name="connsiteY317" fmla="*/ 446129 h 571627"/>
              <a:gd name="connsiteX318" fmla="*/ 1592165 w 1709242"/>
              <a:gd name="connsiteY318" fmla="*/ 459747 h 571627"/>
              <a:gd name="connsiteX319" fmla="*/ 1606005 w 1709242"/>
              <a:gd name="connsiteY319" fmla="*/ 480117 h 571627"/>
              <a:gd name="connsiteX320" fmla="*/ 1606005 w 1709242"/>
              <a:gd name="connsiteY320" fmla="*/ 530762 h 571627"/>
              <a:gd name="connsiteX321" fmla="*/ 1592279 w 1709242"/>
              <a:gd name="connsiteY321" fmla="*/ 551470 h 571627"/>
              <a:gd name="connsiteX322" fmla="*/ 1571572 w 1709242"/>
              <a:gd name="connsiteY322" fmla="*/ 565088 h 571627"/>
              <a:gd name="connsiteX323" fmla="*/ 1545797 w 1709242"/>
              <a:gd name="connsiteY323" fmla="*/ 569927 h 571627"/>
              <a:gd name="connsiteX324" fmla="*/ 1511355 w 1709242"/>
              <a:gd name="connsiteY324" fmla="*/ 569703 h 571627"/>
              <a:gd name="connsiteX325" fmla="*/ 1496839 w 1709242"/>
              <a:gd name="connsiteY325" fmla="*/ 569703 h 571627"/>
              <a:gd name="connsiteX326" fmla="*/ 1517889 w 1709242"/>
              <a:gd name="connsiteY326" fmla="*/ 550457 h 571627"/>
              <a:gd name="connsiteX327" fmla="*/ 1517889 w 1709242"/>
              <a:gd name="connsiteY327" fmla="*/ 460647 h 571627"/>
              <a:gd name="connsiteX328" fmla="*/ 1545454 w 1709242"/>
              <a:gd name="connsiteY328" fmla="*/ 460647 h 571627"/>
              <a:gd name="connsiteX329" fmla="*/ 1567972 w 1709242"/>
              <a:gd name="connsiteY329" fmla="*/ 466387 h 571627"/>
              <a:gd name="connsiteX330" fmla="*/ 1583612 w 1709242"/>
              <a:gd name="connsiteY330" fmla="*/ 482143 h 571627"/>
              <a:gd name="connsiteX331" fmla="*/ 1589355 w 1709242"/>
              <a:gd name="connsiteY331" fmla="*/ 505439 h 571627"/>
              <a:gd name="connsiteX332" fmla="*/ 1583726 w 1709242"/>
              <a:gd name="connsiteY332" fmla="*/ 528961 h 571627"/>
              <a:gd name="connsiteX333" fmla="*/ 1568305 w 1709242"/>
              <a:gd name="connsiteY333" fmla="*/ 544718 h 571627"/>
              <a:gd name="connsiteX334" fmla="*/ 1545121 w 1709242"/>
              <a:gd name="connsiteY334" fmla="*/ 550457 h 571627"/>
              <a:gd name="connsiteX335" fmla="*/ 1517889 w 1709242"/>
              <a:gd name="connsiteY335" fmla="*/ 550457 h 571627"/>
              <a:gd name="connsiteX336" fmla="*/ 1638085 w 1709242"/>
              <a:gd name="connsiteY336" fmla="*/ 565989 h 571627"/>
              <a:gd name="connsiteX337" fmla="*/ 1663964 w 1709242"/>
              <a:gd name="connsiteY337" fmla="*/ 571503 h 571627"/>
              <a:gd name="connsiteX338" fmla="*/ 1696940 w 1709242"/>
              <a:gd name="connsiteY338" fmla="*/ 561937 h 571627"/>
              <a:gd name="connsiteX339" fmla="*/ 1706322 w 1709242"/>
              <a:gd name="connsiteY339" fmla="*/ 549782 h 571627"/>
              <a:gd name="connsiteX340" fmla="*/ 1709208 w 1709242"/>
              <a:gd name="connsiteY340" fmla="*/ 534701 h 571627"/>
              <a:gd name="connsiteX341" fmla="*/ 1705836 w 1709242"/>
              <a:gd name="connsiteY341" fmla="*/ 517594 h 571627"/>
              <a:gd name="connsiteX342" fmla="*/ 1697169 w 1709242"/>
              <a:gd name="connsiteY342" fmla="*/ 506339 h 571627"/>
              <a:gd name="connsiteX343" fmla="*/ 1685243 w 1709242"/>
              <a:gd name="connsiteY343" fmla="*/ 499250 h 571627"/>
              <a:gd name="connsiteX344" fmla="*/ 1672184 w 1709242"/>
              <a:gd name="connsiteY344" fmla="*/ 494298 h 571627"/>
              <a:gd name="connsiteX345" fmla="*/ 1660250 w 1709242"/>
              <a:gd name="connsiteY345" fmla="*/ 489571 h 571627"/>
              <a:gd name="connsiteX346" fmla="*/ 1651591 w 1709242"/>
              <a:gd name="connsiteY346" fmla="*/ 483494 h 571627"/>
              <a:gd name="connsiteX347" fmla="*/ 1648324 w 1709242"/>
              <a:gd name="connsiteY347" fmla="*/ 474153 h 571627"/>
              <a:gd name="connsiteX348" fmla="*/ 1649534 w 1709242"/>
              <a:gd name="connsiteY348" fmla="*/ 467809 h 571627"/>
              <a:gd name="connsiteX349" fmla="*/ 1653725 w 1709242"/>
              <a:gd name="connsiteY349" fmla="*/ 462898 h 571627"/>
              <a:gd name="connsiteX350" fmla="*/ 1668698 w 1709242"/>
              <a:gd name="connsiteY350" fmla="*/ 459072 h 571627"/>
              <a:gd name="connsiteX351" fmla="*/ 1682310 w 1709242"/>
              <a:gd name="connsiteY351" fmla="*/ 462110 h 571627"/>
              <a:gd name="connsiteX352" fmla="*/ 1693568 w 1709242"/>
              <a:gd name="connsiteY352" fmla="*/ 471339 h 571627"/>
              <a:gd name="connsiteX353" fmla="*/ 1707856 w 1709242"/>
              <a:gd name="connsiteY353" fmla="*/ 457046 h 571627"/>
              <a:gd name="connsiteX354" fmla="*/ 1691654 w 1709242"/>
              <a:gd name="connsiteY354" fmla="*/ 444440 h 571627"/>
              <a:gd name="connsiteX355" fmla="*/ 1669146 w 1709242"/>
              <a:gd name="connsiteY355" fmla="*/ 439488 h 571627"/>
              <a:gd name="connsiteX356" fmla="*/ 1647762 w 1709242"/>
              <a:gd name="connsiteY356" fmla="*/ 443653 h 571627"/>
              <a:gd name="connsiteX357" fmla="*/ 1632684 w 1709242"/>
              <a:gd name="connsiteY357" fmla="*/ 455920 h 571627"/>
              <a:gd name="connsiteX358" fmla="*/ 1627055 w 1709242"/>
              <a:gd name="connsiteY358" fmla="*/ 475277 h 571627"/>
              <a:gd name="connsiteX359" fmla="*/ 1630427 w 1709242"/>
              <a:gd name="connsiteY359" fmla="*/ 491597 h 571627"/>
              <a:gd name="connsiteX360" fmla="*/ 1639095 w 1709242"/>
              <a:gd name="connsiteY360" fmla="*/ 501950 h 571627"/>
              <a:gd name="connsiteX361" fmla="*/ 1651030 w 1709242"/>
              <a:gd name="connsiteY361" fmla="*/ 508704 h 571627"/>
              <a:gd name="connsiteX362" fmla="*/ 1664079 w 1709242"/>
              <a:gd name="connsiteY362" fmla="*/ 513430 h 571627"/>
              <a:gd name="connsiteX363" fmla="*/ 1676014 w 1709242"/>
              <a:gd name="connsiteY363" fmla="*/ 518269 h 571627"/>
              <a:gd name="connsiteX364" fmla="*/ 1684672 w 1709242"/>
              <a:gd name="connsiteY364" fmla="*/ 524909 h 571627"/>
              <a:gd name="connsiteX365" fmla="*/ 1687939 w 1709242"/>
              <a:gd name="connsiteY365" fmla="*/ 535376 h 571627"/>
              <a:gd name="connsiteX366" fmla="*/ 1686396 w 1709242"/>
              <a:gd name="connsiteY366" fmla="*/ 542288 h 571627"/>
              <a:gd name="connsiteX367" fmla="*/ 1681633 w 1709242"/>
              <a:gd name="connsiteY367" fmla="*/ 547531 h 571627"/>
              <a:gd name="connsiteX368" fmla="*/ 1664641 w 1709242"/>
              <a:gd name="connsiteY368" fmla="*/ 551920 h 571627"/>
              <a:gd name="connsiteX369" fmla="*/ 1645962 w 1709242"/>
              <a:gd name="connsiteY369" fmla="*/ 547531 h 571627"/>
              <a:gd name="connsiteX370" fmla="*/ 1633351 w 1709242"/>
              <a:gd name="connsiteY370" fmla="*/ 535601 h 571627"/>
              <a:gd name="connsiteX371" fmla="*/ 1619064 w 1709242"/>
              <a:gd name="connsiteY371" fmla="*/ 549894 h 571627"/>
              <a:gd name="connsiteX372" fmla="*/ 1638085 w 1709242"/>
              <a:gd name="connsiteY372" fmla="*/ 565989 h 57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1709242" h="571627">
                <a:moveTo>
                  <a:pt x="452141" y="506194"/>
                </a:moveTo>
                <a:lnTo>
                  <a:pt x="274161" y="328291"/>
                </a:lnTo>
                <a:lnTo>
                  <a:pt x="288789" y="313664"/>
                </a:lnTo>
                <a:lnTo>
                  <a:pt x="444386" y="469261"/>
                </a:lnTo>
                <a:lnTo>
                  <a:pt x="444325" y="469313"/>
                </a:lnTo>
                <a:lnTo>
                  <a:pt x="476287" y="501163"/>
                </a:lnTo>
                <a:lnTo>
                  <a:pt x="544602" y="569477"/>
                </a:lnTo>
                <a:lnTo>
                  <a:pt x="608302" y="569477"/>
                </a:lnTo>
                <a:lnTo>
                  <a:pt x="851172" y="569477"/>
                </a:lnTo>
                <a:lnTo>
                  <a:pt x="851172" y="524460"/>
                </a:lnTo>
                <a:lnTo>
                  <a:pt x="693048" y="524460"/>
                </a:lnTo>
                <a:lnTo>
                  <a:pt x="693048" y="3"/>
                </a:lnTo>
                <a:lnTo>
                  <a:pt x="671890" y="3"/>
                </a:lnTo>
                <a:lnTo>
                  <a:pt x="671890" y="524460"/>
                </a:lnTo>
                <a:lnTo>
                  <a:pt x="647468" y="524460"/>
                </a:lnTo>
                <a:lnTo>
                  <a:pt x="647468" y="3"/>
                </a:lnTo>
                <a:lnTo>
                  <a:pt x="602562" y="3"/>
                </a:lnTo>
                <a:lnTo>
                  <a:pt x="602562" y="563737"/>
                </a:lnTo>
                <a:lnTo>
                  <a:pt x="508138" y="469313"/>
                </a:lnTo>
                <a:lnTo>
                  <a:pt x="320638" y="281814"/>
                </a:lnTo>
                <a:lnTo>
                  <a:pt x="473512" y="128941"/>
                </a:lnTo>
                <a:cubicBezTo>
                  <a:pt x="487037" y="144678"/>
                  <a:pt x="498500" y="162156"/>
                  <a:pt x="507568" y="180963"/>
                </a:cubicBezTo>
                <a:cubicBezTo>
                  <a:pt x="523196" y="213367"/>
                  <a:pt x="531315" y="248877"/>
                  <a:pt x="531322" y="284853"/>
                </a:cubicBezTo>
                <a:cubicBezTo>
                  <a:pt x="531401" y="321826"/>
                  <a:pt x="522887" y="358312"/>
                  <a:pt x="506449" y="391432"/>
                </a:cubicBezTo>
                <a:lnTo>
                  <a:pt x="540213" y="424632"/>
                </a:lnTo>
                <a:cubicBezTo>
                  <a:pt x="573012" y="366432"/>
                  <a:pt x="584223" y="298526"/>
                  <a:pt x="571871" y="232872"/>
                </a:cubicBezTo>
                <a:cubicBezTo>
                  <a:pt x="562330" y="182160"/>
                  <a:pt x="539203" y="135305"/>
                  <a:pt x="505341" y="97112"/>
                </a:cubicBezTo>
                <a:lnTo>
                  <a:pt x="602337" y="116"/>
                </a:lnTo>
                <a:lnTo>
                  <a:pt x="538749" y="116"/>
                </a:lnTo>
                <a:lnTo>
                  <a:pt x="472945" y="65941"/>
                </a:lnTo>
                <a:lnTo>
                  <a:pt x="472686" y="65729"/>
                </a:lnTo>
                <a:lnTo>
                  <a:pt x="441061" y="97691"/>
                </a:lnTo>
                <a:lnTo>
                  <a:pt x="441141" y="97755"/>
                </a:lnTo>
                <a:lnTo>
                  <a:pt x="216761" y="322205"/>
                </a:lnTo>
                <a:lnTo>
                  <a:pt x="216761" y="247488"/>
                </a:lnTo>
                <a:lnTo>
                  <a:pt x="464133" y="116"/>
                </a:lnTo>
                <a:lnTo>
                  <a:pt x="434196" y="116"/>
                </a:lnTo>
                <a:lnTo>
                  <a:pt x="409379" y="24932"/>
                </a:lnTo>
                <a:cubicBezTo>
                  <a:pt x="372551" y="8336"/>
                  <a:pt x="332506" y="-201"/>
                  <a:pt x="291940" y="4"/>
                </a:cubicBezTo>
                <a:lnTo>
                  <a:pt x="0" y="4"/>
                </a:lnTo>
                <a:lnTo>
                  <a:pt x="0" y="569141"/>
                </a:lnTo>
                <a:lnTo>
                  <a:pt x="291940" y="569141"/>
                </a:lnTo>
                <a:cubicBezTo>
                  <a:pt x="345199" y="569206"/>
                  <a:pt x="397238" y="554220"/>
                  <a:pt x="442139" y="526121"/>
                </a:cubicBezTo>
                <a:lnTo>
                  <a:pt x="485629" y="569590"/>
                </a:lnTo>
                <a:lnTo>
                  <a:pt x="515566" y="569590"/>
                </a:lnTo>
                <a:lnTo>
                  <a:pt x="459955" y="514003"/>
                </a:lnTo>
                <a:lnTo>
                  <a:pt x="459968" y="513994"/>
                </a:lnTo>
                <a:lnTo>
                  <a:pt x="452141" y="506194"/>
                </a:lnTo>
                <a:close/>
                <a:moveTo>
                  <a:pt x="171518" y="262794"/>
                </a:moveTo>
                <a:lnTo>
                  <a:pt x="171743" y="262569"/>
                </a:lnTo>
                <a:lnTo>
                  <a:pt x="171743" y="45021"/>
                </a:lnTo>
                <a:lnTo>
                  <a:pt x="89698" y="45021"/>
                </a:lnTo>
                <a:lnTo>
                  <a:pt x="89698" y="524235"/>
                </a:lnTo>
                <a:lnTo>
                  <a:pt x="171743" y="524235"/>
                </a:lnTo>
                <a:lnTo>
                  <a:pt x="171743" y="292506"/>
                </a:lnTo>
                <a:lnTo>
                  <a:pt x="171518" y="292731"/>
                </a:lnTo>
                <a:lnTo>
                  <a:pt x="171518" y="262794"/>
                </a:lnTo>
                <a:close/>
                <a:moveTo>
                  <a:pt x="216761" y="45021"/>
                </a:moveTo>
                <a:lnTo>
                  <a:pt x="216761" y="217551"/>
                </a:lnTo>
                <a:lnTo>
                  <a:pt x="374583" y="59728"/>
                </a:lnTo>
                <a:cubicBezTo>
                  <a:pt x="348183" y="49982"/>
                  <a:pt x="320202" y="44982"/>
                  <a:pt x="291940" y="45021"/>
                </a:cubicBezTo>
                <a:lnTo>
                  <a:pt x="216761" y="45021"/>
                </a:lnTo>
                <a:close/>
                <a:moveTo>
                  <a:pt x="409325" y="493321"/>
                </a:moveTo>
                <a:lnTo>
                  <a:pt x="259194" y="343260"/>
                </a:lnTo>
                <a:lnTo>
                  <a:pt x="216761" y="385693"/>
                </a:lnTo>
                <a:lnTo>
                  <a:pt x="216761" y="524235"/>
                </a:lnTo>
                <a:lnTo>
                  <a:pt x="291827" y="524235"/>
                </a:lnTo>
                <a:cubicBezTo>
                  <a:pt x="333128" y="524257"/>
                  <a:pt x="373595" y="513546"/>
                  <a:pt x="409325" y="493321"/>
                </a:cubicBezTo>
                <a:close/>
                <a:moveTo>
                  <a:pt x="68539" y="524235"/>
                </a:moveTo>
                <a:lnTo>
                  <a:pt x="68539" y="45021"/>
                </a:lnTo>
                <a:lnTo>
                  <a:pt x="45018" y="45021"/>
                </a:lnTo>
                <a:lnTo>
                  <a:pt x="45018" y="524235"/>
                </a:lnTo>
                <a:lnTo>
                  <a:pt x="68539" y="524235"/>
                </a:lnTo>
                <a:close/>
                <a:moveTo>
                  <a:pt x="915097" y="1128"/>
                </a:moveTo>
                <a:lnTo>
                  <a:pt x="915097" y="129542"/>
                </a:lnTo>
                <a:lnTo>
                  <a:pt x="936144" y="129542"/>
                </a:lnTo>
                <a:lnTo>
                  <a:pt x="936144" y="65875"/>
                </a:lnTo>
                <a:lnTo>
                  <a:pt x="992642" y="129542"/>
                </a:lnTo>
                <a:lnTo>
                  <a:pt x="1019989" y="129428"/>
                </a:lnTo>
                <a:lnTo>
                  <a:pt x="959391" y="62102"/>
                </a:lnTo>
                <a:lnTo>
                  <a:pt x="1018303" y="1128"/>
                </a:lnTo>
                <a:lnTo>
                  <a:pt x="991290" y="1128"/>
                </a:lnTo>
                <a:lnTo>
                  <a:pt x="936144" y="59481"/>
                </a:lnTo>
                <a:lnTo>
                  <a:pt x="936144" y="1128"/>
                </a:lnTo>
                <a:lnTo>
                  <a:pt x="915097" y="1128"/>
                </a:lnTo>
                <a:close/>
                <a:moveTo>
                  <a:pt x="1036305" y="129542"/>
                </a:moveTo>
                <a:lnTo>
                  <a:pt x="1089093" y="1128"/>
                </a:lnTo>
                <a:lnTo>
                  <a:pt x="1103723" y="1128"/>
                </a:lnTo>
                <a:lnTo>
                  <a:pt x="1156282" y="129542"/>
                </a:lnTo>
                <a:lnTo>
                  <a:pt x="1133774" y="129542"/>
                </a:lnTo>
                <a:lnTo>
                  <a:pt x="1123906" y="104782"/>
                </a:lnTo>
                <a:lnTo>
                  <a:pt x="1068566" y="104782"/>
                </a:lnTo>
                <a:lnTo>
                  <a:pt x="1058708" y="129542"/>
                </a:lnTo>
                <a:lnTo>
                  <a:pt x="1036305" y="129542"/>
                </a:lnTo>
                <a:close/>
                <a:moveTo>
                  <a:pt x="1096236" y="35300"/>
                </a:moveTo>
                <a:lnTo>
                  <a:pt x="1116601" y="86437"/>
                </a:lnTo>
                <a:lnTo>
                  <a:pt x="1075872" y="86437"/>
                </a:lnTo>
                <a:lnTo>
                  <a:pt x="1096236" y="35300"/>
                </a:lnTo>
                <a:close/>
                <a:moveTo>
                  <a:pt x="1240207" y="20374"/>
                </a:moveTo>
                <a:lnTo>
                  <a:pt x="1173389" y="114910"/>
                </a:lnTo>
                <a:lnTo>
                  <a:pt x="1173389" y="129542"/>
                </a:lnTo>
                <a:lnTo>
                  <a:pt x="1266686" y="129542"/>
                </a:lnTo>
                <a:lnTo>
                  <a:pt x="1266686" y="110297"/>
                </a:lnTo>
                <a:lnTo>
                  <a:pt x="1201411" y="110297"/>
                </a:lnTo>
                <a:lnTo>
                  <a:pt x="1268153" y="15872"/>
                </a:lnTo>
                <a:lnTo>
                  <a:pt x="1268153" y="1128"/>
                </a:lnTo>
                <a:lnTo>
                  <a:pt x="1177551" y="1128"/>
                </a:lnTo>
                <a:lnTo>
                  <a:pt x="1177551" y="20374"/>
                </a:lnTo>
                <a:lnTo>
                  <a:pt x="1240207" y="20374"/>
                </a:lnTo>
                <a:close/>
                <a:moveTo>
                  <a:pt x="1284917" y="129542"/>
                </a:moveTo>
                <a:lnTo>
                  <a:pt x="1337705" y="1128"/>
                </a:lnTo>
                <a:lnTo>
                  <a:pt x="1352335" y="1128"/>
                </a:lnTo>
                <a:lnTo>
                  <a:pt x="1404780" y="129542"/>
                </a:lnTo>
                <a:lnTo>
                  <a:pt x="1382272" y="129542"/>
                </a:lnTo>
                <a:lnTo>
                  <a:pt x="1372490" y="104782"/>
                </a:lnTo>
                <a:lnTo>
                  <a:pt x="1317397" y="104782"/>
                </a:lnTo>
                <a:lnTo>
                  <a:pt x="1307539" y="129542"/>
                </a:lnTo>
                <a:lnTo>
                  <a:pt x="1284917" y="129542"/>
                </a:lnTo>
                <a:close/>
                <a:moveTo>
                  <a:pt x="1345058" y="35340"/>
                </a:moveTo>
                <a:lnTo>
                  <a:pt x="1365241" y="86437"/>
                </a:lnTo>
                <a:lnTo>
                  <a:pt x="1324703" y="86437"/>
                </a:lnTo>
                <a:lnTo>
                  <a:pt x="1345058" y="35340"/>
                </a:lnTo>
                <a:close/>
                <a:moveTo>
                  <a:pt x="1425716" y="1128"/>
                </a:moveTo>
                <a:lnTo>
                  <a:pt x="1425716" y="129542"/>
                </a:lnTo>
                <a:lnTo>
                  <a:pt x="1446985" y="129542"/>
                </a:lnTo>
                <a:lnTo>
                  <a:pt x="1446985" y="41304"/>
                </a:lnTo>
                <a:lnTo>
                  <a:pt x="1514622" y="129542"/>
                </a:lnTo>
                <a:lnTo>
                  <a:pt x="1529252" y="129542"/>
                </a:lnTo>
                <a:lnTo>
                  <a:pt x="1529252" y="1128"/>
                </a:lnTo>
                <a:lnTo>
                  <a:pt x="1508202" y="1128"/>
                </a:lnTo>
                <a:lnTo>
                  <a:pt x="1508202" y="89526"/>
                </a:lnTo>
                <a:lnTo>
                  <a:pt x="1440565" y="1128"/>
                </a:lnTo>
                <a:lnTo>
                  <a:pt x="1425716" y="1128"/>
                </a:lnTo>
                <a:close/>
                <a:moveTo>
                  <a:pt x="915097" y="349566"/>
                </a:moveTo>
                <a:lnTo>
                  <a:pt x="915097" y="221265"/>
                </a:lnTo>
                <a:lnTo>
                  <a:pt x="929616" y="221265"/>
                </a:lnTo>
                <a:lnTo>
                  <a:pt x="936144" y="221265"/>
                </a:lnTo>
                <a:lnTo>
                  <a:pt x="963382" y="221265"/>
                </a:lnTo>
                <a:cubicBezTo>
                  <a:pt x="972240" y="221164"/>
                  <a:pt x="981041" y="222808"/>
                  <a:pt x="989261" y="226104"/>
                </a:cubicBezTo>
                <a:cubicBezTo>
                  <a:pt x="996995" y="229257"/>
                  <a:pt x="1004053" y="233840"/>
                  <a:pt x="1010083" y="239610"/>
                </a:cubicBezTo>
                <a:cubicBezTo>
                  <a:pt x="1017769" y="246946"/>
                  <a:pt x="1023494" y="256083"/>
                  <a:pt x="1026751" y="266193"/>
                </a:cubicBezTo>
                <a:cubicBezTo>
                  <a:pt x="1030009" y="276304"/>
                  <a:pt x="1030685" y="287066"/>
                  <a:pt x="1028733" y="297507"/>
                </a:cubicBezTo>
                <a:cubicBezTo>
                  <a:pt x="1026771" y="307946"/>
                  <a:pt x="1022246" y="317732"/>
                  <a:pt x="1015550" y="325978"/>
                </a:cubicBezTo>
                <a:cubicBezTo>
                  <a:pt x="1008854" y="334224"/>
                  <a:pt x="1000205" y="340667"/>
                  <a:pt x="990395" y="344726"/>
                </a:cubicBezTo>
                <a:cubicBezTo>
                  <a:pt x="982241" y="348022"/>
                  <a:pt x="973516" y="349666"/>
                  <a:pt x="964734" y="349566"/>
                </a:cubicBezTo>
                <a:lnTo>
                  <a:pt x="936144" y="349566"/>
                </a:lnTo>
                <a:lnTo>
                  <a:pt x="929503" y="349566"/>
                </a:lnTo>
                <a:lnTo>
                  <a:pt x="915097" y="349566"/>
                </a:lnTo>
                <a:close/>
                <a:moveTo>
                  <a:pt x="936144" y="330320"/>
                </a:moveTo>
                <a:lnTo>
                  <a:pt x="936144" y="240510"/>
                </a:lnTo>
                <a:lnTo>
                  <a:pt x="963382" y="240510"/>
                </a:lnTo>
                <a:cubicBezTo>
                  <a:pt x="971230" y="240477"/>
                  <a:pt x="978974" y="242411"/>
                  <a:pt x="985889" y="246137"/>
                </a:cubicBezTo>
                <a:cubicBezTo>
                  <a:pt x="992423" y="249894"/>
                  <a:pt x="997824" y="255336"/>
                  <a:pt x="1001529" y="261894"/>
                </a:cubicBezTo>
                <a:cubicBezTo>
                  <a:pt x="1005415" y="269032"/>
                  <a:pt x="1007359" y="277065"/>
                  <a:pt x="1007159" y="285190"/>
                </a:cubicBezTo>
                <a:cubicBezTo>
                  <a:pt x="1007349" y="293408"/>
                  <a:pt x="1005454" y="301540"/>
                  <a:pt x="1001644" y="308824"/>
                </a:cubicBezTo>
                <a:cubicBezTo>
                  <a:pt x="998129" y="315405"/>
                  <a:pt x="992871" y="320894"/>
                  <a:pt x="986451" y="324693"/>
                </a:cubicBezTo>
                <a:cubicBezTo>
                  <a:pt x="979336" y="328539"/>
                  <a:pt x="971354" y="330478"/>
                  <a:pt x="963267" y="330320"/>
                </a:cubicBezTo>
                <a:lnTo>
                  <a:pt x="936144" y="330320"/>
                </a:lnTo>
                <a:close/>
                <a:moveTo>
                  <a:pt x="1055326" y="221265"/>
                </a:moveTo>
                <a:lnTo>
                  <a:pt x="1055326" y="349566"/>
                </a:lnTo>
                <a:lnTo>
                  <a:pt x="1076491" y="349566"/>
                </a:lnTo>
                <a:lnTo>
                  <a:pt x="1076491" y="221265"/>
                </a:lnTo>
                <a:lnTo>
                  <a:pt x="1055326" y="221265"/>
                </a:lnTo>
                <a:close/>
                <a:moveTo>
                  <a:pt x="1167312" y="351479"/>
                </a:moveTo>
                <a:cubicBezTo>
                  <a:pt x="1158711" y="351504"/>
                  <a:pt x="1150205" y="349741"/>
                  <a:pt x="1142328" y="346301"/>
                </a:cubicBezTo>
                <a:cubicBezTo>
                  <a:pt x="1134613" y="342944"/>
                  <a:pt x="1127621" y="338129"/>
                  <a:pt x="1121725" y="332121"/>
                </a:cubicBezTo>
                <a:cubicBezTo>
                  <a:pt x="1115848" y="325983"/>
                  <a:pt x="1111153" y="318809"/>
                  <a:pt x="1107885" y="310963"/>
                </a:cubicBezTo>
                <a:cubicBezTo>
                  <a:pt x="1101285" y="294455"/>
                  <a:pt x="1101285" y="276038"/>
                  <a:pt x="1107885" y="259530"/>
                </a:cubicBezTo>
                <a:cubicBezTo>
                  <a:pt x="1111200" y="251748"/>
                  <a:pt x="1115934" y="244649"/>
                  <a:pt x="1121840" y="238596"/>
                </a:cubicBezTo>
                <a:cubicBezTo>
                  <a:pt x="1127802" y="232521"/>
                  <a:pt x="1134917" y="227700"/>
                  <a:pt x="1142776" y="224417"/>
                </a:cubicBezTo>
                <a:cubicBezTo>
                  <a:pt x="1151015" y="220990"/>
                  <a:pt x="1159854" y="219267"/>
                  <a:pt x="1168769" y="219352"/>
                </a:cubicBezTo>
                <a:cubicBezTo>
                  <a:pt x="1178513" y="219281"/>
                  <a:pt x="1188143" y="221315"/>
                  <a:pt x="1197020" y="225317"/>
                </a:cubicBezTo>
                <a:cubicBezTo>
                  <a:pt x="1205488" y="229048"/>
                  <a:pt x="1212946" y="234760"/>
                  <a:pt x="1218747" y="241973"/>
                </a:cubicBezTo>
                <a:lnTo>
                  <a:pt x="1204221" y="256266"/>
                </a:lnTo>
                <a:cubicBezTo>
                  <a:pt x="1200402" y="250814"/>
                  <a:pt x="1195144" y="246529"/>
                  <a:pt x="1189029" y="243887"/>
                </a:cubicBezTo>
                <a:cubicBezTo>
                  <a:pt x="1182600" y="240974"/>
                  <a:pt x="1175608" y="239514"/>
                  <a:pt x="1168550" y="239610"/>
                </a:cubicBezTo>
                <a:cubicBezTo>
                  <a:pt x="1160416" y="239436"/>
                  <a:pt x="1152377" y="241416"/>
                  <a:pt x="1145252" y="245350"/>
                </a:cubicBezTo>
                <a:cubicBezTo>
                  <a:pt x="1138670" y="249118"/>
                  <a:pt x="1133317" y="254706"/>
                  <a:pt x="1129831" y="261443"/>
                </a:cubicBezTo>
                <a:cubicBezTo>
                  <a:pt x="1126173" y="268864"/>
                  <a:pt x="1124268" y="277028"/>
                  <a:pt x="1124268" y="285303"/>
                </a:cubicBezTo>
                <a:cubicBezTo>
                  <a:pt x="1124268" y="293578"/>
                  <a:pt x="1126173" y="301741"/>
                  <a:pt x="1129831" y="309162"/>
                </a:cubicBezTo>
                <a:cubicBezTo>
                  <a:pt x="1133317" y="315817"/>
                  <a:pt x="1138527" y="321413"/>
                  <a:pt x="1144909" y="325368"/>
                </a:cubicBezTo>
                <a:cubicBezTo>
                  <a:pt x="1151424" y="329315"/>
                  <a:pt x="1158911" y="331344"/>
                  <a:pt x="1166521" y="331220"/>
                </a:cubicBezTo>
                <a:cubicBezTo>
                  <a:pt x="1174284" y="331508"/>
                  <a:pt x="1182009" y="329925"/>
                  <a:pt x="1189029" y="326606"/>
                </a:cubicBezTo>
                <a:cubicBezTo>
                  <a:pt x="1195115" y="323576"/>
                  <a:pt x="1200087" y="318688"/>
                  <a:pt x="1203212" y="312651"/>
                </a:cubicBezTo>
                <a:cubicBezTo>
                  <a:pt x="1205231" y="308544"/>
                  <a:pt x="1206650" y="304186"/>
                  <a:pt x="1207441" y="299709"/>
                </a:cubicBezTo>
                <a:lnTo>
                  <a:pt x="1166521" y="299709"/>
                </a:lnTo>
                <a:lnTo>
                  <a:pt x="1166521" y="280125"/>
                </a:lnTo>
                <a:lnTo>
                  <a:pt x="1229996" y="280125"/>
                </a:lnTo>
                <a:lnTo>
                  <a:pt x="1229996" y="283051"/>
                </a:lnTo>
                <a:cubicBezTo>
                  <a:pt x="1230501" y="296257"/>
                  <a:pt x="1227672" y="309378"/>
                  <a:pt x="1221785" y="321205"/>
                </a:cubicBezTo>
                <a:cubicBezTo>
                  <a:pt x="1216728" y="330811"/>
                  <a:pt x="1208879" y="338658"/>
                  <a:pt x="1199268" y="343713"/>
                </a:cubicBezTo>
                <a:cubicBezTo>
                  <a:pt x="1189419" y="348897"/>
                  <a:pt x="1178437" y="351565"/>
                  <a:pt x="1167312" y="351479"/>
                </a:cubicBezTo>
                <a:close/>
                <a:moveTo>
                  <a:pt x="1255209" y="221265"/>
                </a:moveTo>
                <a:lnTo>
                  <a:pt x="1255209" y="349566"/>
                </a:lnTo>
                <a:lnTo>
                  <a:pt x="1276364" y="349566"/>
                </a:lnTo>
                <a:lnTo>
                  <a:pt x="1276364" y="221265"/>
                </a:lnTo>
                <a:lnTo>
                  <a:pt x="1255209" y="221265"/>
                </a:lnTo>
                <a:close/>
                <a:moveTo>
                  <a:pt x="1297185" y="240510"/>
                </a:moveTo>
                <a:lnTo>
                  <a:pt x="1297185" y="221265"/>
                </a:lnTo>
                <a:lnTo>
                  <a:pt x="1401855" y="221265"/>
                </a:lnTo>
                <a:lnTo>
                  <a:pt x="1401855" y="240510"/>
                </a:lnTo>
                <a:lnTo>
                  <a:pt x="1360431" y="240510"/>
                </a:lnTo>
                <a:lnTo>
                  <a:pt x="1360431" y="349566"/>
                </a:lnTo>
                <a:lnTo>
                  <a:pt x="1339276" y="349566"/>
                </a:lnTo>
                <a:lnTo>
                  <a:pt x="1339276" y="240510"/>
                </a:lnTo>
                <a:lnTo>
                  <a:pt x="1297185" y="240510"/>
                </a:lnTo>
                <a:close/>
                <a:moveTo>
                  <a:pt x="1449119" y="221265"/>
                </a:moveTo>
                <a:lnTo>
                  <a:pt x="1396341" y="349566"/>
                </a:lnTo>
                <a:lnTo>
                  <a:pt x="1418962" y="349566"/>
                </a:lnTo>
                <a:lnTo>
                  <a:pt x="1428821" y="324806"/>
                </a:lnTo>
                <a:lnTo>
                  <a:pt x="1484018" y="324806"/>
                </a:lnTo>
                <a:lnTo>
                  <a:pt x="1493800" y="349566"/>
                </a:lnTo>
                <a:lnTo>
                  <a:pt x="1516308" y="349566"/>
                </a:lnTo>
                <a:lnTo>
                  <a:pt x="1463863" y="221265"/>
                </a:lnTo>
                <a:lnTo>
                  <a:pt x="1449119" y="221265"/>
                </a:lnTo>
                <a:close/>
                <a:moveTo>
                  <a:pt x="1476770" y="306461"/>
                </a:moveTo>
                <a:lnTo>
                  <a:pt x="1456529" y="255221"/>
                </a:lnTo>
                <a:lnTo>
                  <a:pt x="1436127" y="306461"/>
                </a:lnTo>
                <a:lnTo>
                  <a:pt x="1476770" y="306461"/>
                </a:lnTo>
                <a:close/>
                <a:moveTo>
                  <a:pt x="1537129" y="349566"/>
                </a:moveTo>
                <a:lnTo>
                  <a:pt x="1537129" y="221265"/>
                </a:lnTo>
                <a:lnTo>
                  <a:pt x="1558180" y="221265"/>
                </a:lnTo>
                <a:lnTo>
                  <a:pt x="1558180" y="330320"/>
                </a:lnTo>
                <a:lnTo>
                  <a:pt x="1619178" y="330320"/>
                </a:lnTo>
                <a:lnTo>
                  <a:pt x="1619178" y="349566"/>
                </a:lnTo>
                <a:lnTo>
                  <a:pt x="1558180" y="349566"/>
                </a:lnTo>
                <a:lnTo>
                  <a:pt x="1551646" y="349566"/>
                </a:lnTo>
                <a:lnTo>
                  <a:pt x="1537129" y="349566"/>
                </a:lnTo>
                <a:close/>
                <a:moveTo>
                  <a:pt x="915097" y="441289"/>
                </a:moveTo>
                <a:lnTo>
                  <a:pt x="915097" y="569703"/>
                </a:lnTo>
                <a:lnTo>
                  <a:pt x="929503" y="569703"/>
                </a:lnTo>
                <a:lnTo>
                  <a:pt x="936144" y="569703"/>
                </a:lnTo>
                <a:lnTo>
                  <a:pt x="997033" y="569703"/>
                </a:lnTo>
                <a:lnTo>
                  <a:pt x="997033" y="550457"/>
                </a:lnTo>
                <a:lnTo>
                  <a:pt x="936144" y="550457"/>
                </a:lnTo>
                <a:lnTo>
                  <a:pt x="936144" y="441289"/>
                </a:lnTo>
                <a:lnTo>
                  <a:pt x="915097" y="441289"/>
                </a:lnTo>
                <a:close/>
                <a:moveTo>
                  <a:pt x="1012902" y="569703"/>
                </a:moveTo>
                <a:lnTo>
                  <a:pt x="1012902" y="441289"/>
                </a:lnTo>
                <a:lnTo>
                  <a:pt x="1027418" y="441289"/>
                </a:lnTo>
                <a:lnTo>
                  <a:pt x="1033943" y="441289"/>
                </a:lnTo>
                <a:lnTo>
                  <a:pt x="1098322" y="441289"/>
                </a:lnTo>
                <a:lnTo>
                  <a:pt x="1098322" y="460535"/>
                </a:lnTo>
                <a:lnTo>
                  <a:pt x="1033943" y="460535"/>
                </a:lnTo>
                <a:lnTo>
                  <a:pt x="1033943" y="495198"/>
                </a:lnTo>
                <a:lnTo>
                  <a:pt x="1093026" y="495198"/>
                </a:lnTo>
                <a:lnTo>
                  <a:pt x="1093026" y="513768"/>
                </a:lnTo>
                <a:lnTo>
                  <a:pt x="1033943" y="513464"/>
                </a:lnTo>
                <a:lnTo>
                  <a:pt x="1033943" y="550457"/>
                </a:lnTo>
                <a:lnTo>
                  <a:pt x="1099332" y="550457"/>
                </a:lnTo>
                <a:lnTo>
                  <a:pt x="1099332" y="569703"/>
                </a:lnTo>
                <a:lnTo>
                  <a:pt x="1033943" y="569703"/>
                </a:lnTo>
                <a:lnTo>
                  <a:pt x="1027418" y="569703"/>
                </a:lnTo>
                <a:lnTo>
                  <a:pt x="1012902" y="569703"/>
                </a:lnTo>
                <a:close/>
                <a:moveTo>
                  <a:pt x="1149643" y="566326"/>
                </a:moveTo>
                <a:cubicBezTo>
                  <a:pt x="1157511" y="569793"/>
                  <a:pt x="1166026" y="571558"/>
                  <a:pt x="1174627" y="571503"/>
                </a:cubicBezTo>
                <a:cubicBezTo>
                  <a:pt x="1186133" y="571778"/>
                  <a:pt x="1197525" y="569104"/>
                  <a:pt x="1207717" y="563737"/>
                </a:cubicBezTo>
                <a:cubicBezTo>
                  <a:pt x="1217318" y="558682"/>
                  <a:pt x="1225167" y="550835"/>
                  <a:pt x="1230225" y="541229"/>
                </a:cubicBezTo>
                <a:cubicBezTo>
                  <a:pt x="1236006" y="529368"/>
                  <a:pt x="1238797" y="516265"/>
                  <a:pt x="1238321" y="503076"/>
                </a:cubicBezTo>
                <a:lnTo>
                  <a:pt x="1238321" y="500150"/>
                </a:lnTo>
                <a:lnTo>
                  <a:pt x="1174960" y="500150"/>
                </a:lnTo>
                <a:lnTo>
                  <a:pt x="1174960" y="519620"/>
                </a:lnTo>
                <a:lnTo>
                  <a:pt x="1215842" y="519620"/>
                </a:lnTo>
                <a:cubicBezTo>
                  <a:pt x="1215070" y="524144"/>
                  <a:pt x="1213622" y="528545"/>
                  <a:pt x="1211536" y="532675"/>
                </a:cubicBezTo>
                <a:cubicBezTo>
                  <a:pt x="1208441" y="538736"/>
                  <a:pt x="1203469" y="543632"/>
                  <a:pt x="1197363" y="546630"/>
                </a:cubicBezTo>
                <a:cubicBezTo>
                  <a:pt x="1190353" y="550009"/>
                  <a:pt x="1182628" y="551632"/>
                  <a:pt x="1174846" y="551357"/>
                </a:cubicBezTo>
                <a:cubicBezTo>
                  <a:pt x="1167245" y="551456"/>
                  <a:pt x="1159759" y="549430"/>
                  <a:pt x="1153243" y="545505"/>
                </a:cubicBezTo>
                <a:cubicBezTo>
                  <a:pt x="1146786" y="541548"/>
                  <a:pt x="1141537" y="535906"/>
                  <a:pt x="1138051" y="529186"/>
                </a:cubicBezTo>
                <a:cubicBezTo>
                  <a:pt x="1134203" y="521830"/>
                  <a:pt x="1132269" y="513626"/>
                  <a:pt x="1132422" y="505327"/>
                </a:cubicBezTo>
                <a:cubicBezTo>
                  <a:pt x="1132269" y="497041"/>
                  <a:pt x="1134165" y="488847"/>
                  <a:pt x="1137937" y="481468"/>
                </a:cubicBezTo>
                <a:cubicBezTo>
                  <a:pt x="1141528" y="474770"/>
                  <a:pt x="1146900" y="469199"/>
                  <a:pt x="1153463" y="465373"/>
                </a:cubicBezTo>
                <a:cubicBezTo>
                  <a:pt x="1160549" y="461439"/>
                  <a:pt x="1168550" y="459457"/>
                  <a:pt x="1176646" y="459634"/>
                </a:cubicBezTo>
                <a:cubicBezTo>
                  <a:pt x="1183742" y="459606"/>
                  <a:pt x="1190753" y="461062"/>
                  <a:pt x="1197249" y="463910"/>
                </a:cubicBezTo>
                <a:cubicBezTo>
                  <a:pt x="1203297" y="466653"/>
                  <a:pt x="1208536" y="470918"/>
                  <a:pt x="1212441" y="476290"/>
                </a:cubicBezTo>
                <a:lnTo>
                  <a:pt x="1226729" y="461997"/>
                </a:lnTo>
                <a:cubicBezTo>
                  <a:pt x="1220700" y="454740"/>
                  <a:pt x="1213022" y="449028"/>
                  <a:pt x="1204336" y="445340"/>
                </a:cubicBezTo>
                <a:cubicBezTo>
                  <a:pt x="1195449" y="441378"/>
                  <a:pt x="1185819" y="439382"/>
                  <a:pt x="1176084" y="439488"/>
                </a:cubicBezTo>
                <a:cubicBezTo>
                  <a:pt x="1167207" y="439416"/>
                  <a:pt x="1158406" y="441139"/>
                  <a:pt x="1150205" y="444553"/>
                </a:cubicBezTo>
                <a:cubicBezTo>
                  <a:pt x="1142328" y="447739"/>
                  <a:pt x="1135194" y="452530"/>
                  <a:pt x="1129269" y="458621"/>
                </a:cubicBezTo>
                <a:cubicBezTo>
                  <a:pt x="1123325" y="464684"/>
                  <a:pt x="1118582" y="471827"/>
                  <a:pt x="1115315" y="479667"/>
                </a:cubicBezTo>
                <a:cubicBezTo>
                  <a:pt x="1111895" y="487785"/>
                  <a:pt x="1110171" y="496517"/>
                  <a:pt x="1110248" y="505327"/>
                </a:cubicBezTo>
                <a:cubicBezTo>
                  <a:pt x="1110190" y="514171"/>
                  <a:pt x="1111914" y="522936"/>
                  <a:pt x="1115315" y="531100"/>
                </a:cubicBezTo>
                <a:cubicBezTo>
                  <a:pt x="1118582" y="538911"/>
                  <a:pt x="1123278" y="546047"/>
                  <a:pt x="1129155" y="552145"/>
                </a:cubicBezTo>
                <a:cubicBezTo>
                  <a:pt x="1134975" y="558186"/>
                  <a:pt x="1141937" y="563007"/>
                  <a:pt x="1149643" y="566326"/>
                </a:cubicBezTo>
                <a:close/>
                <a:moveTo>
                  <a:pt x="1257228" y="569703"/>
                </a:moveTo>
                <a:lnTo>
                  <a:pt x="1257228" y="441289"/>
                </a:lnTo>
                <a:lnTo>
                  <a:pt x="1271754" y="441289"/>
                </a:lnTo>
                <a:lnTo>
                  <a:pt x="1278278" y="441289"/>
                </a:lnTo>
                <a:lnTo>
                  <a:pt x="1342658" y="441289"/>
                </a:lnTo>
                <a:lnTo>
                  <a:pt x="1342658" y="460535"/>
                </a:lnTo>
                <a:lnTo>
                  <a:pt x="1278278" y="460535"/>
                </a:lnTo>
                <a:lnTo>
                  <a:pt x="1278278" y="495198"/>
                </a:lnTo>
                <a:lnTo>
                  <a:pt x="1337362" y="495198"/>
                </a:lnTo>
                <a:lnTo>
                  <a:pt x="1337362" y="513768"/>
                </a:lnTo>
                <a:lnTo>
                  <a:pt x="1278278" y="513464"/>
                </a:lnTo>
                <a:lnTo>
                  <a:pt x="1278278" y="550457"/>
                </a:lnTo>
                <a:lnTo>
                  <a:pt x="1343553" y="550457"/>
                </a:lnTo>
                <a:lnTo>
                  <a:pt x="1343553" y="569703"/>
                </a:lnTo>
                <a:lnTo>
                  <a:pt x="1278278" y="569703"/>
                </a:lnTo>
                <a:lnTo>
                  <a:pt x="1271754" y="569703"/>
                </a:lnTo>
                <a:lnTo>
                  <a:pt x="1257228" y="569703"/>
                </a:lnTo>
                <a:close/>
                <a:moveTo>
                  <a:pt x="1365165" y="441289"/>
                </a:moveTo>
                <a:lnTo>
                  <a:pt x="1365165" y="569703"/>
                </a:lnTo>
                <a:lnTo>
                  <a:pt x="1386206" y="569703"/>
                </a:lnTo>
                <a:lnTo>
                  <a:pt x="1386206" y="480941"/>
                </a:lnTo>
                <a:lnTo>
                  <a:pt x="1454071" y="569703"/>
                </a:lnTo>
                <a:lnTo>
                  <a:pt x="1468816" y="569703"/>
                </a:lnTo>
                <a:lnTo>
                  <a:pt x="1468816" y="441402"/>
                </a:lnTo>
                <a:lnTo>
                  <a:pt x="1447661" y="441402"/>
                </a:lnTo>
                <a:lnTo>
                  <a:pt x="1447661" y="529821"/>
                </a:lnTo>
                <a:lnTo>
                  <a:pt x="1379796" y="441289"/>
                </a:lnTo>
                <a:lnTo>
                  <a:pt x="1365165" y="441289"/>
                </a:lnTo>
                <a:close/>
                <a:moveTo>
                  <a:pt x="1496839" y="569703"/>
                </a:moveTo>
                <a:lnTo>
                  <a:pt x="1496839" y="441289"/>
                </a:lnTo>
                <a:lnTo>
                  <a:pt x="1511698" y="441289"/>
                </a:lnTo>
                <a:lnTo>
                  <a:pt x="1517889" y="441289"/>
                </a:lnTo>
                <a:lnTo>
                  <a:pt x="1545454" y="441289"/>
                </a:lnTo>
                <a:cubicBezTo>
                  <a:pt x="1554313" y="441242"/>
                  <a:pt x="1563104" y="442885"/>
                  <a:pt x="1571343" y="446129"/>
                </a:cubicBezTo>
                <a:cubicBezTo>
                  <a:pt x="1579116" y="449252"/>
                  <a:pt x="1586193" y="453880"/>
                  <a:pt x="1592165" y="459747"/>
                </a:cubicBezTo>
                <a:cubicBezTo>
                  <a:pt x="1598128" y="465516"/>
                  <a:pt x="1602833" y="472450"/>
                  <a:pt x="1606005" y="480117"/>
                </a:cubicBezTo>
                <a:cubicBezTo>
                  <a:pt x="1612577" y="496359"/>
                  <a:pt x="1612577" y="514519"/>
                  <a:pt x="1606005" y="530762"/>
                </a:cubicBezTo>
                <a:cubicBezTo>
                  <a:pt x="1602862" y="538515"/>
                  <a:pt x="1598194" y="545557"/>
                  <a:pt x="1592279" y="551470"/>
                </a:cubicBezTo>
                <a:cubicBezTo>
                  <a:pt x="1586345" y="557333"/>
                  <a:pt x="1579306" y="561962"/>
                  <a:pt x="1571572" y="565088"/>
                </a:cubicBezTo>
                <a:cubicBezTo>
                  <a:pt x="1563361" y="568320"/>
                  <a:pt x="1554617" y="569963"/>
                  <a:pt x="1545797" y="569927"/>
                </a:cubicBezTo>
                <a:lnTo>
                  <a:pt x="1511355" y="569703"/>
                </a:lnTo>
                <a:lnTo>
                  <a:pt x="1496839" y="569703"/>
                </a:lnTo>
                <a:close/>
                <a:moveTo>
                  <a:pt x="1517889" y="550457"/>
                </a:moveTo>
                <a:lnTo>
                  <a:pt x="1517889" y="460647"/>
                </a:lnTo>
                <a:lnTo>
                  <a:pt x="1545454" y="460647"/>
                </a:lnTo>
                <a:cubicBezTo>
                  <a:pt x="1553332" y="460558"/>
                  <a:pt x="1561094" y="462537"/>
                  <a:pt x="1567972" y="466387"/>
                </a:cubicBezTo>
                <a:cubicBezTo>
                  <a:pt x="1574544" y="470080"/>
                  <a:pt x="1579964" y="475537"/>
                  <a:pt x="1583612" y="482143"/>
                </a:cubicBezTo>
                <a:cubicBezTo>
                  <a:pt x="1587526" y="489273"/>
                  <a:pt x="1589508" y="497305"/>
                  <a:pt x="1589355" y="505439"/>
                </a:cubicBezTo>
                <a:cubicBezTo>
                  <a:pt x="1589508" y="513631"/>
                  <a:pt x="1587564" y="521727"/>
                  <a:pt x="1583726" y="528961"/>
                </a:cubicBezTo>
                <a:cubicBezTo>
                  <a:pt x="1580192" y="535577"/>
                  <a:pt x="1574839" y="541045"/>
                  <a:pt x="1568305" y="544718"/>
                </a:cubicBezTo>
                <a:cubicBezTo>
                  <a:pt x="1561237" y="548683"/>
                  <a:pt x="1553227" y="550666"/>
                  <a:pt x="1545121" y="550457"/>
                </a:cubicBezTo>
                <a:lnTo>
                  <a:pt x="1517889" y="550457"/>
                </a:lnTo>
                <a:close/>
                <a:moveTo>
                  <a:pt x="1638085" y="565989"/>
                </a:moveTo>
                <a:cubicBezTo>
                  <a:pt x="1646134" y="569892"/>
                  <a:pt x="1655020" y="571784"/>
                  <a:pt x="1663964" y="571503"/>
                </a:cubicBezTo>
                <a:cubicBezTo>
                  <a:pt x="1675747" y="572339"/>
                  <a:pt x="1687444" y="568947"/>
                  <a:pt x="1696940" y="561937"/>
                </a:cubicBezTo>
                <a:cubicBezTo>
                  <a:pt x="1700979" y="558676"/>
                  <a:pt x="1704198" y="554513"/>
                  <a:pt x="1706322" y="549782"/>
                </a:cubicBezTo>
                <a:cubicBezTo>
                  <a:pt x="1708456" y="545051"/>
                  <a:pt x="1709446" y="539885"/>
                  <a:pt x="1709208" y="534701"/>
                </a:cubicBezTo>
                <a:cubicBezTo>
                  <a:pt x="1709418" y="528815"/>
                  <a:pt x="1708265" y="522961"/>
                  <a:pt x="1705836" y="517594"/>
                </a:cubicBezTo>
                <a:cubicBezTo>
                  <a:pt x="1703884" y="513209"/>
                  <a:pt x="1700912" y="509351"/>
                  <a:pt x="1697169" y="506339"/>
                </a:cubicBezTo>
                <a:cubicBezTo>
                  <a:pt x="1693559" y="503401"/>
                  <a:pt x="1689539" y="501012"/>
                  <a:pt x="1685243" y="499250"/>
                </a:cubicBezTo>
                <a:cubicBezTo>
                  <a:pt x="1680967" y="497449"/>
                  <a:pt x="1676461" y="495761"/>
                  <a:pt x="1672184" y="494298"/>
                </a:cubicBezTo>
                <a:cubicBezTo>
                  <a:pt x="1667908" y="492835"/>
                  <a:pt x="1663964" y="491258"/>
                  <a:pt x="1660250" y="489571"/>
                </a:cubicBezTo>
                <a:cubicBezTo>
                  <a:pt x="1656964" y="488187"/>
                  <a:pt x="1654011" y="486115"/>
                  <a:pt x="1651591" y="483494"/>
                </a:cubicBezTo>
                <a:cubicBezTo>
                  <a:pt x="1649353" y="480905"/>
                  <a:pt x="1648191" y="477566"/>
                  <a:pt x="1648324" y="474153"/>
                </a:cubicBezTo>
                <a:cubicBezTo>
                  <a:pt x="1648172" y="471968"/>
                  <a:pt x="1648591" y="469782"/>
                  <a:pt x="1649534" y="467809"/>
                </a:cubicBezTo>
                <a:cubicBezTo>
                  <a:pt x="1650477" y="465835"/>
                  <a:pt x="1651925" y="464143"/>
                  <a:pt x="1653725" y="462898"/>
                </a:cubicBezTo>
                <a:cubicBezTo>
                  <a:pt x="1658211" y="460135"/>
                  <a:pt x="1663431" y="458800"/>
                  <a:pt x="1668698" y="459072"/>
                </a:cubicBezTo>
                <a:cubicBezTo>
                  <a:pt x="1673413" y="458985"/>
                  <a:pt x="1678080" y="460026"/>
                  <a:pt x="1682310" y="462110"/>
                </a:cubicBezTo>
                <a:cubicBezTo>
                  <a:pt x="1686596" y="464475"/>
                  <a:pt x="1690406" y="467603"/>
                  <a:pt x="1693568" y="471339"/>
                </a:cubicBezTo>
                <a:lnTo>
                  <a:pt x="1707856" y="457046"/>
                </a:lnTo>
                <a:cubicBezTo>
                  <a:pt x="1703426" y="451731"/>
                  <a:pt x="1697893" y="447432"/>
                  <a:pt x="1691654" y="444440"/>
                </a:cubicBezTo>
                <a:cubicBezTo>
                  <a:pt x="1684643" y="441043"/>
                  <a:pt x="1676938" y="439346"/>
                  <a:pt x="1669146" y="439488"/>
                </a:cubicBezTo>
                <a:cubicBezTo>
                  <a:pt x="1661802" y="439368"/>
                  <a:pt x="1654516" y="440786"/>
                  <a:pt x="1647762" y="443653"/>
                </a:cubicBezTo>
                <a:cubicBezTo>
                  <a:pt x="1641685" y="446246"/>
                  <a:pt x="1636456" y="450497"/>
                  <a:pt x="1632684" y="455920"/>
                </a:cubicBezTo>
                <a:cubicBezTo>
                  <a:pt x="1628817" y="461620"/>
                  <a:pt x="1626846" y="468394"/>
                  <a:pt x="1627055" y="475277"/>
                </a:cubicBezTo>
                <a:cubicBezTo>
                  <a:pt x="1626855" y="480910"/>
                  <a:pt x="1628008" y="486506"/>
                  <a:pt x="1630427" y="491597"/>
                </a:cubicBezTo>
                <a:cubicBezTo>
                  <a:pt x="1632427" y="495705"/>
                  <a:pt x="1635399" y="499260"/>
                  <a:pt x="1639095" y="501950"/>
                </a:cubicBezTo>
                <a:cubicBezTo>
                  <a:pt x="1642771" y="504702"/>
                  <a:pt x="1646772" y="506972"/>
                  <a:pt x="1651030" y="508704"/>
                </a:cubicBezTo>
                <a:cubicBezTo>
                  <a:pt x="1655411" y="510504"/>
                  <a:pt x="1659688" y="512079"/>
                  <a:pt x="1664079" y="513430"/>
                </a:cubicBezTo>
                <a:cubicBezTo>
                  <a:pt x="1668156" y="514779"/>
                  <a:pt x="1672146" y="516395"/>
                  <a:pt x="1676014" y="518269"/>
                </a:cubicBezTo>
                <a:cubicBezTo>
                  <a:pt x="1679357" y="519811"/>
                  <a:pt x="1682319" y="522079"/>
                  <a:pt x="1684672" y="524909"/>
                </a:cubicBezTo>
                <a:cubicBezTo>
                  <a:pt x="1686986" y="527895"/>
                  <a:pt x="1688139" y="531609"/>
                  <a:pt x="1687939" y="535376"/>
                </a:cubicBezTo>
                <a:cubicBezTo>
                  <a:pt x="1688034" y="537775"/>
                  <a:pt x="1687501" y="540156"/>
                  <a:pt x="1686396" y="542288"/>
                </a:cubicBezTo>
                <a:cubicBezTo>
                  <a:pt x="1685291" y="544418"/>
                  <a:pt x="1683653" y="546225"/>
                  <a:pt x="1681633" y="547531"/>
                </a:cubicBezTo>
                <a:cubicBezTo>
                  <a:pt x="1676556" y="550698"/>
                  <a:pt x="1670622" y="552231"/>
                  <a:pt x="1664641" y="551920"/>
                </a:cubicBezTo>
                <a:cubicBezTo>
                  <a:pt x="1658135" y="552168"/>
                  <a:pt x="1651677" y="550652"/>
                  <a:pt x="1645962" y="547531"/>
                </a:cubicBezTo>
                <a:cubicBezTo>
                  <a:pt x="1640933" y="544535"/>
                  <a:pt x="1636628" y="540461"/>
                  <a:pt x="1633351" y="535601"/>
                </a:cubicBezTo>
                <a:lnTo>
                  <a:pt x="1619064" y="549894"/>
                </a:lnTo>
                <a:cubicBezTo>
                  <a:pt x="1624160" y="556574"/>
                  <a:pt x="1630655" y="562066"/>
                  <a:pt x="1638085" y="56598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50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3661F9F7-2218-99A4-9F8C-7EC88EA0C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679" y="170688"/>
            <a:ext cx="3003756" cy="6516624"/>
          </a:xfrm>
          <a:prstGeom prst="rect">
            <a:avLst/>
          </a:prstGeom>
        </p:spPr>
      </p:pic>
      <p:pic>
        <p:nvPicPr>
          <p:cNvPr id="40" name="Рисунок 39" descr="Изображение выглядит как Мобильный телефон, гаджет, Портативное устройство связи, Устройство связи&#10;&#10;Автоматически созданное описание">
            <a:extLst>
              <a:ext uri="{FF2B5EF4-FFF2-40B4-BE49-F238E27FC236}">
                <a16:creationId xmlns:a16="http://schemas.microsoft.com/office/drawing/2014/main" id="{49B36388-02C2-A5F8-DC16-4F0409FAE6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31" y="116776"/>
            <a:ext cx="3726251" cy="6624447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0" y="0"/>
            <a:ext cx="11873991" cy="6858000"/>
            <a:chOff x="0" y="0"/>
            <a:chExt cx="11873991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943600" cy="6858000"/>
            </a:xfrm>
            <a:custGeom>
              <a:avLst/>
              <a:gdLst/>
              <a:ahLst/>
              <a:cxnLst/>
              <a:rect l="l" t="t" r="r" b="b"/>
              <a:pathLst>
                <a:path w="5829300" h="6858000">
                  <a:moveTo>
                    <a:pt x="58293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5829300" y="6858000"/>
                  </a:lnTo>
                  <a:lnTo>
                    <a:pt x="5829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1449811" y="6240779"/>
              <a:ext cx="424180" cy="254635"/>
            </a:xfrm>
            <a:custGeom>
              <a:avLst/>
              <a:gdLst/>
              <a:ahLst/>
              <a:cxnLst/>
              <a:rect l="l" t="t" r="r" b="b"/>
              <a:pathLst>
                <a:path w="424179" h="254635">
                  <a:moveTo>
                    <a:pt x="296418" y="0"/>
                  </a:moveTo>
                  <a:lnTo>
                    <a:pt x="127254" y="0"/>
                  </a:lnTo>
                  <a:lnTo>
                    <a:pt x="77741" y="10000"/>
                  </a:lnTo>
                  <a:lnTo>
                    <a:pt x="37290" y="37271"/>
                  </a:lnTo>
                  <a:lnTo>
                    <a:pt x="10007" y="77720"/>
                  </a:lnTo>
                  <a:lnTo>
                    <a:pt x="0" y="127254"/>
                  </a:lnTo>
                  <a:lnTo>
                    <a:pt x="10007" y="176787"/>
                  </a:lnTo>
                  <a:lnTo>
                    <a:pt x="37290" y="217236"/>
                  </a:lnTo>
                  <a:lnTo>
                    <a:pt x="77741" y="244507"/>
                  </a:lnTo>
                  <a:lnTo>
                    <a:pt x="127254" y="254508"/>
                  </a:lnTo>
                  <a:lnTo>
                    <a:pt x="296418" y="254508"/>
                  </a:lnTo>
                  <a:lnTo>
                    <a:pt x="345930" y="244507"/>
                  </a:lnTo>
                  <a:lnTo>
                    <a:pt x="386381" y="217236"/>
                  </a:lnTo>
                  <a:lnTo>
                    <a:pt x="413664" y="176787"/>
                  </a:lnTo>
                  <a:lnTo>
                    <a:pt x="423672" y="127254"/>
                  </a:lnTo>
                  <a:lnTo>
                    <a:pt x="413664" y="77720"/>
                  </a:lnTo>
                  <a:lnTo>
                    <a:pt x="386381" y="37271"/>
                  </a:lnTo>
                  <a:lnTo>
                    <a:pt x="345930" y="10000"/>
                  </a:lnTo>
                  <a:lnTo>
                    <a:pt x="296418" y="0"/>
                  </a:lnTo>
                  <a:close/>
                </a:path>
              </a:pathLst>
            </a:custGeom>
            <a:solidFill>
              <a:srgbClr val="01F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19708" y="1744472"/>
            <a:ext cx="4701540" cy="160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Веб-приложение,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позволяющее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вносить </a:t>
            </a:r>
            <a:r>
              <a:rPr sz="1800" spc="-6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фактические данные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на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входе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и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получать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прогнозные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данные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на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выходе. </a:t>
            </a:r>
            <a:r>
              <a:rPr sz="1800" spc="-6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Желательно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в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виде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дашборда,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с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цифрами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гра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ф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к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м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801116" y="634949"/>
            <a:ext cx="26797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>
                <a:solidFill>
                  <a:srgbClr val="01FF2F"/>
                </a:solidFill>
              </a:rPr>
              <a:t>Реш</a:t>
            </a:r>
            <a:r>
              <a:rPr spc="-204" dirty="0">
                <a:solidFill>
                  <a:srgbClr val="01FF2F"/>
                </a:solidFill>
              </a:rPr>
              <a:t>ение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1611609" y="6274765"/>
            <a:ext cx="84455" cy="18288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1100" b="1" spc="-40" dirty="0">
                <a:solidFill>
                  <a:srgbClr val="252525"/>
                </a:solidFill>
                <a:latin typeface="Tahoma"/>
                <a:cs typeface="Tahoma"/>
              </a:rPr>
              <a:t>5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3878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4</a:t>
            </a:fld>
            <a:endParaRPr spc="-40" dirty="0"/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8BF4A947-69F0-9619-2323-89C25F0B2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9" y="6025099"/>
            <a:ext cx="1766022" cy="55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B3F15CA9-4165-E1BF-90B6-A020D0A0BBC4}"/>
              </a:ext>
            </a:extLst>
          </p:cNvPr>
          <p:cNvSpPr/>
          <p:nvPr/>
        </p:nvSpPr>
        <p:spPr>
          <a:xfrm>
            <a:off x="2223407" y="6073513"/>
            <a:ext cx="528567" cy="510591"/>
          </a:xfrm>
          <a:custGeom>
            <a:avLst/>
            <a:gdLst>
              <a:gd name="connsiteX0" fmla="*/ 528567 w 528567"/>
              <a:gd name="connsiteY0" fmla="*/ 0 h 510591"/>
              <a:gd name="connsiteX1" fmla="*/ 314442 w 528567"/>
              <a:gd name="connsiteY1" fmla="*/ 0 h 510591"/>
              <a:gd name="connsiteX2" fmla="*/ 104929 w 528567"/>
              <a:gd name="connsiteY2" fmla="*/ 211551 h 510591"/>
              <a:gd name="connsiteX3" fmla="*/ 127868 w 528567"/>
              <a:gd name="connsiteY3" fmla="*/ 234711 h 510591"/>
              <a:gd name="connsiteX4" fmla="*/ 276000 w 528567"/>
              <a:gd name="connsiteY4" fmla="*/ 85134 h 510591"/>
              <a:gd name="connsiteX5" fmla="*/ 278272 w 528567"/>
              <a:gd name="connsiteY5" fmla="*/ 86968 h 510591"/>
              <a:gd name="connsiteX6" fmla="*/ 287324 w 528567"/>
              <a:gd name="connsiteY6" fmla="*/ 95194 h 510591"/>
              <a:gd name="connsiteX7" fmla="*/ 311654 w 528567"/>
              <a:gd name="connsiteY7" fmla="*/ 123496 h 510591"/>
              <a:gd name="connsiteX8" fmla="*/ 353392 w 528567"/>
              <a:gd name="connsiteY8" fmla="*/ 233973 h 510591"/>
              <a:gd name="connsiteX9" fmla="*/ 353474 w 528567"/>
              <a:gd name="connsiteY9" fmla="*/ 234807 h 510591"/>
              <a:gd name="connsiteX10" fmla="*/ 353758 w 528567"/>
              <a:gd name="connsiteY10" fmla="*/ 237922 h 510591"/>
              <a:gd name="connsiteX11" fmla="*/ 353990 w 528567"/>
              <a:gd name="connsiteY11" fmla="*/ 241618 h 510591"/>
              <a:gd name="connsiteX12" fmla="*/ 352869 w 528567"/>
              <a:gd name="connsiteY12" fmla="*/ 281313 h 510591"/>
              <a:gd name="connsiteX13" fmla="*/ 352562 w 528567"/>
              <a:gd name="connsiteY13" fmla="*/ 283929 h 510591"/>
              <a:gd name="connsiteX14" fmla="*/ 380622 w 528567"/>
              <a:gd name="connsiteY14" fmla="*/ 312267 h 510591"/>
              <a:gd name="connsiteX15" fmla="*/ 382484 w 528567"/>
              <a:gd name="connsiteY15" fmla="*/ 302133 h 510591"/>
              <a:gd name="connsiteX16" fmla="*/ 386729 w 528567"/>
              <a:gd name="connsiteY16" fmla="*/ 255300 h 510591"/>
              <a:gd name="connsiteX17" fmla="*/ 369746 w 528567"/>
              <a:gd name="connsiteY17" fmla="*/ 163116 h 510591"/>
              <a:gd name="connsiteX18" fmla="*/ 368984 w 528567"/>
              <a:gd name="connsiteY18" fmla="*/ 161134 h 510591"/>
              <a:gd name="connsiteX19" fmla="*/ 528567 w 528567"/>
              <a:gd name="connsiteY19" fmla="*/ 0 h 510591"/>
              <a:gd name="connsiteX20" fmla="*/ 450420 w 528567"/>
              <a:gd name="connsiteY20" fmla="*/ 32608 h 510591"/>
              <a:gd name="connsiteX21" fmla="*/ 354154 w 528567"/>
              <a:gd name="connsiteY21" fmla="*/ 129785 h 510591"/>
              <a:gd name="connsiteX22" fmla="*/ 352032 w 528567"/>
              <a:gd name="connsiteY22" fmla="*/ 126141 h 510591"/>
              <a:gd name="connsiteX23" fmla="*/ 301586 w 528567"/>
              <a:gd name="connsiteY23" fmla="*/ 64203 h 510591"/>
              <a:gd name="connsiteX24" fmla="*/ 299015 w 528567"/>
              <a:gd name="connsiteY24" fmla="*/ 61901 h 510591"/>
              <a:gd name="connsiteX25" fmla="*/ 328030 w 528567"/>
              <a:gd name="connsiteY25" fmla="*/ 32608 h 510591"/>
              <a:gd name="connsiteX26" fmla="*/ 450420 w 528567"/>
              <a:gd name="connsiteY26" fmla="*/ 32608 h 510591"/>
              <a:gd name="connsiteX27" fmla="*/ 81997 w 528567"/>
              <a:gd name="connsiteY27" fmla="*/ 224152 h 510591"/>
              <a:gd name="connsiteX28" fmla="*/ 58429 w 528567"/>
              <a:gd name="connsiteY28" fmla="*/ 247937 h 510591"/>
              <a:gd name="connsiteX29" fmla="*/ 87094 w 528567"/>
              <a:gd name="connsiteY29" fmla="*/ 276887 h 510591"/>
              <a:gd name="connsiteX30" fmla="*/ 131568 w 528567"/>
              <a:gd name="connsiteY30" fmla="*/ 321156 h 510591"/>
              <a:gd name="connsiteX31" fmla="*/ 171766 w 528567"/>
              <a:gd name="connsiteY31" fmla="*/ 282066 h 510591"/>
              <a:gd name="connsiteX32" fmla="*/ 213549 w 528567"/>
              <a:gd name="connsiteY32" fmla="*/ 321954 h 510591"/>
              <a:gd name="connsiteX33" fmla="*/ 320287 w 528567"/>
              <a:gd name="connsiteY33" fmla="*/ 210314 h 510591"/>
              <a:gd name="connsiteX34" fmla="*/ 319278 w 528567"/>
              <a:gd name="connsiteY34" fmla="*/ 207147 h 510591"/>
              <a:gd name="connsiteX35" fmla="*/ 310518 w 528567"/>
              <a:gd name="connsiteY35" fmla="*/ 184226 h 510591"/>
              <a:gd name="connsiteX36" fmla="*/ 307319 w 528567"/>
              <a:gd name="connsiteY36" fmla="*/ 177080 h 510591"/>
              <a:gd name="connsiteX37" fmla="*/ 215732 w 528567"/>
              <a:gd name="connsiteY37" fmla="*/ 272066 h 510591"/>
              <a:gd name="connsiteX38" fmla="*/ 213505 w 528567"/>
              <a:gd name="connsiteY38" fmla="*/ 274316 h 510591"/>
              <a:gd name="connsiteX39" fmla="*/ 171558 w 528567"/>
              <a:gd name="connsiteY39" fmla="*/ 234271 h 510591"/>
              <a:gd name="connsiteX40" fmla="*/ 132203 w 528567"/>
              <a:gd name="connsiteY40" fmla="*/ 274540 h 510591"/>
              <a:gd name="connsiteX41" fmla="*/ 110662 w 528567"/>
              <a:gd name="connsiteY41" fmla="*/ 253094 h 510591"/>
              <a:gd name="connsiteX42" fmla="*/ 81997 w 528567"/>
              <a:gd name="connsiteY42" fmla="*/ 224152 h 510591"/>
              <a:gd name="connsiteX43" fmla="*/ 314419 w 528567"/>
              <a:gd name="connsiteY43" fmla="*/ 510592 h 510591"/>
              <a:gd name="connsiteX44" fmla="*/ 528567 w 528567"/>
              <a:gd name="connsiteY44" fmla="*/ 510592 h 510591"/>
              <a:gd name="connsiteX45" fmla="*/ 292093 w 528567"/>
              <a:gd name="connsiteY45" fmla="*/ 271820 h 510591"/>
              <a:gd name="connsiteX46" fmla="*/ 269945 w 528567"/>
              <a:gd name="connsiteY46" fmla="*/ 295784 h 510591"/>
              <a:gd name="connsiteX47" fmla="*/ 330064 w 528567"/>
              <a:gd name="connsiteY47" fmla="*/ 356492 h 510591"/>
              <a:gd name="connsiteX48" fmla="*/ 328950 w 528567"/>
              <a:gd name="connsiteY48" fmla="*/ 358623 h 510591"/>
              <a:gd name="connsiteX49" fmla="*/ 139544 w 528567"/>
              <a:gd name="connsiteY49" fmla="*/ 477834 h 510591"/>
              <a:gd name="connsiteX50" fmla="*/ 134169 w 528567"/>
              <a:gd name="connsiteY50" fmla="*/ 477969 h 510591"/>
              <a:gd name="connsiteX51" fmla="*/ 55193 w 528567"/>
              <a:gd name="connsiteY51" fmla="*/ 477969 h 510591"/>
              <a:gd name="connsiteX52" fmla="*/ 168650 w 528567"/>
              <a:gd name="connsiteY52" fmla="*/ 363415 h 510591"/>
              <a:gd name="connsiteX53" fmla="*/ 224844 w 528567"/>
              <a:gd name="connsiteY53" fmla="*/ 420144 h 510591"/>
              <a:gd name="connsiteX54" fmla="*/ 228425 w 528567"/>
              <a:gd name="connsiteY54" fmla="*/ 418006 h 510591"/>
              <a:gd name="connsiteX55" fmla="*/ 247365 w 528567"/>
              <a:gd name="connsiteY55" fmla="*/ 405353 h 510591"/>
              <a:gd name="connsiteX56" fmla="*/ 252350 w 528567"/>
              <a:gd name="connsiteY56" fmla="*/ 401612 h 510591"/>
              <a:gd name="connsiteX57" fmla="*/ 168650 w 528567"/>
              <a:gd name="connsiteY57" fmla="*/ 317088 h 510591"/>
              <a:gd name="connsiteX58" fmla="*/ 0 w 528567"/>
              <a:gd name="connsiteY58" fmla="*/ 487373 h 510591"/>
              <a:gd name="connsiteX59" fmla="*/ 0 w 528567"/>
              <a:gd name="connsiteY59" fmla="*/ 510592 h 510591"/>
              <a:gd name="connsiteX60" fmla="*/ 139805 w 528567"/>
              <a:gd name="connsiteY60" fmla="*/ 510592 h 510591"/>
              <a:gd name="connsiteX61" fmla="*/ 270671 w 528567"/>
              <a:gd name="connsiteY61" fmla="*/ 470070 h 510591"/>
              <a:gd name="connsiteX62" fmla="*/ 272868 w 528567"/>
              <a:gd name="connsiteY62" fmla="*/ 468639 h 510591"/>
              <a:gd name="connsiteX63" fmla="*/ 314419 w 528567"/>
              <a:gd name="connsiteY63" fmla="*/ 510592 h 510591"/>
              <a:gd name="connsiteX64" fmla="*/ 354147 w 528567"/>
              <a:gd name="connsiteY64" fmla="*/ 380807 h 510591"/>
              <a:gd name="connsiteX65" fmla="*/ 450383 w 528567"/>
              <a:gd name="connsiteY65" fmla="*/ 477976 h 510591"/>
              <a:gd name="connsiteX66" fmla="*/ 327986 w 528567"/>
              <a:gd name="connsiteY66" fmla="*/ 477976 h 510591"/>
              <a:gd name="connsiteX67" fmla="*/ 298992 w 528567"/>
              <a:gd name="connsiteY67" fmla="*/ 448699 h 510591"/>
              <a:gd name="connsiteX68" fmla="*/ 301570 w 528567"/>
              <a:gd name="connsiteY68" fmla="*/ 446396 h 510591"/>
              <a:gd name="connsiteX69" fmla="*/ 352032 w 528567"/>
              <a:gd name="connsiteY69" fmla="*/ 384451 h 510591"/>
              <a:gd name="connsiteX70" fmla="*/ 354147 w 528567"/>
              <a:gd name="connsiteY70" fmla="*/ 380807 h 510591"/>
              <a:gd name="connsiteX71" fmla="*/ 217272 w 528567"/>
              <a:gd name="connsiteY71" fmla="*/ 49158 h 510591"/>
              <a:gd name="connsiteX72" fmla="*/ 241953 w 528567"/>
              <a:gd name="connsiteY72" fmla="*/ 24240 h 510591"/>
              <a:gd name="connsiteX73" fmla="*/ 234733 w 528567"/>
              <a:gd name="connsiteY73" fmla="*/ 21066 h 510591"/>
              <a:gd name="connsiteX74" fmla="*/ 133818 w 528567"/>
              <a:gd name="connsiteY74" fmla="*/ 0 h 510591"/>
              <a:gd name="connsiteX75" fmla="*/ 7 w 528567"/>
              <a:gd name="connsiteY75" fmla="*/ 0 h 510591"/>
              <a:gd name="connsiteX76" fmla="*/ 0 w 528567"/>
              <a:gd name="connsiteY76" fmla="*/ 363817 h 510591"/>
              <a:gd name="connsiteX77" fmla="*/ 63474 w 528567"/>
              <a:gd name="connsiteY77" fmla="*/ 299726 h 510591"/>
              <a:gd name="connsiteX78" fmla="*/ 40535 w 528567"/>
              <a:gd name="connsiteY78" fmla="*/ 276567 h 510591"/>
              <a:gd name="connsiteX79" fmla="*/ 32432 w 528567"/>
              <a:gd name="connsiteY79" fmla="*/ 284756 h 510591"/>
              <a:gd name="connsiteX80" fmla="*/ 32298 w 528567"/>
              <a:gd name="connsiteY80" fmla="*/ 32623 h 510591"/>
              <a:gd name="connsiteX81" fmla="*/ 139544 w 528567"/>
              <a:gd name="connsiteY81" fmla="*/ 32765 h 510591"/>
              <a:gd name="connsiteX82" fmla="*/ 214006 w 528567"/>
              <a:gd name="connsiteY82" fmla="*/ 47869 h 510591"/>
              <a:gd name="connsiteX83" fmla="*/ 217272 w 528567"/>
              <a:gd name="connsiteY83" fmla="*/ 49158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28567" h="510591">
                <a:moveTo>
                  <a:pt x="528567" y="0"/>
                </a:moveTo>
                <a:lnTo>
                  <a:pt x="314442" y="0"/>
                </a:lnTo>
                <a:lnTo>
                  <a:pt x="104929" y="211551"/>
                </a:lnTo>
                <a:lnTo>
                  <a:pt x="127868" y="234711"/>
                </a:lnTo>
                <a:lnTo>
                  <a:pt x="276000" y="85134"/>
                </a:lnTo>
                <a:lnTo>
                  <a:pt x="278272" y="86968"/>
                </a:lnTo>
                <a:cubicBezTo>
                  <a:pt x="281434" y="89539"/>
                  <a:pt x="284402" y="92348"/>
                  <a:pt x="287324" y="95194"/>
                </a:cubicBezTo>
                <a:cubicBezTo>
                  <a:pt x="296233" y="103875"/>
                  <a:pt x="304352" y="113398"/>
                  <a:pt x="311654" y="123496"/>
                </a:cubicBezTo>
                <a:cubicBezTo>
                  <a:pt x="335206" y="156037"/>
                  <a:pt x="349625" y="193824"/>
                  <a:pt x="353392" y="233973"/>
                </a:cubicBezTo>
                <a:cubicBezTo>
                  <a:pt x="353414" y="234249"/>
                  <a:pt x="353444" y="234525"/>
                  <a:pt x="353474" y="234807"/>
                </a:cubicBezTo>
                <a:lnTo>
                  <a:pt x="353758" y="237922"/>
                </a:lnTo>
                <a:lnTo>
                  <a:pt x="353990" y="241618"/>
                </a:lnTo>
                <a:cubicBezTo>
                  <a:pt x="354812" y="254845"/>
                  <a:pt x="354431" y="268154"/>
                  <a:pt x="352869" y="281313"/>
                </a:cubicBezTo>
                <a:lnTo>
                  <a:pt x="352562" y="283929"/>
                </a:lnTo>
                <a:lnTo>
                  <a:pt x="380622" y="312267"/>
                </a:lnTo>
                <a:lnTo>
                  <a:pt x="382484" y="302133"/>
                </a:lnTo>
                <a:cubicBezTo>
                  <a:pt x="385316" y="286701"/>
                  <a:pt x="386729" y="271000"/>
                  <a:pt x="386729" y="255300"/>
                </a:cubicBezTo>
                <a:cubicBezTo>
                  <a:pt x="386729" y="223772"/>
                  <a:pt x="381025" y="192520"/>
                  <a:pt x="369746" y="163116"/>
                </a:cubicBezTo>
                <a:lnTo>
                  <a:pt x="368984" y="161134"/>
                </a:lnTo>
                <a:lnTo>
                  <a:pt x="528567" y="0"/>
                </a:lnTo>
                <a:close/>
                <a:moveTo>
                  <a:pt x="450420" y="32608"/>
                </a:moveTo>
                <a:lnTo>
                  <a:pt x="354154" y="129785"/>
                </a:lnTo>
                <a:lnTo>
                  <a:pt x="352032" y="126141"/>
                </a:lnTo>
                <a:cubicBezTo>
                  <a:pt x="338562" y="102981"/>
                  <a:pt x="321483" y="82027"/>
                  <a:pt x="301586" y="64203"/>
                </a:cubicBezTo>
                <a:lnTo>
                  <a:pt x="299015" y="61901"/>
                </a:lnTo>
                <a:lnTo>
                  <a:pt x="328030" y="32608"/>
                </a:lnTo>
                <a:lnTo>
                  <a:pt x="450420" y="32608"/>
                </a:lnTo>
                <a:close/>
                <a:moveTo>
                  <a:pt x="81997" y="224152"/>
                </a:moveTo>
                <a:lnTo>
                  <a:pt x="58429" y="247937"/>
                </a:lnTo>
                <a:lnTo>
                  <a:pt x="87094" y="276887"/>
                </a:lnTo>
                <a:lnTo>
                  <a:pt x="131568" y="321156"/>
                </a:lnTo>
                <a:lnTo>
                  <a:pt x="171766" y="282066"/>
                </a:lnTo>
                <a:lnTo>
                  <a:pt x="213549" y="321954"/>
                </a:lnTo>
                <a:lnTo>
                  <a:pt x="320287" y="210314"/>
                </a:lnTo>
                <a:lnTo>
                  <a:pt x="319278" y="207147"/>
                </a:lnTo>
                <a:cubicBezTo>
                  <a:pt x="316789" y="199345"/>
                  <a:pt x="313852" y="191693"/>
                  <a:pt x="310518" y="184226"/>
                </a:cubicBezTo>
                <a:lnTo>
                  <a:pt x="307319" y="177080"/>
                </a:lnTo>
                <a:cubicBezTo>
                  <a:pt x="275948" y="208771"/>
                  <a:pt x="247110" y="240389"/>
                  <a:pt x="215732" y="272066"/>
                </a:cubicBezTo>
                <a:lnTo>
                  <a:pt x="213505" y="274316"/>
                </a:lnTo>
                <a:lnTo>
                  <a:pt x="171558" y="234271"/>
                </a:lnTo>
                <a:lnTo>
                  <a:pt x="132203" y="274540"/>
                </a:lnTo>
                <a:lnTo>
                  <a:pt x="110662" y="253094"/>
                </a:lnTo>
                <a:lnTo>
                  <a:pt x="81997" y="224152"/>
                </a:lnTo>
                <a:close/>
                <a:moveTo>
                  <a:pt x="314419" y="510592"/>
                </a:moveTo>
                <a:lnTo>
                  <a:pt x="528567" y="510592"/>
                </a:lnTo>
                <a:lnTo>
                  <a:pt x="292093" y="271820"/>
                </a:lnTo>
                <a:lnTo>
                  <a:pt x="269945" y="295784"/>
                </a:lnTo>
                <a:lnTo>
                  <a:pt x="330064" y="356492"/>
                </a:lnTo>
                <a:lnTo>
                  <a:pt x="328950" y="358623"/>
                </a:lnTo>
                <a:cubicBezTo>
                  <a:pt x="291547" y="430353"/>
                  <a:pt x="219896" y="475763"/>
                  <a:pt x="139544" y="477834"/>
                </a:cubicBezTo>
                <a:lnTo>
                  <a:pt x="134169" y="477969"/>
                </a:lnTo>
                <a:lnTo>
                  <a:pt x="55193" y="477969"/>
                </a:lnTo>
                <a:lnTo>
                  <a:pt x="168650" y="363415"/>
                </a:lnTo>
                <a:lnTo>
                  <a:pt x="224844" y="420144"/>
                </a:lnTo>
                <a:lnTo>
                  <a:pt x="228425" y="418006"/>
                </a:lnTo>
                <a:cubicBezTo>
                  <a:pt x="234942" y="414123"/>
                  <a:pt x="241288" y="409913"/>
                  <a:pt x="247365" y="405353"/>
                </a:cubicBezTo>
                <a:lnTo>
                  <a:pt x="252350" y="401612"/>
                </a:lnTo>
                <a:lnTo>
                  <a:pt x="168650" y="317088"/>
                </a:lnTo>
                <a:lnTo>
                  <a:pt x="0" y="487373"/>
                </a:lnTo>
                <a:lnTo>
                  <a:pt x="0" y="510592"/>
                </a:lnTo>
                <a:lnTo>
                  <a:pt x="139805" y="510592"/>
                </a:lnTo>
                <a:cubicBezTo>
                  <a:pt x="186395" y="509496"/>
                  <a:pt x="231496" y="495569"/>
                  <a:pt x="270671" y="470070"/>
                </a:cubicBezTo>
                <a:lnTo>
                  <a:pt x="272868" y="468639"/>
                </a:lnTo>
                <a:lnTo>
                  <a:pt x="314419" y="510592"/>
                </a:lnTo>
                <a:close/>
                <a:moveTo>
                  <a:pt x="354147" y="380807"/>
                </a:moveTo>
                <a:lnTo>
                  <a:pt x="450383" y="477976"/>
                </a:lnTo>
                <a:lnTo>
                  <a:pt x="327986" y="477976"/>
                </a:lnTo>
                <a:lnTo>
                  <a:pt x="298992" y="448699"/>
                </a:lnTo>
                <a:lnTo>
                  <a:pt x="301570" y="446396"/>
                </a:lnTo>
                <a:cubicBezTo>
                  <a:pt x="321468" y="428572"/>
                  <a:pt x="338548" y="407610"/>
                  <a:pt x="352032" y="384451"/>
                </a:cubicBezTo>
                <a:lnTo>
                  <a:pt x="354147" y="380807"/>
                </a:lnTo>
                <a:close/>
                <a:moveTo>
                  <a:pt x="217272" y="49158"/>
                </a:moveTo>
                <a:lnTo>
                  <a:pt x="241953" y="24240"/>
                </a:lnTo>
                <a:lnTo>
                  <a:pt x="234733" y="21066"/>
                </a:lnTo>
                <a:cubicBezTo>
                  <a:pt x="202846" y="7027"/>
                  <a:pt x="168590" y="0"/>
                  <a:pt x="133818" y="0"/>
                </a:cubicBezTo>
                <a:lnTo>
                  <a:pt x="7" y="0"/>
                </a:lnTo>
                <a:lnTo>
                  <a:pt x="0" y="363817"/>
                </a:lnTo>
                <a:lnTo>
                  <a:pt x="63474" y="299726"/>
                </a:lnTo>
                <a:lnTo>
                  <a:pt x="40535" y="276567"/>
                </a:lnTo>
                <a:lnTo>
                  <a:pt x="32432" y="284756"/>
                </a:lnTo>
                <a:lnTo>
                  <a:pt x="32298" y="32623"/>
                </a:lnTo>
                <a:lnTo>
                  <a:pt x="139544" y="32765"/>
                </a:lnTo>
                <a:cubicBezTo>
                  <a:pt x="165039" y="33428"/>
                  <a:pt x="190243" y="38502"/>
                  <a:pt x="214006" y="47869"/>
                </a:cubicBezTo>
                <a:lnTo>
                  <a:pt x="217272" y="49158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9" name="Полилиния: фигура 28">
            <a:extLst>
              <a:ext uri="{FF2B5EF4-FFF2-40B4-BE49-F238E27FC236}">
                <a16:creationId xmlns:a16="http://schemas.microsoft.com/office/drawing/2014/main" id="{8B033DA1-8210-8F75-84ED-229F051BA110}"/>
              </a:ext>
            </a:extLst>
          </p:cNvPr>
          <p:cNvSpPr/>
          <p:nvPr/>
        </p:nvSpPr>
        <p:spPr>
          <a:xfrm>
            <a:off x="2318815" y="6073513"/>
            <a:ext cx="450839" cy="244464"/>
          </a:xfrm>
          <a:custGeom>
            <a:avLst/>
            <a:gdLst>
              <a:gd name="connsiteX0" fmla="*/ 181170 w 450839"/>
              <a:gd name="connsiteY0" fmla="*/ 101103 h 244464"/>
              <a:gd name="connsiteX1" fmla="*/ 37373 w 450839"/>
              <a:gd name="connsiteY1" fmla="*/ 244465 h 244464"/>
              <a:gd name="connsiteX2" fmla="*/ 0 w 450839"/>
              <a:gd name="connsiteY2" fmla="*/ 207200 h 244464"/>
              <a:gd name="connsiteX3" fmla="*/ 207832 w 450839"/>
              <a:gd name="connsiteY3" fmla="*/ 0 h 244464"/>
              <a:gd name="connsiteX4" fmla="*/ 450839 w 450839"/>
              <a:gd name="connsiteY4" fmla="*/ 0 h 244464"/>
              <a:gd name="connsiteX5" fmla="*/ 285463 w 450839"/>
              <a:gd name="connsiteY5" fmla="*/ 164859 h 244464"/>
              <a:gd name="connsiteX6" fmla="*/ 265610 w 450839"/>
              <a:gd name="connsiteY6" fmla="*/ 184658 h 244464"/>
              <a:gd name="connsiteX7" fmla="*/ 255691 w 450839"/>
              <a:gd name="connsiteY7" fmla="*/ 120016 h 244464"/>
              <a:gd name="connsiteX8" fmla="*/ 260744 w 450839"/>
              <a:gd name="connsiteY8" fmla="*/ 114978 h 244464"/>
              <a:gd name="connsiteX9" fmla="*/ 323374 w 450839"/>
              <a:gd name="connsiteY9" fmla="*/ 52556 h 244464"/>
              <a:gd name="connsiteX10" fmla="*/ 229874 w 450839"/>
              <a:gd name="connsiteY10" fmla="*/ 52556 h 244464"/>
              <a:gd name="connsiteX11" fmla="*/ 218408 w 450839"/>
              <a:gd name="connsiteY11" fmla="*/ 63980 h 244464"/>
              <a:gd name="connsiteX12" fmla="*/ 218415 w 450839"/>
              <a:gd name="connsiteY12" fmla="*/ 63980 h 244464"/>
              <a:gd name="connsiteX13" fmla="*/ 181170 w 450839"/>
              <a:gd name="connsiteY13" fmla="*/ 101103 h 244464"/>
              <a:gd name="connsiteX14" fmla="*/ 123929 w 450839"/>
              <a:gd name="connsiteY14" fmla="*/ 63503 h 244464"/>
              <a:gd name="connsiteX15" fmla="*/ 127099 w 450839"/>
              <a:gd name="connsiteY15" fmla="*/ 60939 h 244464"/>
              <a:gd name="connsiteX16" fmla="*/ 124362 w 450839"/>
              <a:gd name="connsiteY16" fmla="*/ 63674 h 244464"/>
              <a:gd name="connsiteX17" fmla="*/ 123929 w 450839"/>
              <a:gd name="connsiteY17" fmla="*/ 63503 h 24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0839" h="244464">
                <a:moveTo>
                  <a:pt x="181170" y="101103"/>
                </a:moveTo>
                <a:lnTo>
                  <a:pt x="37373" y="244465"/>
                </a:lnTo>
                <a:lnTo>
                  <a:pt x="0" y="207200"/>
                </a:lnTo>
                <a:lnTo>
                  <a:pt x="207832" y="0"/>
                </a:lnTo>
                <a:lnTo>
                  <a:pt x="450839" y="0"/>
                </a:lnTo>
                <a:lnTo>
                  <a:pt x="285463" y="164859"/>
                </a:lnTo>
                <a:lnTo>
                  <a:pt x="265610" y="184658"/>
                </a:lnTo>
                <a:lnTo>
                  <a:pt x="255691" y="120016"/>
                </a:lnTo>
                <a:lnTo>
                  <a:pt x="260744" y="114978"/>
                </a:lnTo>
                <a:lnTo>
                  <a:pt x="323374" y="52556"/>
                </a:lnTo>
                <a:lnTo>
                  <a:pt x="229874" y="52556"/>
                </a:lnTo>
                <a:lnTo>
                  <a:pt x="218408" y="63980"/>
                </a:lnTo>
                <a:lnTo>
                  <a:pt x="218415" y="63980"/>
                </a:lnTo>
                <a:lnTo>
                  <a:pt x="181170" y="101103"/>
                </a:lnTo>
                <a:close/>
                <a:moveTo>
                  <a:pt x="123929" y="63503"/>
                </a:moveTo>
                <a:lnTo>
                  <a:pt x="127099" y="60939"/>
                </a:lnTo>
                <a:lnTo>
                  <a:pt x="124362" y="63674"/>
                </a:lnTo>
                <a:lnTo>
                  <a:pt x="123929" y="63503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C14C6538-7E82-EF0C-218B-477E6D501BCF}"/>
              </a:ext>
            </a:extLst>
          </p:cNvPr>
          <p:cNvSpPr/>
          <p:nvPr/>
        </p:nvSpPr>
        <p:spPr>
          <a:xfrm>
            <a:off x="2357524" y="6335226"/>
            <a:ext cx="412142" cy="248884"/>
          </a:xfrm>
          <a:custGeom>
            <a:avLst/>
            <a:gdLst>
              <a:gd name="connsiteX0" fmla="*/ 121387 w 412142"/>
              <a:gd name="connsiteY0" fmla="*/ 210247 h 248884"/>
              <a:gd name="connsiteX1" fmla="*/ 102275 w 412142"/>
              <a:gd name="connsiteY1" fmla="*/ 191194 h 248884"/>
              <a:gd name="connsiteX2" fmla="*/ 145912 w 412142"/>
              <a:gd name="connsiteY2" fmla="*/ 160173 h 248884"/>
              <a:gd name="connsiteX3" fmla="*/ 182171 w 412142"/>
              <a:gd name="connsiteY3" fmla="*/ 196321 h 248884"/>
              <a:gd name="connsiteX4" fmla="*/ 284648 w 412142"/>
              <a:gd name="connsiteY4" fmla="*/ 196313 h 248884"/>
              <a:gd name="connsiteX5" fmla="*/ 222040 w 412142"/>
              <a:gd name="connsiteY5" fmla="*/ 133898 h 248884"/>
              <a:gd name="connsiteX6" fmla="*/ 126403 w 412142"/>
              <a:gd name="connsiteY6" fmla="*/ 38547 h 248884"/>
              <a:gd name="connsiteX7" fmla="*/ 162490 w 412142"/>
              <a:gd name="connsiteY7" fmla="*/ 0 h 248884"/>
              <a:gd name="connsiteX8" fmla="*/ 412143 w 412142"/>
              <a:gd name="connsiteY8" fmla="*/ 248884 h 248884"/>
              <a:gd name="connsiteX9" fmla="*/ 160144 w 412142"/>
              <a:gd name="connsiteY9" fmla="*/ 248884 h 248884"/>
              <a:gd name="connsiteX10" fmla="*/ 121387 w 412142"/>
              <a:gd name="connsiteY10" fmla="*/ 210247 h 248884"/>
              <a:gd name="connsiteX11" fmla="*/ 43763 w 412142"/>
              <a:gd name="connsiteY11" fmla="*/ 132862 h 248884"/>
              <a:gd name="connsiteX12" fmla="*/ 0 w 412142"/>
              <a:gd name="connsiteY12" fmla="*/ 90254 h 248884"/>
              <a:gd name="connsiteX13" fmla="*/ 37380 w 412142"/>
              <a:gd name="connsiteY13" fmla="*/ 52989 h 248884"/>
              <a:gd name="connsiteX14" fmla="*/ 124863 w 412142"/>
              <a:gd name="connsiteY14" fmla="*/ 139189 h 248884"/>
              <a:gd name="connsiteX15" fmla="*/ 80143 w 412142"/>
              <a:gd name="connsiteY15" fmla="*/ 169129 h 248884"/>
              <a:gd name="connsiteX16" fmla="*/ 43763 w 412142"/>
              <a:gd name="connsiteY16" fmla="*/ 132862 h 24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42" h="248884">
                <a:moveTo>
                  <a:pt x="121387" y="210247"/>
                </a:moveTo>
                <a:lnTo>
                  <a:pt x="102275" y="191194"/>
                </a:lnTo>
                <a:cubicBezTo>
                  <a:pt x="118069" y="182788"/>
                  <a:pt x="132727" y="172371"/>
                  <a:pt x="145912" y="160173"/>
                </a:cubicBezTo>
                <a:lnTo>
                  <a:pt x="182171" y="196321"/>
                </a:lnTo>
                <a:lnTo>
                  <a:pt x="284648" y="196313"/>
                </a:lnTo>
                <a:lnTo>
                  <a:pt x="222040" y="133898"/>
                </a:lnTo>
                <a:lnTo>
                  <a:pt x="126403" y="38547"/>
                </a:lnTo>
                <a:lnTo>
                  <a:pt x="162490" y="0"/>
                </a:lnTo>
                <a:lnTo>
                  <a:pt x="412143" y="248884"/>
                </a:lnTo>
                <a:lnTo>
                  <a:pt x="160144" y="248884"/>
                </a:lnTo>
                <a:lnTo>
                  <a:pt x="121387" y="210247"/>
                </a:lnTo>
                <a:close/>
                <a:moveTo>
                  <a:pt x="43763" y="132862"/>
                </a:moveTo>
                <a:lnTo>
                  <a:pt x="0" y="90254"/>
                </a:lnTo>
                <a:lnTo>
                  <a:pt x="37380" y="52989"/>
                </a:lnTo>
                <a:lnTo>
                  <a:pt x="124863" y="139189"/>
                </a:lnTo>
                <a:cubicBezTo>
                  <a:pt x="109645" y="150463"/>
                  <a:pt x="96482" y="159502"/>
                  <a:pt x="80143" y="169129"/>
                </a:cubicBezTo>
                <a:lnTo>
                  <a:pt x="43763" y="132862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1" name="Полилиния: фигура 30">
            <a:extLst>
              <a:ext uri="{FF2B5EF4-FFF2-40B4-BE49-F238E27FC236}">
                <a16:creationId xmlns:a16="http://schemas.microsoft.com/office/drawing/2014/main" id="{8ED723CF-D77A-2D88-8789-EEB9F1756F9F}"/>
              </a:ext>
            </a:extLst>
          </p:cNvPr>
          <p:cNvSpPr/>
          <p:nvPr/>
        </p:nvSpPr>
        <p:spPr>
          <a:xfrm>
            <a:off x="2213215" y="6073513"/>
            <a:ext cx="57031" cy="510591"/>
          </a:xfrm>
          <a:custGeom>
            <a:avLst/>
            <a:gdLst>
              <a:gd name="connsiteX0" fmla="*/ 57031 w 57031"/>
              <a:gd name="connsiteY0" fmla="*/ 45634 h 510591"/>
              <a:gd name="connsiteX1" fmla="*/ 57031 w 57031"/>
              <a:gd name="connsiteY1" fmla="*/ 52787 h 510591"/>
              <a:gd name="connsiteX2" fmla="*/ 57031 w 57031"/>
              <a:gd name="connsiteY2" fmla="*/ 316537 h 510591"/>
              <a:gd name="connsiteX3" fmla="*/ 0 w 57031"/>
              <a:gd name="connsiteY3" fmla="*/ 374398 h 510591"/>
              <a:gd name="connsiteX4" fmla="*/ 0 w 57031"/>
              <a:gd name="connsiteY4" fmla="*/ 0 h 510591"/>
              <a:gd name="connsiteX5" fmla="*/ 57031 w 57031"/>
              <a:gd name="connsiteY5" fmla="*/ 0 h 510591"/>
              <a:gd name="connsiteX6" fmla="*/ 57031 w 57031"/>
              <a:gd name="connsiteY6" fmla="*/ 45634 h 510591"/>
              <a:gd name="connsiteX7" fmla="*/ 57031 w 57031"/>
              <a:gd name="connsiteY7" fmla="*/ 510592 h 510591"/>
              <a:gd name="connsiteX8" fmla="*/ 0 w 57031"/>
              <a:gd name="connsiteY8" fmla="*/ 510592 h 510591"/>
              <a:gd name="connsiteX9" fmla="*/ 0 w 57031"/>
              <a:gd name="connsiteY9" fmla="*/ 497380 h 510591"/>
              <a:gd name="connsiteX10" fmla="*/ 57031 w 57031"/>
              <a:gd name="connsiteY10" fmla="*/ 440256 h 510591"/>
              <a:gd name="connsiteX11" fmla="*/ 57031 w 57031"/>
              <a:gd name="connsiteY11" fmla="*/ 510592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031" h="510591">
                <a:moveTo>
                  <a:pt x="57031" y="45634"/>
                </a:moveTo>
                <a:lnTo>
                  <a:pt x="57031" y="52787"/>
                </a:lnTo>
                <a:lnTo>
                  <a:pt x="57031" y="316537"/>
                </a:lnTo>
                <a:lnTo>
                  <a:pt x="0" y="374398"/>
                </a:lnTo>
                <a:lnTo>
                  <a:pt x="0" y="0"/>
                </a:lnTo>
                <a:lnTo>
                  <a:pt x="57031" y="0"/>
                </a:lnTo>
                <a:lnTo>
                  <a:pt x="57031" y="45634"/>
                </a:lnTo>
                <a:close/>
                <a:moveTo>
                  <a:pt x="57031" y="510592"/>
                </a:moveTo>
                <a:lnTo>
                  <a:pt x="0" y="510592"/>
                </a:lnTo>
                <a:lnTo>
                  <a:pt x="0" y="497380"/>
                </a:lnTo>
                <a:lnTo>
                  <a:pt x="57031" y="440256"/>
                </a:lnTo>
                <a:lnTo>
                  <a:pt x="57031" y="510592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2" name="Полилиния: фигура 31">
            <a:extLst>
              <a:ext uri="{FF2B5EF4-FFF2-40B4-BE49-F238E27FC236}">
                <a16:creationId xmlns:a16="http://schemas.microsoft.com/office/drawing/2014/main" id="{66EF2A48-4D13-4E1B-09F6-DEBCF5E8FCBD}"/>
              </a:ext>
            </a:extLst>
          </p:cNvPr>
          <p:cNvSpPr/>
          <p:nvPr/>
        </p:nvSpPr>
        <p:spPr>
          <a:xfrm>
            <a:off x="2868802" y="6073513"/>
            <a:ext cx="15270" cy="510591"/>
          </a:xfrm>
          <a:custGeom>
            <a:avLst/>
            <a:gdLst>
              <a:gd name="connsiteX0" fmla="*/ 0 w 15270"/>
              <a:gd name="connsiteY0" fmla="*/ 0 h 510591"/>
              <a:gd name="connsiteX1" fmla="*/ 15270 w 15270"/>
              <a:gd name="connsiteY1" fmla="*/ 0 h 510591"/>
              <a:gd name="connsiteX2" fmla="*/ 15270 w 15270"/>
              <a:gd name="connsiteY2" fmla="*/ 510592 h 510591"/>
              <a:gd name="connsiteX3" fmla="*/ 0 w 15270"/>
              <a:gd name="connsiteY3" fmla="*/ 510592 h 510591"/>
              <a:gd name="connsiteX4" fmla="*/ 0 w 15270"/>
              <a:gd name="connsiteY4" fmla="*/ 0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0" h="510591">
                <a:moveTo>
                  <a:pt x="0" y="0"/>
                </a:moveTo>
                <a:lnTo>
                  <a:pt x="15270" y="0"/>
                </a:lnTo>
                <a:lnTo>
                  <a:pt x="15270" y="510592"/>
                </a:lnTo>
                <a:lnTo>
                  <a:pt x="0" y="51059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90FBB84A-EAC4-2525-36BD-1979E488FE34}"/>
              </a:ext>
            </a:extLst>
          </p:cNvPr>
          <p:cNvSpPr/>
          <p:nvPr/>
        </p:nvSpPr>
        <p:spPr>
          <a:xfrm>
            <a:off x="2970894" y="6073316"/>
            <a:ext cx="800246" cy="136212"/>
          </a:xfrm>
          <a:custGeom>
            <a:avLst/>
            <a:gdLst>
              <a:gd name="connsiteX0" fmla="*/ 42971 w 800246"/>
              <a:gd name="connsiteY0" fmla="*/ 48818 h 136212"/>
              <a:gd name="connsiteX1" fmla="*/ 52620 w 800246"/>
              <a:gd name="connsiteY1" fmla="*/ 48818 h 136212"/>
              <a:gd name="connsiteX2" fmla="*/ 83061 w 800246"/>
              <a:gd name="connsiteY2" fmla="*/ 0 h 136212"/>
              <a:gd name="connsiteX3" fmla="*/ 134680 w 800246"/>
              <a:gd name="connsiteY3" fmla="*/ 0 h 136212"/>
              <a:gd name="connsiteX4" fmla="*/ 87698 w 800246"/>
              <a:gd name="connsiteY4" fmla="*/ 66423 h 136212"/>
              <a:gd name="connsiteX5" fmla="*/ 139319 w 800246"/>
              <a:gd name="connsiteY5" fmla="*/ 136212 h 136212"/>
              <a:gd name="connsiteX6" fmla="*/ 87443 w 800246"/>
              <a:gd name="connsiteY6" fmla="*/ 136212 h 136212"/>
              <a:gd name="connsiteX7" fmla="*/ 52620 w 800246"/>
              <a:gd name="connsiteY7" fmla="*/ 86397 h 136212"/>
              <a:gd name="connsiteX8" fmla="*/ 42971 w 800246"/>
              <a:gd name="connsiteY8" fmla="*/ 86397 h 136212"/>
              <a:gd name="connsiteX9" fmla="*/ 42971 w 800246"/>
              <a:gd name="connsiteY9" fmla="*/ 136212 h 136212"/>
              <a:gd name="connsiteX10" fmla="*/ 0 w 800246"/>
              <a:gd name="connsiteY10" fmla="*/ 136212 h 136212"/>
              <a:gd name="connsiteX11" fmla="*/ 0 w 800246"/>
              <a:gd name="connsiteY11" fmla="*/ 0 h 136212"/>
              <a:gd name="connsiteX12" fmla="*/ 42971 w 800246"/>
              <a:gd name="connsiteY12" fmla="*/ 0 h 136212"/>
              <a:gd name="connsiteX13" fmla="*/ 42971 w 800246"/>
              <a:gd name="connsiteY13" fmla="*/ 48818 h 136212"/>
              <a:gd name="connsiteX14" fmla="*/ 309934 w 800246"/>
              <a:gd name="connsiteY14" fmla="*/ 136212 h 136212"/>
              <a:gd name="connsiteX15" fmla="*/ 264464 w 800246"/>
              <a:gd name="connsiteY15" fmla="*/ 136212 h 136212"/>
              <a:gd name="connsiteX16" fmla="*/ 256573 w 800246"/>
              <a:gd name="connsiteY16" fmla="*/ 113608 h 136212"/>
              <a:gd name="connsiteX17" fmla="*/ 207706 w 800246"/>
              <a:gd name="connsiteY17" fmla="*/ 113608 h 136212"/>
              <a:gd name="connsiteX18" fmla="*/ 199934 w 800246"/>
              <a:gd name="connsiteY18" fmla="*/ 136212 h 136212"/>
              <a:gd name="connsiteX19" fmla="*/ 154967 w 800246"/>
              <a:gd name="connsiteY19" fmla="*/ 136212 h 136212"/>
              <a:gd name="connsiteX20" fmla="*/ 207332 w 800246"/>
              <a:gd name="connsiteY20" fmla="*/ 0 h 136212"/>
              <a:gd name="connsiteX21" fmla="*/ 257569 w 800246"/>
              <a:gd name="connsiteY21" fmla="*/ 0 h 136212"/>
              <a:gd name="connsiteX22" fmla="*/ 309934 w 800246"/>
              <a:gd name="connsiteY22" fmla="*/ 136212 h 136212"/>
              <a:gd name="connsiteX23" fmla="*/ 309934 w 800246"/>
              <a:gd name="connsiteY23" fmla="*/ 136212 h 136212"/>
              <a:gd name="connsiteX24" fmla="*/ 219855 w 800246"/>
              <a:gd name="connsiteY24" fmla="*/ 78406 h 136212"/>
              <a:gd name="connsiteX25" fmla="*/ 244407 w 800246"/>
              <a:gd name="connsiteY25" fmla="*/ 78406 h 136212"/>
              <a:gd name="connsiteX26" fmla="*/ 232131 w 800246"/>
              <a:gd name="connsiteY26" fmla="*/ 42822 h 136212"/>
              <a:gd name="connsiteX27" fmla="*/ 219855 w 800246"/>
              <a:gd name="connsiteY27" fmla="*/ 78406 h 136212"/>
              <a:gd name="connsiteX28" fmla="*/ 454250 w 800246"/>
              <a:gd name="connsiteY28" fmla="*/ 33715 h 136212"/>
              <a:gd name="connsiteX29" fmla="*/ 391737 w 800246"/>
              <a:gd name="connsiteY29" fmla="*/ 98633 h 136212"/>
              <a:gd name="connsiteX30" fmla="*/ 454250 w 800246"/>
              <a:gd name="connsiteY30" fmla="*/ 98633 h 136212"/>
              <a:gd name="connsiteX31" fmla="*/ 454250 w 800246"/>
              <a:gd name="connsiteY31" fmla="*/ 136212 h 136212"/>
              <a:gd name="connsiteX32" fmla="*/ 334980 w 800246"/>
              <a:gd name="connsiteY32" fmla="*/ 136212 h 136212"/>
              <a:gd name="connsiteX33" fmla="*/ 334980 w 800246"/>
              <a:gd name="connsiteY33" fmla="*/ 102624 h 136212"/>
              <a:gd name="connsiteX34" fmla="*/ 397373 w 800246"/>
              <a:gd name="connsiteY34" fmla="*/ 37579 h 136212"/>
              <a:gd name="connsiteX35" fmla="*/ 334852 w 800246"/>
              <a:gd name="connsiteY35" fmla="*/ 37579 h 136212"/>
              <a:gd name="connsiteX36" fmla="*/ 334852 w 800246"/>
              <a:gd name="connsiteY36" fmla="*/ 0 h 136212"/>
              <a:gd name="connsiteX37" fmla="*/ 454250 w 800246"/>
              <a:gd name="connsiteY37" fmla="*/ 0 h 136212"/>
              <a:gd name="connsiteX38" fmla="*/ 454250 w 800246"/>
              <a:gd name="connsiteY38" fmla="*/ 33715 h 136212"/>
              <a:gd name="connsiteX39" fmla="*/ 634144 w 800246"/>
              <a:gd name="connsiteY39" fmla="*/ 136212 h 136212"/>
              <a:gd name="connsiteX40" fmla="*/ 588666 w 800246"/>
              <a:gd name="connsiteY40" fmla="*/ 136212 h 136212"/>
              <a:gd name="connsiteX41" fmla="*/ 580766 w 800246"/>
              <a:gd name="connsiteY41" fmla="*/ 113608 h 136212"/>
              <a:gd name="connsiteX42" fmla="*/ 531908 w 800246"/>
              <a:gd name="connsiteY42" fmla="*/ 113608 h 136212"/>
              <a:gd name="connsiteX43" fmla="*/ 524144 w 800246"/>
              <a:gd name="connsiteY43" fmla="*/ 136212 h 136212"/>
              <a:gd name="connsiteX44" fmla="*/ 479169 w 800246"/>
              <a:gd name="connsiteY44" fmla="*/ 136212 h 136212"/>
              <a:gd name="connsiteX45" fmla="*/ 531534 w 800246"/>
              <a:gd name="connsiteY45" fmla="*/ 0 h 136212"/>
              <a:gd name="connsiteX46" fmla="*/ 581762 w 800246"/>
              <a:gd name="connsiteY46" fmla="*/ 0 h 136212"/>
              <a:gd name="connsiteX47" fmla="*/ 634144 w 800246"/>
              <a:gd name="connsiteY47" fmla="*/ 136212 h 136212"/>
              <a:gd name="connsiteX48" fmla="*/ 634144 w 800246"/>
              <a:gd name="connsiteY48" fmla="*/ 136212 h 136212"/>
              <a:gd name="connsiteX49" fmla="*/ 544065 w 800246"/>
              <a:gd name="connsiteY49" fmla="*/ 78406 h 136212"/>
              <a:gd name="connsiteX50" fmla="*/ 568609 w 800246"/>
              <a:gd name="connsiteY50" fmla="*/ 78406 h 136212"/>
              <a:gd name="connsiteX51" fmla="*/ 556341 w 800246"/>
              <a:gd name="connsiteY51" fmla="*/ 42822 h 136212"/>
              <a:gd name="connsiteX52" fmla="*/ 544065 w 800246"/>
              <a:gd name="connsiteY52" fmla="*/ 78406 h 136212"/>
              <a:gd name="connsiteX53" fmla="*/ 800246 w 800246"/>
              <a:gd name="connsiteY53" fmla="*/ 136212 h 136212"/>
              <a:gd name="connsiteX54" fmla="*/ 758276 w 800246"/>
              <a:gd name="connsiteY54" fmla="*/ 136212 h 136212"/>
              <a:gd name="connsiteX55" fmla="*/ 706532 w 800246"/>
              <a:gd name="connsiteY55" fmla="*/ 68546 h 136212"/>
              <a:gd name="connsiteX56" fmla="*/ 706532 w 800246"/>
              <a:gd name="connsiteY56" fmla="*/ 136212 h 136212"/>
              <a:gd name="connsiteX57" fmla="*/ 663566 w 800246"/>
              <a:gd name="connsiteY57" fmla="*/ 136212 h 136212"/>
              <a:gd name="connsiteX58" fmla="*/ 663566 w 800246"/>
              <a:gd name="connsiteY58" fmla="*/ 0 h 136212"/>
              <a:gd name="connsiteX59" fmla="*/ 705536 w 800246"/>
              <a:gd name="connsiteY59" fmla="*/ 0 h 136212"/>
              <a:gd name="connsiteX60" fmla="*/ 757271 w 800246"/>
              <a:gd name="connsiteY60" fmla="*/ 67666 h 136212"/>
              <a:gd name="connsiteX61" fmla="*/ 757271 w 800246"/>
              <a:gd name="connsiteY61" fmla="*/ 0 h 136212"/>
              <a:gd name="connsiteX62" fmla="*/ 800246 w 800246"/>
              <a:gd name="connsiteY62" fmla="*/ 0 h 136212"/>
              <a:gd name="connsiteX63" fmla="*/ 800246 w 800246"/>
              <a:gd name="connsiteY63" fmla="*/ 136212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00246" h="136212">
                <a:moveTo>
                  <a:pt x="42971" y="48818"/>
                </a:moveTo>
                <a:lnTo>
                  <a:pt x="52620" y="48818"/>
                </a:lnTo>
                <a:lnTo>
                  <a:pt x="83061" y="0"/>
                </a:lnTo>
                <a:lnTo>
                  <a:pt x="134680" y="0"/>
                </a:lnTo>
                <a:lnTo>
                  <a:pt x="87698" y="66423"/>
                </a:lnTo>
                <a:lnTo>
                  <a:pt x="139319" y="136212"/>
                </a:lnTo>
                <a:lnTo>
                  <a:pt x="87443" y="136212"/>
                </a:lnTo>
                <a:lnTo>
                  <a:pt x="52620" y="86397"/>
                </a:lnTo>
                <a:lnTo>
                  <a:pt x="42971" y="86397"/>
                </a:lnTo>
                <a:lnTo>
                  <a:pt x="42971" y="136212"/>
                </a:lnTo>
                <a:lnTo>
                  <a:pt x="0" y="136212"/>
                </a:lnTo>
                <a:lnTo>
                  <a:pt x="0" y="0"/>
                </a:lnTo>
                <a:lnTo>
                  <a:pt x="42971" y="0"/>
                </a:lnTo>
                <a:lnTo>
                  <a:pt x="42971" y="48818"/>
                </a:lnTo>
                <a:close/>
                <a:moveTo>
                  <a:pt x="309934" y="136212"/>
                </a:moveTo>
                <a:lnTo>
                  <a:pt x="264464" y="136212"/>
                </a:lnTo>
                <a:lnTo>
                  <a:pt x="256573" y="113608"/>
                </a:lnTo>
                <a:lnTo>
                  <a:pt x="207706" y="113608"/>
                </a:lnTo>
                <a:lnTo>
                  <a:pt x="199934" y="136212"/>
                </a:lnTo>
                <a:lnTo>
                  <a:pt x="154967" y="136212"/>
                </a:lnTo>
                <a:lnTo>
                  <a:pt x="207332" y="0"/>
                </a:lnTo>
                <a:lnTo>
                  <a:pt x="257569" y="0"/>
                </a:lnTo>
                <a:lnTo>
                  <a:pt x="309934" y="136212"/>
                </a:lnTo>
                <a:lnTo>
                  <a:pt x="309934" y="136212"/>
                </a:lnTo>
                <a:close/>
                <a:moveTo>
                  <a:pt x="219855" y="78406"/>
                </a:moveTo>
                <a:lnTo>
                  <a:pt x="244407" y="78406"/>
                </a:lnTo>
                <a:lnTo>
                  <a:pt x="232131" y="42822"/>
                </a:lnTo>
                <a:lnTo>
                  <a:pt x="219855" y="78406"/>
                </a:lnTo>
                <a:close/>
                <a:moveTo>
                  <a:pt x="454250" y="33715"/>
                </a:moveTo>
                <a:lnTo>
                  <a:pt x="391737" y="98633"/>
                </a:lnTo>
                <a:lnTo>
                  <a:pt x="454250" y="98633"/>
                </a:lnTo>
                <a:lnTo>
                  <a:pt x="454250" y="136212"/>
                </a:lnTo>
                <a:lnTo>
                  <a:pt x="334980" y="136212"/>
                </a:lnTo>
                <a:lnTo>
                  <a:pt x="334980" y="102624"/>
                </a:lnTo>
                <a:lnTo>
                  <a:pt x="397373" y="37579"/>
                </a:lnTo>
                <a:lnTo>
                  <a:pt x="334852" y="37579"/>
                </a:lnTo>
                <a:lnTo>
                  <a:pt x="334852" y="0"/>
                </a:lnTo>
                <a:lnTo>
                  <a:pt x="454250" y="0"/>
                </a:lnTo>
                <a:lnTo>
                  <a:pt x="454250" y="33715"/>
                </a:lnTo>
                <a:close/>
                <a:moveTo>
                  <a:pt x="634144" y="136212"/>
                </a:moveTo>
                <a:lnTo>
                  <a:pt x="588666" y="136212"/>
                </a:lnTo>
                <a:lnTo>
                  <a:pt x="580766" y="113608"/>
                </a:lnTo>
                <a:lnTo>
                  <a:pt x="531908" y="113608"/>
                </a:lnTo>
                <a:lnTo>
                  <a:pt x="524144" y="136212"/>
                </a:lnTo>
                <a:lnTo>
                  <a:pt x="479169" y="136212"/>
                </a:lnTo>
                <a:lnTo>
                  <a:pt x="531534" y="0"/>
                </a:lnTo>
                <a:lnTo>
                  <a:pt x="581762" y="0"/>
                </a:lnTo>
                <a:lnTo>
                  <a:pt x="634144" y="136212"/>
                </a:lnTo>
                <a:lnTo>
                  <a:pt x="634144" y="136212"/>
                </a:lnTo>
                <a:close/>
                <a:moveTo>
                  <a:pt x="544065" y="78406"/>
                </a:moveTo>
                <a:lnTo>
                  <a:pt x="568609" y="78406"/>
                </a:lnTo>
                <a:lnTo>
                  <a:pt x="556341" y="42822"/>
                </a:lnTo>
                <a:lnTo>
                  <a:pt x="544065" y="78406"/>
                </a:lnTo>
                <a:close/>
                <a:moveTo>
                  <a:pt x="800246" y="136212"/>
                </a:moveTo>
                <a:lnTo>
                  <a:pt x="758276" y="136212"/>
                </a:lnTo>
                <a:lnTo>
                  <a:pt x="706532" y="68546"/>
                </a:lnTo>
                <a:lnTo>
                  <a:pt x="706532" y="136212"/>
                </a:lnTo>
                <a:lnTo>
                  <a:pt x="663566" y="136212"/>
                </a:lnTo>
                <a:lnTo>
                  <a:pt x="663566" y="0"/>
                </a:lnTo>
                <a:lnTo>
                  <a:pt x="705536" y="0"/>
                </a:lnTo>
                <a:lnTo>
                  <a:pt x="757271" y="67666"/>
                </a:lnTo>
                <a:lnTo>
                  <a:pt x="757271" y="0"/>
                </a:lnTo>
                <a:lnTo>
                  <a:pt x="800246" y="0"/>
                </a:lnTo>
                <a:lnTo>
                  <a:pt x="800246" y="136212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BA28F282-ABEA-5FD8-F006-744C6F37A26F}"/>
              </a:ext>
            </a:extLst>
          </p:cNvPr>
          <p:cNvSpPr/>
          <p:nvPr/>
        </p:nvSpPr>
        <p:spPr>
          <a:xfrm>
            <a:off x="2970894" y="6243581"/>
            <a:ext cx="800246" cy="136212"/>
          </a:xfrm>
          <a:custGeom>
            <a:avLst/>
            <a:gdLst>
              <a:gd name="connsiteX0" fmla="*/ 59952 w 800246"/>
              <a:gd name="connsiteY0" fmla="*/ 2409 h 136212"/>
              <a:gd name="connsiteX1" fmla="*/ 109549 w 800246"/>
              <a:gd name="connsiteY1" fmla="*/ 20406 h 136212"/>
              <a:gd name="connsiteX2" fmla="*/ 128235 w 800246"/>
              <a:gd name="connsiteY2" fmla="*/ 68224 h 136212"/>
              <a:gd name="connsiteX3" fmla="*/ 109506 w 800246"/>
              <a:gd name="connsiteY3" fmla="*/ 115885 h 136212"/>
              <a:gd name="connsiteX4" fmla="*/ 59952 w 800246"/>
              <a:gd name="connsiteY4" fmla="*/ 133926 h 136212"/>
              <a:gd name="connsiteX5" fmla="*/ 0 w 800246"/>
              <a:gd name="connsiteY5" fmla="*/ 133926 h 136212"/>
              <a:gd name="connsiteX6" fmla="*/ 0 w 800246"/>
              <a:gd name="connsiteY6" fmla="*/ 2409 h 136212"/>
              <a:gd name="connsiteX7" fmla="*/ 59952 w 800246"/>
              <a:gd name="connsiteY7" fmla="*/ 2409 h 136212"/>
              <a:gd name="connsiteX8" fmla="*/ 59952 w 800246"/>
              <a:gd name="connsiteY8" fmla="*/ 2409 h 136212"/>
              <a:gd name="connsiteX9" fmla="*/ 40320 w 800246"/>
              <a:gd name="connsiteY9" fmla="*/ 40135 h 136212"/>
              <a:gd name="connsiteX10" fmla="*/ 40320 w 800246"/>
              <a:gd name="connsiteY10" fmla="*/ 96191 h 136212"/>
              <a:gd name="connsiteX11" fmla="*/ 58776 w 800246"/>
              <a:gd name="connsiteY11" fmla="*/ 96191 h 136212"/>
              <a:gd name="connsiteX12" fmla="*/ 79348 w 800246"/>
              <a:gd name="connsiteY12" fmla="*/ 88481 h 136212"/>
              <a:gd name="connsiteX13" fmla="*/ 86398 w 800246"/>
              <a:gd name="connsiteY13" fmla="*/ 68224 h 136212"/>
              <a:gd name="connsiteX14" fmla="*/ 79348 w 800246"/>
              <a:gd name="connsiteY14" fmla="*/ 47775 h 136212"/>
              <a:gd name="connsiteX15" fmla="*/ 58776 w 800246"/>
              <a:gd name="connsiteY15" fmla="*/ 40135 h 136212"/>
              <a:gd name="connsiteX16" fmla="*/ 40320 w 800246"/>
              <a:gd name="connsiteY16" fmla="*/ 40135 h 136212"/>
              <a:gd name="connsiteX17" fmla="*/ 193957 w 800246"/>
              <a:gd name="connsiteY17" fmla="*/ 133926 h 136212"/>
              <a:gd name="connsiteX18" fmla="*/ 153647 w 800246"/>
              <a:gd name="connsiteY18" fmla="*/ 133926 h 136212"/>
              <a:gd name="connsiteX19" fmla="*/ 153647 w 800246"/>
              <a:gd name="connsiteY19" fmla="*/ 2409 h 136212"/>
              <a:gd name="connsiteX20" fmla="*/ 193957 w 800246"/>
              <a:gd name="connsiteY20" fmla="*/ 2409 h 136212"/>
              <a:gd name="connsiteX21" fmla="*/ 193957 w 800246"/>
              <a:gd name="connsiteY21" fmla="*/ 133926 h 136212"/>
              <a:gd name="connsiteX22" fmla="*/ 290362 w 800246"/>
              <a:gd name="connsiteY22" fmla="*/ 0 h 136212"/>
              <a:gd name="connsiteX23" fmla="*/ 337610 w 800246"/>
              <a:gd name="connsiteY23" fmla="*/ 17109 h 136212"/>
              <a:gd name="connsiteX24" fmla="*/ 309406 w 800246"/>
              <a:gd name="connsiteY24" fmla="*/ 45560 h 136212"/>
              <a:gd name="connsiteX25" fmla="*/ 287535 w 800246"/>
              <a:gd name="connsiteY25" fmla="*/ 38333 h 136212"/>
              <a:gd name="connsiteX26" fmla="*/ 268031 w 800246"/>
              <a:gd name="connsiteY26" fmla="*/ 46649 h 136212"/>
              <a:gd name="connsiteX27" fmla="*/ 260506 w 800246"/>
              <a:gd name="connsiteY27" fmla="*/ 68224 h 136212"/>
              <a:gd name="connsiteX28" fmla="*/ 268729 w 800246"/>
              <a:gd name="connsiteY28" fmla="*/ 91611 h 136212"/>
              <a:gd name="connsiteX29" fmla="*/ 288599 w 800246"/>
              <a:gd name="connsiteY29" fmla="*/ 99445 h 136212"/>
              <a:gd name="connsiteX30" fmla="*/ 305720 w 800246"/>
              <a:gd name="connsiteY30" fmla="*/ 96191 h 136212"/>
              <a:gd name="connsiteX31" fmla="*/ 314692 w 800246"/>
              <a:gd name="connsiteY31" fmla="*/ 85465 h 136212"/>
              <a:gd name="connsiteX32" fmla="*/ 285194 w 800246"/>
              <a:gd name="connsiteY32" fmla="*/ 85465 h 136212"/>
              <a:gd name="connsiteX33" fmla="*/ 285194 w 800246"/>
              <a:gd name="connsiteY33" fmla="*/ 56892 h 136212"/>
              <a:gd name="connsiteX34" fmla="*/ 353011 w 800246"/>
              <a:gd name="connsiteY34" fmla="*/ 56892 h 136212"/>
              <a:gd name="connsiteX35" fmla="*/ 353956 w 800246"/>
              <a:gd name="connsiteY35" fmla="*/ 71363 h 136212"/>
              <a:gd name="connsiteX36" fmla="*/ 350040 w 800246"/>
              <a:gd name="connsiteY36" fmla="*/ 96112 h 136212"/>
              <a:gd name="connsiteX37" fmla="*/ 339730 w 800246"/>
              <a:gd name="connsiteY37" fmla="*/ 114558 h 136212"/>
              <a:gd name="connsiteX38" fmla="*/ 325036 w 800246"/>
              <a:gd name="connsiteY38" fmla="*/ 126848 h 136212"/>
              <a:gd name="connsiteX39" fmla="*/ 308112 w 800246"/>
              <a:gd name="connsiteY39" fmla="*/ 134050 h 136212"/>
              <a:gd name="connsiteX40" fmla="*/ 290830 w 800246"/>
              <a:gd name="connsiteY40" fmla="*/ 136212 h 136212"/>
              <a:gd name="connsiteX41" fmla="*/ 261212 w 800246"/>
              <a:gd name="connsiteY41" fmla="*/ 130954 h 136212"/>
              <a:gd name="connsiteX42" fmla="*/ 238601 w 800246"/>
              <a:gd name="connsiteY42" fmla="*/ 116563 h 136212"/>
              <a:gd name="connsiteX43" fmla="*/ 224426 w 800246"/>
              <a:gd name="connsiteY43" fmla="*/ 94908 h 136212"/>
              <a:gd name="connsiteX44" fmla="*/ 219370 w 800246"/>
              <a:gd name="connsiteY44" fmla="*/ 68224 h 136212"/>
              <a:gd name="connsiteX45" fmla="*/ 239231 w 800246"/>
              <a:gd name="connsiteY45" fmla="*/ 19043 h 136212"/>
              <a:gd name="connsiteX46" fmla="*/ 290362 w 800246"/>
              <a:gd name="connsiteY46" fmla="*/ 0 h 136212"/>
              <a:gd name="connsiteX47" fmla="*/ 290362 w 800246"/>
              <a:gd name="connsiteY47" fmla="*/ 0 h 136212"/>
              <a:gd name="connsiteX48" fmla="*/ 419670 w 800246"/>
              <a:gd name="connsiteY48" fmla="*/ 133926 h 136212"/>
              <a:gd name="connsiteX49" fmla="*/ 379351 w 800246"/>
              <a:gd name="connsiteY49" fmla="*/ 133926 h 136212"/>
              <a:gd name="connsiteX50" fmla="*/ 379351 w 800246"/>
              <a:gd name="connsiteY50" fmla="*/ 2409 h 136212"/>
              <a:gd name="connsiteX51" fmla="*/ 419670 w 800246"/>
              <a:gd name="connsiteY51" fmla="*/ 2409 h 136212"/>
              <a:gd name="connsiteX52" fmla="*/ 419670 w 800246"/>
              <a:gd name="connsiteY52" fmla="*/ 133926 h 136212"/>
              <a:gd name="connsiteX53" fmla="*/ 553447 w 800246"/>
              <a:gd name="connsiteY53" fmla="*/ 40257 h 136212"/>
              <a:gd name="connsiteX54" fmla="*/ 517597 w 800246"/>
              <a:gd name="connsiteY54" fmla="*/ 40257 h 136212"/>
              <a:gd name="connsiteX55" fmla="*/ 517597 w 800246"/>
              <a:gd name="connsiteY55" fmla="*/ 133926 h 136212"/>
              <a:gd name="connsiteX56" fmla="*/ 477279 w 800246"/>
              <a:gd name="connsiteY56" fmla="*/ 133926 h 136212"/>
              <a:gd name="connsiteX57" fmla="*/ 477279 w 800246"/>
              <a:gd name="connsiteY57" fmla="*/ 40257 h 136212"/>
              <a:gd name="connsiteX58" fmla="*/ 441557 w 800246"/>
              <a:gd name="connsiteY58" fmla="*/ 40257 h 136212"/>
              <a:gd name="connsiteX59" fmla="*/ 441557 w 800246"/>
              <a:gd name="connsiteY59" fmla="*/ 2409 h 136212"/>
              <a:gd name="connsiteX60" fmla="*/ 553447 w 800246"/>
              <a:gd name="connsiteY60" fmla="*/ 2409 h 136212"/>
              <a:gd name="connsiteX61" fmla="*/ 553447 w 800246"/>
              <a:gd name="connsiteY61" fmla="*/ 40257 h 136212"/>
              <a:gd name="connsiteX62" fmla="*/ 694273 w 800246"/>
              <a:gd name="connsiteY62" fmla="*/ 133926 h 136212"/>
              <a:gd name="connsiteX63" fmla="*/ 651613 w 800246"/>
              <a:gd name="connsiteY63" fmla="*/ 133926 h 136212"/>
              <a:gd name="connsiteX64" fmla="*/ 644215 w 800246"/>
              <a:gd name="connsiteY64" fmla="*/ 112105 h 136212"/>
              <a:gd name="connsiteX65" fmla="*/ 598371 w 800246"/>
              <a:gd name="connsiteY65" fmla="*/ 112105 h 136212"/>
              <a:gd name="connsiteX66" fmla="*/ 591084 w 800246"/>
              <a:gd name="connsiteY66" fmla="*/ 133926 h 136212"/>
              <a:gd name="connsiteX67" fmla="*/ 548884 w 800246"/>
              <a:gd name="connsiteY67" fmla="*/ 133926 h 136212"/>
              <a:gd name="connsiteX68" fmla="*/ 598022 w 800246"/>
              <a:gd name="connsiteY68" fmla="*/ 2409 h 136212"/>
              <a:gd name="connsiteX69" fmla="*/ 645152 w 800246"/>
              <a:gd name="connsiteY69" fmla="*/ 2409 h 136212"/>
              <a:gd name="connsiteX70" fmla="*/ 694273 w 800246"/>
              <a:gd name="connsiteY70" fmla="*/ 133926 h 136212"/>
              <a:gd name="connsiteX71" fmla="*/ 609779 w 800246"/>
              <a:gd name="connsiteY71" fmla="*/ 78107 h 136212"/>
              <a:gd name="connsiteX72" fmla="*/ 632807 w 800246"/>
              <a:gd name="connsiteY72" fmla="*/ 78107 h 136212"/>
              <a:gd name="connsiteX73" fmla="*/ 621289 w 800246"/>
              <a:gd name="connsiteY73" fmla="*/ 43757 h 136212"/>
              <a:gd name="connsiteX74" fmla="*/ 609779 w 800246"/>
              <a:gd name="connsiteY74" fmla="*/ 78107 h 136212"/>
              <a:gd name="connsiteX75" fmla="*/ 609779 w 800246"/>
              <a:gd name="connsiteY75" fmla="*/ 78107 h 136212"/>
              <a:gd name="connsiteX76" fmla="*/ 800246 w 800246"/>
              <a:gd name="connsiteY76" fmla="*/ 133926 h 136212"/>
              <a:gd name="connsiteX77" fmla="*/ 714628 w 800246"/>
              <a:gd name="connsiteY77" fmla="*/ 133926 h 136212"/>
              <a:gd name="connsiteX78" fmla="*/ 714628 w 800246"/>
              <a:gd name="connsiteY78" fmla="*/ 2409 h 136212"/>
              <a:gd name="connsiteX79" fmla="*/ 754947 w 800246"/>
              <a:gd name="connsiteY79" fmla="*/ 2409 h 136212"/>
              <a:gd name="connsiteX80" fmla="*/ 754947 w 800246"/>
              <a:gd name="connsiteY80" fmla="*/ 96069 h 136212"/>
              <a:gd name="connsiteX81" fmla="*/ 800246 w 800246"/>
              <a:gd name="connsiteY81" fmla="*/ 96069 h 136212"/>
              <a:gd name="connsiteX82" fmla="*/ 800246 w 800246"/>
              <a:gd name="connsiteY82" fmla="*/ 133926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800246" h="136212">
                <a:moveTo>
                  <a:pt x="59952" y="2409"/>
                </a:moveTo>
                <a:cubicBezTo>
                  <a:pt x="80559" y="2409"/>
                  <a:pt x="97094" y="8397"/>
                  <a:pt x="109549" y="20406"/>
                </a:cubicBezTo>
                <a:cubicBezTo>
                  <a:pt x="122012" y="32424"/>
                  <a:pt x="128235" y="48373"/>
                  <a:pt x="128235" y="68224"/>
                </a:cubicBezTo>
                <a:cubicBezTo>
                  <a:pt x="128235" y="87997"/>
                  <a:pt x="122012" y="103867"/>
                  <a:pt x="109506" y="115885"/>
                </a:cubicBezTo>
                <a:cubicBezTo>
                  <a:pt x="97017" y="127895"/>
                  <a:pt x="80480" y="133926"/>
                  <a:pt x="59952" y="133926"/>
                </a:cubicBezTo>
                <a:lnTo>
                  <a:pt x="0" y="133926"/>
                </a:lnTo>
                <a:lnTo>
                  <a:pt x="0" y="2409"/>
                </a:lnTo>
                <a:lnTo>
                  <a:pt x="59952" y="2409"/>
                </a:lnTo>
                <a:lnTo>
                  <a:pt x="59952" y="2409"/>
                </a:lnTo>
                <a:close/>
                <a:moveTo>
                  <a:pt x="40320" y="40135"/>
                </a:moveTo>
                <a:lnTo>
                  <a:pt x="40320" y="96191"/>
                </a:lnTo>
                <a:lnTo>
                  <a:pt x="58776" y="96191"/>
                </a:lnTo>
                <a:cubicBezTo>
                  <a:pt x="67784" y="96191"/>
                  <a:pt x="74642" y="93624"/>
                  <a:pt x="79348" y="88481"/>
                </a:cubicBezTo>
                <a:cubicBezTo>
                  <a:pt x="84045" y="83329"/>
                  <a:pt x="86398" y="76586"/>
                  <a:pt x="86398" y="68224"/>
                </a:cubicBezTo>
                <a:cubicBezTo>
                  <a:pt x="86398" y="59705"/>
                  <a:pt x="84045" y="52874"/>
                  <a:pt x="79348" y="47775"/>
                </a:cubicBezTo>
                <a:cubicBezTo>
                  <a:pt x="74642" y="42667"/>
                  <a:pt x="67784" y="40135"/>
                  <a:pt x="58776" y="40135"/>
                </a:cubicBezTo>
                <a:lnTo>
                  <a:pt x="40320" y="40135"/>
                </a:lnTo>
                <a:close/>
                <a:moveTo>
                  <a:pt x="193957" y="133926"/>
                </a:moveTo>
                <a:lnTo>
                  <a:pt x="153647" y="133926"/>
                </a:lnTo>
                <a:lnTo>
                  <a:pt x="153647" y="2409"/>
                </a:lnTo>
                <a:lnTo>
                  <a:pt x="193957" y="2409"/>
                </a:lnTo>
                <a:lnTo>
                  <a:pt x="193957" y="133926"/>
                </a:lnTo>
                <a:close/>
                <a:moveTo>
                  <a:pt x="290362" y="0"/>
                </a:moveTo>
                <a:cubicBezTo>
                  <a:pt x="310112" y="0"/>
                  <a:pt x="325862" y="5697"/>
                  <a:pt x="337610" y="17109"/>
                </a:cubicBezTo>
                <a:lnTo>
                  <a:pt x="309406" y="45560"/>
                </a:lnTo>
                <a:cubicBezTo>
                  <a:pt x="303523" y="40742"/>
                  <a:pt x="296236" y="38333"/>
                  <a:pt x="287535" y="38333"/>
                </a:cubicBezTo>
                <a:cubicBezTo>
                  <a:pt x="279550" y="38333"/>
                  <a:pt x="273037" y="41102"/>
                  <a:pt x="268031" y="46649"/>
                </a:cubicBezTo>
                <a:cubicBezTo>
                  <a:pt x="263017" y="52189"/>
                  <a:pt x="260506" y="59389"/>
                  <a:pt x="260506" y="68224"/>
                </a:cubicBezTo>
                <a:cubicBezTo>
                  <a:pt x="260506" y="78590"/>
                  <a:pt x="263255" y="86389"/>
                  <a:pt x="268729" y="91611"/>
                </a:cubicBezTo>
                <a:cubicBezTo>
                  <a:pt x="274220" y="96833"/>
                  <a:pt x="280835" y="99445"/>
                  <a:pt x="288599" y="99445"/>
                </a:cubicBezTo>
                <a:cubicBezTo>
                  <a:pt x="295887" y="99445"/>
                  <a:pt x="301608" y="98363"/>
                  <a:pt x="305720" y="96191"/>
                </a:cubicBezTo>
                <a:cubicBezTo>
                  <a:pt x="309840" y="94020"/>
                  <a:pt x="312811" y="90441"/>
                  <a:pt x="314692" y="85465"/>
                </a:cubicBezTo>
                <a:lnTo>
                  <a:pt x="285194" y="85465"/>
                </a:lnTo>
                <a:lnTo>
                  <a:pt x="285194" y="56892"/>
                </a:lnTo>
                <a:lnTo>
                  <a:pt x="353011" y="56892"/>
                </a:lnTo>
                <a:cubicBezTo>
                  <a:pt x="353632" y="60831"/>
                  <a:pt x="353956" y="65658"/>
                  <a:pt x="353956" y="71363"/>
                </a:cubicBezTo>
                <a:cubicBezTo>
                  <a:pt x="353956" y="80445"/>
                  <a:pt x="352662" y="88675"/>
                  <a:pt x="350040" y="96112"/>
                </a:cubicBezTo>
                <a:cubicBezTo>
                  <a:pt x="347409" y="103550"/>
                  <a:pt x="343961" y="109696"/>
                  <a:pt x="339730" y="114558"/>
                </a:cubicBezTo>
                <a:cubicBezTo>
                  <a:pt x="335499" y="119420"/>
                  <a:pt x="330595" y="123516"/>
                  <a:pt x="325036" y="126848"/>
                </a:cubicBezTo>
                <a:cubicBezTo>
                  <a:pt x="319468" y="130190"/>
                  <a:pt x="313824" y="132599"/>
                  <a:pt x="308112" y="134050"/>
                </a:cubicBezTo>
                <a:cubicBezTo>
                  <a:pt x="302391" y="135491"/>
                  <a:pt x="296636" y="136212"/>
                  <a:pt x="290830" y="136212"/>
                </a:cubicBezTo>
                <a:cubicBezTo>
                  <a:pt x="280095" y="136212"/>
                  <a:pt x="270219" y="134445"/>
                  <a:pt x="261212" y="130954"/>
                </a:cubicBezTo>
                <a:cubicBezTo>
                  <a:pt x="252197" y="127455"/>
                  <a:pt x="244671" y="122673"/>
                  <a:pt x="238601" y="116563"/>
                </a:cubicBezTo>
                <a:cubicBezTo>
                  <a:pt x="232531" y="110461"/>
                  <a:pt x="227789" y="103225"/>
                  <a:pt x="224426" y="94908"/>
                </a:cubicBezTo>
                <a:cubicBezTo>
                  <a:pt x="221055" y="86591"/>
                  <a:pt x="219370" y="77712"/>
                  <a:pt x="219370" y="68224"/>
                </a:cubicBezTo>
                <a:cubicBezTo>
                  <a:pt x="219370" y="48136"/>
                  <a:pt x="225984" y="31738"/>
                  <a:pt x="239231" y="19043"/>
                </a:cubicBezTo>
                <a:cubicBezTo>
                  <a:pt x="252478" y="6347"/>
                  <a:pt x="269521" y="0"/>
                  <a:pt x="290362" y="0"/>
                </a:cubicBezTo>
                <a:lnTo>
                  <a:pt x="290362" y="0"/>
                </a:lnTo>
                <a:close/>
                <a:moveTo>
                  <a:pt x="419670" y="133926"/>
                </a:moveTo>
                <a:lnTo>
                  <a:pt x="379351" y="133926"/>
                </a:lnTo>
                <a:lnTo>
                  <a:pt x="379351" y="2409"/>
                </a:lnTo>
                <a:lnTo>
                  <a:pt x="419670" y="2409"/>
                </a:lnTo>
                <a:lnTo>
                  <a:pt x="419670" y="133926"/>
                </a:lnTo>
                <a:close/>
                <a:moveTo>
                  <a:pt x="553447" y="40257"/>
                </a:moveTo>
                <a:lnTo>
                  <a:pt x="517597" y="40257"/>
                </a:lnTo>
                <a:lnTo>
                  <a:pt x="517597" y="133926"/>
                </a:lnTo>
                <a:lnTo>
                  <a:pt x="477279" y="133926"/>
                </a:lnTo>
                <a:lnTo>
                  <a:pt x="477279" y="40257"/>
                </a:lnTo>
                <a:lnTo>
                  <a:pt x="441557" y="40257"/>
                </a:lnTo>
                <a:lnTo>
                  <a:pt x="441557" y="2409"/>
                </a:lnTo>
                <a:lnTo>
                  <a:pt x="553447" y="2409"/>
                </a:lnTo>
                <a:lnTo>
                  <a:pt x="553447" y="40257"/>
                </a:lnTo>
                <a:close/>
                <a:moveTo>
                  <a:pt x="694273" y="133926"/>
                </a:moveTo>
                <a:lnTo>
                  <a:pt x="651613" y="133926"/>
                </a:lnTo>
                <a:lnTo>
                  <a:pt x="644215" y="112105"/>
                </a:lnTo>
                <a:lnTo>
                  <a:pt x="598371" y="112105"/>
                </a:lnTo>
                <a:lnTo>
                  <a:pt x="591084" y="133926"/>
                </a:lnTo>
                <a:lnTo>
                  <a:pt x="548884" y="133926"/>
                </a:lnTo>
                <a:lnTo>
                  <a:pt x="598022" y="2409"/>
                </a:lnTo>
                <a:lnTo>
                  <a:pt x="645152" y="2409"/>
                </a:lnTo>
                <a:lnTo>
                  <a:pt x="694273" y="133926"/>
                </a:lnTo>
                <a:close/>
                <a:moveTo>
                  <a:pt x="609779" y="78107"/>
                </a:moveTo>
                <a:lnTo>
                  <a:pt x="632807" y="78107"/>
                </a:lnTo>
                <a:lnTo>
                  <a:pt x="621289" y="43757"/>
                </a:lnTo>
                <a:lnTo>
                  <a:pt x="609779" y="78107"/>
                </a:lnTo>
                <a:lnTo>
                  <a:pt x="609779" y="78107"/>
                </a:lnTo>
                <a:close/>
                <a:moveTo>
                  <a:pt x="800246" y="133926"/>
                </a:moveTo>
                <a:lnTo>
                  <a:pt x="714628" y="133926"/>
                </a:lnTo>
                <a:lnTo>
                  <a:pt x="714628" y="2409"/>
                </a:lnTo>
                <a:lnTo>
                  <a:pt x="754947" y="2409"/>
                </a:lnTo>
                <a:lnTo>
                  <a:pt x="754947" y="96069"/>
                </a:lnTo>
                <a:lnTo>
                  <a:pt x="800246" y="96069"/>
                </a:lnTo>
                <a:lnTo>
                  <a:pt x="800246" y="133926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5" name="Полилиния: фигура 34">
            <a:extLst>
              <a:ext uri="{FF2B5EF4-FFF2-40B4-BE49-F238E27FC236}">
                <a16:creationId xmlns:a16="http://schemas.microsoft.com/office/drawing/2014/main" id="{0C412C54-A23D-8D18-3296-579AF0CA9C22}"/>
              </a:ext>
            </a:extLst>
          </p:cNvPr>
          <p:cNvSpPr/>
          <p:nvPr/>
        </p:nvSpPr>
        <p:spPr>
          <a:xfrm>
            <a:off x="2967053" y="6423685"/>
            <a:ext cx="804563" cy="160425"/>
          </a:xfrm>
          <a:custGeom>
            <a:avLst/>
            <a:gdLst>
              <a:gd name="connsiteX0" fmla="*/ 215804 w 804563"/>
              <a:gd name="connsiteY0" fmla="*/ 160425 h 160425"/>
              <a:gd name="connsiteX1" fmla="*/ 157565 w 804563"/>
              <a:gd name="connsiteY1" fmla="*/ 160425 h 160425"/>
              <a:gd name="connsiteX2" fmla="*/ 131949 w 804563"/>
              <a:gd name="connsiteY2" fmla="*/ 74408 h 160425"/>
              <a:gd name="connsiteX3" fmla="*/ 106188 w 804563"/>
              <a:gd name="connsiteY3" fmla="*/ 160425 h 160425"/>
              <a:gd name="connsiteX4" fmla="*/ 47961 w 804563"/>
              <a:gd name="connsiteY4" fmla="*/ 160425 h 160425"/>
              <a:gd name="connsiteX5" fmla="*/ 0 w 804563"/>
              <a:gd name="connsiteY5" fmla="*/ 0 h 160425"/>
              <a:gd name="connsiteX6" fmla="*/ 50937 w 804563"/>
              <a:gd name="connsiteY6" fmla="*/ 0 h 160425"/>
              <a:gd name="connsiteX7" fmla="*/ 77888 w 804563"/>
              <a:gd name="connsiteY7" fmla="*/ 102351 h 160425"/>
              <a:gd name="connsiteX8" fmla="*/ 106043 w 804563"/>
              <a:gd name="connsiteY8" fmla="*/ 0 h 160425"/>
              <a:gd name="connsiteX9" fmla="*/ 158459 w 804563"/>
              <a:gd name="connsiteY9" fmla="*/ 0 h 160425"/>
              <a:gd name="connsiteX10" fmla="*/ 186604 w 804563"/>
              <a:gd name="connsiteY10" fmla="*/ 102351 h 160425"/>
              <a:gd name="connsiteX11" fmla="*/ 213565 w 804563"/>
              <a:gd name="connsiteY11" fmla="*/ 0 h 160425"/>
              <a:gd name="connsiteX12" fmla="*/ 263904 w 804563"/>
              <a:gd name="connsiteY12" fmla="*/ 0 h 160425"/>
              <a:gd name="connsiteX13" fmla="*/ 215804 w 804563"/>
              <a:gd name="connsiteY13" fmla="*/ 160425 h 160425"/>
              <a:gd name="connsiteX14" fmla="*/ 215804 w 804563"/>
              <a:gd name="connsiteY14" fmla="*/ 160425 h 160425"/>
              <a:gd name="connsiteX15" fmla="*/ 426754 w 804563"/>
              <a:gd name="connsiteY15" fmla="*/ 160425 h 160425"/>
              <a:gd name="connsiteX16" fmla="*/ 293615 w 804563"/>
              <a:gd name="connsiteY16" fmla="*/ 160425 h 160425"/>
              <a:gd name="connsiteX17" fmla="*/ 293615 w 804563"/>
              <a:gd name="connsiteY17" fmla="*/ 0 h 160425"/>
              <a:gd name="connsiteX18" fmla="*/ 427044 w 804563"/>
              <a:gd name="connsiteY18" fmla="*/ 0 h 160425"/>
              <a:gd name="connsiteX19" fmla="*/ 427044 w 804563"/>
              <a:gd name="connsiteY19" fmla="*/ 41917 h 160425"/>
              <a:gd name="connsiteX20" fmla="*/ 344840 w 804563"/>
              <a:gd name="connsiteY20" fmla="*/ 41917 h 160425"/>
              <a:gd name="connsiteX21" fmla="*/ 344840 w 804563"/>
              <a:gd name="connsiteY21" fmla="*/ 58823 h 160425"/>
              <a:gd name="connsiteX22" fmla="*/ 420497 w 804563"/>
              <a:gd name="connsiteY22" fmla="*/ 58823 h 160425"/>
              <a:gd name="connsiteX23" fmla="*/ 420497 w 804563"/>
              <a:gd name="connsiteY23" fmla="*/ 100731 h 160425"/>
              <a:gd name="connsiteX24" fmla="*/ 344840 w 804563"/>
              <a:gd name="connsiteY24" fmla="*/ 100731 h 160425"/>
              <a:gd name="connsiteX25" fmla="*/ 344840 w 804563"/>
              <a:gd name="connsiteY25" fmla="*/ 118517 h 160425"/>
              <a:gd name="connsiteX26" fmla="*/ 426754 w 804563"/>
              <a:gd name="connsiteY26" fmla="*/ 118517 h 160425"/>
              <a:gd name="connsiteX27" fmla="*/ 426754 w 804563"/>
              <a:gd name="connsiteY27" fmla="*/ 160425 h 160425"/>
              <a:gd name="connsiteX28" fmla="*/ 426754 w 804563"/>
              <a:gd name="connsiteY28" fmla="*/ 160425 h 160425"/>
              <a:gd name="connsiteX29" fmla="*/ 599429 w 804563"/>
              <a:gd name="connsiteY29" fmla="*/ 160425 h 160425"/>
              <a:gd name="connsiteX30" fmla="*/ 466281 w 804563"/>
              <a:gd name="connsiteY30" fmla="*/ 160425 h 160425"/>
              <a:gd name="connsiteX31" fmla="*/ 466281 w 804563"/>
              <a:gd name="connsiteY31" fmla="*/ 0 h 160425"/>
              <a:gd name="connsiteX32" fmla="*/ 599727 w 804563"/>
              <a:gd name="connsiteY32" fmla="*/ 0 h 160425"/>
              <a:gd name="connsiteX33" fmla="*/ 599727 w 804563"/>
              <a:gd name="connsiteY33" fmla="*/ 41917 h 160425"/>
              <a:gd name="connsiteX34" fmla="*/ 517514 w 804563"/>
              <a:gd name="connsiteY34" fmla="*/ 41917 h 160425"/>
              <a:gd name="connsiteX35" fmla="*/ 517514 w 804563"/>
              <a:gd name="connsiteY35" fmla="*/ 58823 h 160425"/>
              <a:gd name="connsiteX36" fmla="*/ 593171 w 804563"/>
              <a:gd name="connsiteY36" fmla="*/ 58823 h 160425"/>
              <a:gd name="connsiteX37" fmla="*/ 593171 w 804563"/>
              <a:gd name="connsiteY37" fmla="*/ 100731 h 160425"/>
              <a:gd name="connsiteX38" fmla="*/ 517514 w 804563"/>
              <a:gd name="connsiteY38" fmla="*/ 100731 h 160425"/>
              <a:gd name="connsiteX39" fmla="*/ 517514 w 804563"/>
              <a:gd name="connsiteY39" fmla="*/ 118517 h 160425"/>
              <a:gd name="connsiteX40" fmla="*/ 599429 w 804563"/>
              <a:gd name="connsiteY40" fmla="*/ 118517 h 160425"/>
              <a:gd name="connsiteX41" fmla="*/ 599429 w 804563"/>
              <a:gd name="connsiteY41" fmla="*/ 160425 h 160425"/>
              <a:gd name="connsiteX42" fmla="*/ 599429 w 804563"/>
              <a:gd name="connsiteY42" fmla="*/ 160425 h 160425"/>
              <a:gd name="connsiteX43" fmla="*/ 690052 w 804563"/>
              <a:gd name="connsiteY43" fmla="*/ 57494 h 160425"/>
              <a:gd name="connsiteX44" fmla="*/ 701520 w 804563"/>
              <a:gd name="connsiteY44" fmla="*/ 57494 h 160425"/>
              <a:gd name="connsiteX45" fmla="*/ 737701 w 804563"/>
              <a:gd name="connsiteY45" fmla="*/ 0 h 160425"/>
              <a:gd name="connsiteX46" fmla="*/ 799064 w 804563"/>
              <a:gd name="connsiteY46" fmla="*/ 0 h 160425"/>
              <a:gd name="connsiteX47" fmla="*/ 743218 w 804563"/>
              <a:gd name="connsiteY47" fmla="*/ 78237 h 160425"/>
              <a:gd name="connsiteX48" fmla="*/ 804564 w 804563"/>
              <a:gd name="connsiteY48" fmla="*/ 160425 h 160425"/>
              <a:gd name="connsiteX49" fmla="*/ 742920 w 804563"/>
              <a:gd name="connsiteY49" fmla="*/ 160425 h 160425"/>
              <a:gd name="connsiteX50" fmla="*/ 701520 w 804563"/>
              <a:gd name="connsiteY50" fmla="*/ 101761 h 160425"/>
              <a:gd name="connsiteX51" fmla="*/ 690052 w 804563"/>
              <a:gd name="connsiteY51" fmla="*/ 101761 h 160425"/>
              <a:gd name="connsiteX52" fmla="*/ 690052 w 804563"/>
              <a:gd name="connsiteY52" fmla="*/ 160425 h 160425"/>
              <a:gd name="connsiteX53" fmla="*/ 638964 w 804563"/>
              <a:gd name="connsiteY53" fmla="*/ 160425 h 160425"/>
              <a:gd name="connsiteX54" fmla="*/ 638964 w 804563"/>
              <a:gd name="connsiteY54" fmla="*/ 0 h 160425"/>
              <a:gd name="connsiteX55" fmla="*/ 690052 w 804563"/>
              <a:gd name="connsiteY55" fmla="*/ 0 h 160425"/>
              <a:gd name="connsiteX56" fmla="*/ 690052 w 804563"/>
              <a:gd name="connsiteY56" fmla="*/ 57494 h 160425"/>
              <a:gd name="connsiteX57" fmla="*/ 690052 w 804563"/>
              <a:gd name="connsiteY57" fmla="*/ 57494 h 16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04563" h="160425">
                <a:moveTo>
                  <a:pt x="215804" y="160425"/>
                </a:moveTo>
                <a:lnTo>
                  <a:pt x="157565" y="160425"/>
                </a:lnTo>
                <a:lnTo>
                  <a:pt x="131949" y="74408"/>
                </a:lnTo>
                <a:lnTo>
                  <a:pt x="106188" y="160425"/>
                </a:lnTo>
                <a:lnTo>
                  <a:pt x="47961" y="160425"/>
                </a:lnTo>
                <a:lnTo>
                  <a:pt x="0" y="0"/>
                </a:lnTo>
                <a:lnTo>
                  <a:pt x="50937" y="0"/>
                </a:lnTo>
                <a:lnTo>
                  <a:pt x="77888" y="102351"/>
                </a:lnTo>
                <a:lnTo>
                  <a:pt x="106043" y="0"/>
                </a:lnTo>
                <a:lnTo>
                  <a:pt x="158459" y="0"/>
                </a:lnTo>
                <a:lnTo>
                  <a:pt x="186604" y="102351"/>
                </a:lnTo>
                <a:lnTo>
                  <a:pt x="213565" y="0"/>
                </a:lnTo>
                <a:lnTo>
                  <a:pt x="263904" y="0"/>
                </a:lnTo>
                <a:lnTo>
                  <a:pt x="215804" y="160425"/>
                </a:lnTo>
                <a:lnTo>
                  <a:pt x="215804" y="160425"/>
                </a:lnTo>
                <a:close/>
                <a:moveTo>
                  <a:pt x="426754" y="160425"/>
                </a:moveTo>
                <a:lnTo>
                  <a:pt x="293615" y="160425"/>
                </a:lnTo>
                <a:lnTo>
                  <a:pt x="293615" y="0"/>
                </a:lnTo>
                <a:lnTo>
                  <a:pt x="427044" y="0"/>
                </a:lnTo>
                <a:lnTo>
                  <a:pt x="427044" y="41917"/>
                </a:lnTo>
                <a:lnTo>
                  <a:pt x="344840" y="41917"/>
                </a:lnTo>
                <a:lnTo>
                  <a:pt x="344840" y="58823"/>
                </a:lnTo>
                <a:lnTo>
                  <a:pt x="420497" y="58823"/>
                </a:lnTo>
                <a:lnTo>
                  <a:pt x="420497" y="100731"/>
                </a:lnTo>
                <a:lnTo>
                  <a:pt x="344840" y="100731"/>
                </a:lnTo>
                <a:lnTo>
                  <a:pt x="344840" y="118517"/>
                </a:lnTo>
                <a:lnTo>
                  <a:pt x="426754" y="118517"/>
                </a:lnTo>
                <a:lnTo>
                  <a:pt x="426754" y="160425"/>
                </a:lnTo>
                <a:lnTo>
                  <a:pt x="426754" y="160425"/>
                </a:lnTo>
                <a:close/>
                <a:moveTo>
                  <a:pt x="599429" y="160425"/>
                </a:moveTo>
                <a:lnTo>
                  <a:pt x="466281" y="160425"/>
                </a:lnTo>
                <a:lnTo>
                  <a:pt x="466281" y="0"/>
                </a:lnTo>
                <a:lnTo>
                  <a:pt x="599727" y="0"/>
                </a:lnTo>
                <a:lnTo>
                  <a:pt x="599727" y="41917"/>
                </a:lnTo>
                <a:lnTo>
                  <a:pt x="517514" y="41917"/>
                </a:lnTo>
                <a:lnTo>
                  <a:pt x="517514" y="58823"/>
                </a:lnTo>
                <a:lnTo>
                  <a:pt x="593171" y="58823"/>
                </a:lnTo>
                <a:lnTo>
                  <a:pt x="593171" y="100731"/>
                </a:lnTo>
                <a:lnTo>
                  <a:pt x="517514" y="100731"/>
                </a:lnTo>
                <a:lnTo>
                  <a:pt x="517514" y="118517"/>
                </a:lnTo>
                <a:lnTo>
                  <a:pt x="599429" y="118517"/>
                </a:lnTo>
                <a:lnTo>
                  <a:pt x="599429" y="160425"/>
                </a:lnTo>
                <a:lnTo>
                  <a:pt x="599429" y="160425"/>
                </a:lnTo>
                <a:close/>
                <a:moveTo>
                  <a:pt x="690052" y="57494"/>
                </a:moveTo>
                <a:lnTo>
                  <a:pt x="701520" y="57494"/>
                </a:lnTo>
                <a:lnTo>
                  <a:pt x="737701" y="0"/>
                </a:lnTo>
                <a:lnTo>
                  <a:pt x="799064" y="0"/>
                </a:lnTo>
                <a:lnTo>
                  <a:pt x="743218" y="78237"/>
                </a:lnTo>
                <a:lnTo>
                  <a:pt x="804564" y="160425"/>
                </a:lnTo>
                <a:lnTo>
                  <a:pt x="742920" y="160425"/>
                </a:lnTo>
                <a:lnTo>
                  <a:pt x="701520" y="101761"/>
                </a:lnTo>
                <a:lnTo>
                  <a:pt x="690052" y="101761"/>
                </a:lnTo>
                <a:lnTo>
                  <a:pt x="690052" y="160425"/>
                </a:lnTo>
                <a:lnTo>
                  <a:pt x="638964" y="160425"/>
                </a:lnTo>
                <a:lnTo>
                  <a:pt x="638964" y="0"/>
                </a:lnTo>
                <a:lnTo>
                  <a:pt x="690052" y="0"/>
                </a:lnTo>
                <a:lnTo>
                  <a:pt x="690052" y="57494"/>
                </a:lnTo>
                <a:lnTo>
                  <a:pt x="690052" y="57494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6" name="Рисунок 42">
            <a:extLst>
              <a:ext uri="{FF2B5EF4-FFF2-40B4-BE49-F238E27FC236}">
                <a16:creationId xmlns:a16="http://schemas.microsoft.com/office/drawing/2014/main" id="{C9CAA7C1-4E1A-B5D9-51D1-277CA3A25968}"/>
              </a:ext>
            </a:extLst>
          </p:cNvPr>
          <p:cNvSpPr/>
          <p:nvPr/>
        </p:nvSpPr>
        <p:spPr>
          <a:xfrm>
            <a:off x="3994896" y="6037024"/>
            <a:ext cx="1564618" cy="546553"/>
          </a:xfrm>
          <a:custGeom>
            <a:avLst/>
            <a:gdLst>
              <a:gd name="connsiteX0" fmla="*/ 452141 w 1709242"/>
              <a:gd name="connsiteY0" fmla="*/ 506194 h 571627"/>
              <a:gd name="connsiteX1" fmla="*/ 274161 w 1709242"/>
              <a:gd name="connsiteY1" fmla="*/ 328291 h 571627"/>
              <a:gd name="connsiteX2" fmla="*/ 288789 w 1709242"/>
              <a:gd name="connsiteY2" fmla="*/ 313664 h 571627"/>
              <a:gd name="connsiteX3" fmla="*/ 444386 w 1709242"/>
              <a:gd name="connsiteY3" fmla="*/ 469261 h 571627"/>
              <a:gd name="connsiteX4" fmla="*/ 444325 w 1709242"/>
              <a:gd name="connsiteY4" fmla="*/ 469313 h 571627"/>
              <a:gd name="connsiteX5" fmla="*/ 476287 w 1709242"/>
              <a:gd name="connsiteY5" fmla="*/ 501163 h 571627"/>
              <a:gd name="connsiteX6" fmla="*/ 544602 w 1709242"/>
              <a:gd name="connsiteY6" fmla="*/ 569477 h 571627"/>
              <a:gd name="connsiteX7" fmla="*/ 608302 w 1709242"/>
              <a:gd name="connsiteY7" fmla="*/ 569477 h 571627"/>
              <a:gd name="connsiteX8" fmla="*/ 851172 w 1709242"/>
              <a:gd name="connsiteY8" fmla="*/ 569477 h 571627"/>
              <a:gd name="connsiteX9" fmla="*/ 851172 w 1709242"/>
              <a:gd name="connsiteY9" fmla="*/ 524460 h 571627"/>
              <a:gd name="connsiteX10" fmla="*/ 693048 w 1709242"/>
              <a:gd name="connsiteY10" fmla="*/ 524460 h 571627"/>
              <a:gd name="connsiteX11" fmla="*/ 693048 w 1709242"/>
              <a:gd name="connsiteY11" fmla="*/ 3 h 571627"/>
              <a:gd name="connsiteX12" fmla="*/ 671890 w 1709242"/>
              <a:gd name="connsiteY12" fmla="*/ 3 h 571627"/>
              <a:gd name="connsiteX13" fmla="*/ 671890 w 1709242"/>
              <a:gd name="connsiteY13" fmla="*/ 524460 h 571627"/>
              <a:gd name="connsiteX14" fmla="*/ 647468 w 1709242"/>
              <a:gd name="connsiteY14" fmla="*/ 524460 h 571627"/>
              <a:gd name="connsiteX15" fmla="*/ 647468 w 1709242"/>
              <a:gd name="connsiteY15" fmla="*/ 3 h 571627"/>
              <a:gd name="connsiteX16" fmla="*/ 602562 w 1709242"/>
              <a:gd name="connsiteY16" fmla="*/ 3 h 571627"/>
              <a:gd name="connsiteX17" fmla="*/ 602562 w 1709242"/>
              <a:gd name="connsiteY17" fmla="*/ 563737 h 571627"/>
              <a:gd name="connsiteX18" fmla="*/ 508138 w 1709242"/>
              <a:gd name="connsiteY18" fmla="*/ 469313 h 571627"/>
              <a:gd name="connsiteX19" fmla="*/ 320638 w 1709242"/>
              <a:gd name="connsiteY19" fmla="*/ 281814 h 571627"/>
              <a:gd name="connsiteX20" fmla="*/ 473512 w 1709242"/>
              <a:gd name="connsiteY20" fmla="*/ 128941 h 571627"/>
              <a:gd name="connsiteX21" fmla="*/ 507568 w 1709242"/>
              <a:gd name="connsiteY21" fmla="*/ 180963 h 571627"/>
              <a:gd name="connsiteX22" fmla="*/ 531322 w 1709242"/>
              <a:gd name="connsiteY22" fmla="*/ 284853 h 571627"/>
              <a:gd name="connsiteX23" fmla="*/ 506449 w 1709242"/>
              <a:gd name="connsiteY23" fmla="*/ 391432 h 571627"/>
              <a:gd name="connsiteX24" fmla="*/ 540213 w 1709242"/>
              <a:gd name="connsiteY24" fmla="*/ 424632 h 571627"/>
              <a:gd name="connsiteX25" fmla="*/ 571871 w 1709242"/>
              <a:gd name="connsiteY25" fmla="*/ 232872 h 571627"/>
              <a:gd name="connsiteX26" fmla="*/ 505341 w 1709242"/>
              <a:gd name="connsiteY26" fmla="*/ 97112 h 571627"/>
              <a:gd name="connsiteX27" fmla="*/ 602337 w 1709242"/>
              <a:gd name="connsiteY27" fmla="*/ 116 h 571627"/>
              <a:gd name="connsiteX28" fmla="*/ 538749 w 1709242"/>
              <a:gd name="connsiteY28" fmla="*/ 116 h 571627"/>
              <a:gd name="connsiteX29" fmla="*/ 472945 w 1709242"/>
              <a:gd name="connsiteY29" fmla="*/ 65941 h 571627"/>
              <a:gd name="connsiteX30" fmla="*/ 472686 w 1709242"/>
              <a:gd name="connsiteY30" fmla="*/ 65729 h 571627"/>
              <a:gd name="connsiteX31" fmla="*/ 441061 w 1709242"/>
              <a:gd name="connsiteY31" fmla="*/ 97691 h 571627"/>
              <a:gd name="connsiteX32" fmla="*/ 441141 w 1709242"/>
              <a:gd name="connsiteY32" fmla="*/ 97755 h 571627"/>
              <a:gd name="connsiteX33" fmla="*/ 216761 w 1709242"/>
              <a:gd name="connsiteY33" fmla="*/ 322205 h 571627"/>
              <a:gd name="connsiteX34" fmla="*/ 216761 w 1709242"/>
              <a:gd name="connsiteY34" fmla="*/ 247488 h 571627"/>
              <a:gd name="connsiteX35" fmla="*/ 464133 w 1709242"/>
              <a:gd name="connsiteY35" fmla="*/ 116 h 571627"/>
              <a:gd name="connsiteX36" fmla="*/ 434196 w 1709242"/>
              <a:gd name="connsiteY36" fmla="*/ 116 h 571627"/>
              <a:gd name="connsiteX37" fmla="*/ 409379 w 1709242"/>
              <a:gd name="connsiteY37" fmla="*/ 24932 h 571627"/>
              <a:gd name="connsiteX38" fmla="*/ 291940 w 1709242"/>
              <a:gd name="connsiteY38" fmla="*/ 4 h 571627"/>
              <a:gd name="connsiteX39" fmla="*/ 0 w 1709242"/>
              <a:gd name="connsiteY39" fmla="*/ 4 h 571627"/>
              <a:gd name="connsiteX40" fmla="*/ 0 w 1709242"/>
              <a:gd name="connsiteY40" fmla="*/ 569141 h 571627"/>
              <a:gd name="connsiteX41" fmla="*/ 291940 w 1709242"/>
              <a:gd name="connsiteY41" fmla="*/ 569141 h 571627"/>
              <a:gd name="connsiteX42" fmla="*/ 442139 w 1709242"/>
              <a:gd name="connsiteY42" fmla="*/ 526121 h 571627"/>
              <a:gd name="connsiteX43" fmla="*/ 485629 w 1709242"/>
              <a:gd name="connsiteY43" fmla="*/ 569590 h 571627"/>
              <a:gd name="connsiteX44" fmla="*/ 515566 w 1709242"/>
              <a:gd name="connsiteY44" fmla="*/ 569590 h 571627"/>
              <a:gd name="connsiteX45" fmla="*/ 459955 w 1709242"/>
              <a:gd name="connsiteY45" fmla="*/ 514003 h 571627"/>
              <a:gd name="connsiteX46" fmla="*/ 459968 w 1709242"/>
              <a:gd name="connsiteY46" fmla="*/ 513994 h 571627"/>
              <a:gd name="connsiteX47" fmla="*/ 452141 w 1709242"/>
              <a:gd name="connsiteY47" fmla="*/ 506194 h 571627"/>
              <a:gd name="connsiteX48" fmla="*/ 171518 w 1709242"/>
              <a:gd name="connsiteY48" fmla="*/ 262794 h 571627"/>
              <a:gd name="connsiteX49" fmla="*/ 171743 w 1709242"/>
              <a:gd name="connsiteY49" fmla="*/ 262569 h 571627"/>
              <a:gd name="connsiteX50" fmla="*/ 171743 w 1709242"/>
              <a:gd name="connsiteY50" fmla="*/ 45021 h 571627"/>
              <a:gd name="connsiteX51" fmla="*/ 89698 w 1709242"/>
              <a:gd name="connsiteY51" fmla="*/ 45021 h 571627"/>
              <a:gd name="connsiteX52" fmla="*/ 89698 w 1709242"/>
              <a:gd name="connsiteY52" fmla="*/ 524235 h 571627"/>
              <a:gd name="connsiteX53" fmla="*/ 171743 w 1709242"/>
              <a:gd name="connsiteY53" fmla="*/ 524235 h 571627"/>
              <a:gd name="connsiteX54" fmla="*/ 171743 w 1709242"/>
              <a:gd name="connsiteY54" fmla="*/ 292506 h 571627"/>
              <a:gd name="connsiteX55" fmla="*/ 171518 w 1709242"/>
              <a:gd name="connsiteY55" fmla="*/ 292731 h 571627"/>
              <a:gd name="connsiteX56" fmla="*/ 171518 w 1709242"/>
              <a:gd name="connsiteY56" fmla="*/ 262794 h 571627"/>
              <a:gd name="connsiteX57" fmla="*/ 216761 w 1709242"/>
              <a:gd name="connsiteY57" fmla="*/ 45021 h 571627"/>
              <a:gd name="connsiteX58" fmla="*/ 216761 w 1709242"/>
              <a:gd name="connsiteY58" fmla="*/ 217551 h 571627"/>
              <a:gd name="connsiteX59" fmla="*/ 374583 w 1709242"/>
              <a:gd name="connsiteY59" fmla="*/ 59728 h 571627"/>
              <a:gd name="connsiteX60" fmla="*/ 291940 w 1709242"/>
              <a:gd name="connsiteY60" fmla="*/ 45021 h 571627"/>
              <a:gd name="connsiteX61" fmla="*/ 216761 w 1709242"/>
              <a:gd name="connsiteY61" fmla="*/ 45021 h 571627"/>
              <a:gd name="connsiteX62" fmla="*/ 409325 w 1709242"/>
              <a:gd name="connsiteY62" fmla="*/ 493321 h 571627"/>
              <a:gd name="connsiteX63" fmla="*/ 259194 w 1709242"/>
              <a:gd name="connsiteY63" fmla="*/ 343260 h 571627"/>
              <a:gd name="connsiteX64" fmla="*/ 216761 w 1709242"/>
              <a:gd name="connsiteY64" fmla="*/ 385693 h 571627"/>
              <a:gd name="connsiteX65" fmla="*/ 216761 w 1709242"/>
              <a:gd name="connsiteY65" fmla="*/ 524235 h 571627"/>
              <a:gd name="connsiteX66" fmla="*/ 291827 w 1709242"/>
              <a:gd name="connsiteY66" fmla="*/ 524235 h 571627"/>
              <a:gd name="connsiteX67" fmla="*/ 409325 w 1709242"/>
              <a:gd name="connsiteY67" fmla="*/ 493321 h 571627"/>
              <a:gd name="connsiteX68" fmla="*/ 68539 w 1709242"/>
              <a:gd name="connsiteY68" fmla="*/ 524235 h 571627"/>
              <a:gd name="connsiteX69" fmla="*/ 68539 w 1709242"/>
              <a:gd name="connsiteY69" fmla="*/ 45021 h 571627"/>
              <a:gd name="connsiteX70" fmla="*/ 45018 w 1709242"/>
              <a:gd name="connsiteY70" fmla="*/ 45021 h 571627"/>
              <a:gd name="connsiteX71" fmla="*/ 45018 w 1709242"/>
              <a:gd name="connsiteY71" fmla="*/ 524235 h 571627"/>
              <a:gd name="connsiteX72" fmla="*/ 68539 w 1709242"/>
              <a:gd name="connsiteY72" fmla="*/ 524235 h 571627"/>
              <a:gd name="connsiteX73" fmla="*/ 915097 w 1709242"/>
              <a:gd name="connsiteY73" fmla="*/ 1128 h 571627"/>
              <a:gd name="connsiteX74" fmla="*/ 915097 w 1709242"/>
              <a:gd name="connsiteY74" fmla="*/ 129542 h 571627"/>
              <a:gd name="connsiteX75" fmla="*/ 936144 w 1709242"/>
              <a:gd name="connsiteY75" fmla="*/ 129542 h 571627"/>
              <a:gd name="connsiteX76" fmla="*/ 936144 w 1709242"/>
              <a:gd name="connsiteY76" fmla="*/ 65875 h 571627"/>
              <a:gd name="connsiteX77" fmla="*/ 992642 w 1709242"/>
              <a:gd name="connsiteY77" fmla="*/ 129542 h 571627"/>
              <a:gd name="connsiteX78" fmla="*/ 1019989 w 1709242"/>
              <a:gd name="connsiteY78" fmla="*/ 129428 h 571627"/>
              <a:gd name="connsiteX79" fmla="*/ 959391 w 1709242"/>
              <a:gd name="connsiteY79" fmla="*/ 62102 h 571627"/>
              <a:gd name="connsiteX80" fmla="*/ 1018303 w 1709242"/>
              <a:gd name="connsiteY80" fmla="*/ 1128 h 571627"/>
              <a:gd name="connsiteX81" fmla="*/ 991290 w 1709242"/>
              <a:gd name="connsiteY81" fmla="*/ 1128 h 571627"/>
              <a:gd name="connsiteX82" fmla="*/ 936144 w 1709242"/>
              <a:gd name="connsiteY82" fmla="*/ 59481 h 571627"/>
              <a:gd name="connsiteX83" fmla="*/ 936144 w 1709242"/>
              <a:gd name="connsiteY83" fmla="*/ 1128 h 571627"/>
              <a:gd name="connsiteX84" fmla="*/ 915097 w 1709242"/>
              <a:gd name="connsiteY84" fmla="*/ 1128 h 571627"/>
              <a:gd name="connsiteX85" fmla="*/ 1036305 w 1709242"/>
              <a:gd name="connsiteY85" fmla="*/ 129542 h 571627"/>
              <a:gd name="connsiteX86" fmla="*/ 1089093 w 1709242"/>
              <a:gd name="connsiteY86" fmla="*/ 1128 h 571627"/>
              <a:gd name="connsiteX87" fmla="*/ 1103723 w 1709242"/>
              <a:gd name="connsiteY87" fmla="*/ 1128 h 571627"/>
              <a:gd name="connsiteX88" fmla="*/ 1156282 w 1709242"/>
              <a:gd name="connsiteY88" fmla="*/ 129542 h 571627"/>
              <a:gd name="connsiteX89" fmla="*/ 1133774 w 1709242"/>
              <a:gd name="connsiteY89" fmla="*/ 129542 h 571627"/>
              <a:gd name="connsiteX90" fmla="*/ 1123906 w 1709242"/>
              <a:gd name="connsiteY90" fmla="*/ 104782 h 571627"/>
              <a:gd name="connsiteX91" fmla="*/ 1068566 w 1709242"/>
              <a:gd name="connsiteY91" fmla="*/ 104782 h 571627"/>
              <a:gd name="connsiteX92" fmla="*/ 1058708 w 1709242"/>
              <a:gd name="connsiteY92" fmla="*/ 129542 h 571627"/>
              <a:gd name="connsiteX93" fmla="*/ 1036305 w 1709242"/>
              <a:gd name="connsiteY93" fmla="*/ 129542 h 571627"/>
              <a:gd name="connsiteX94" fmla="*/ 1096236 w 1709242"/>
              <a:gd name="connsiteY94" fmla="*/ 35300 h 571627"/>
              <a:gd name="connsiteX95" fmla="*/ 1116601 w 1709242"/>
              <a:gd name="connsiteY95" fmla="*/ 86437 h 571627"/>
              <a:gd name="connsiteX96" fmla="*/ 1075872 w 1709242"/>
              <a:gd name="connsiteY96" fmla="*/ 86437 h 571627"/>
              <a:gd name="connsiteX97" fmla="*/ 1096236 w 1709242"/>
              <a:gd name="connsiteY97" fmla="*/ 35300 h 571627"/>
              <a:gd name="connsiteX98" fmla="*/ 1240207 w 1709242"/>
              <a:gd name="connsiteY98" fmla="*/ 20374 h 571627"/>
              <a:gd name="connsiteX99" fmla="*/ 1173389 w 1709242"/>
              <a:gd name="connsiteY99" fmla="*/ 114910 h 571627"/>
              <a:gd name="connsiteX100" fmla="*/ 1173389 w 1709242"/>
              <a:gd name="connsiteY100" fmla="*/ 129542 h 571627"/>
              <a:gd name="connsiteX101" fmla="*/ 1266686 w 1709242"/>
              <a:gd name="connsiteY101" fmla="*/ 129542 h 571627"/>
              <a:gd name="connsiteX102" fmla="*/ 1266686 w 1709242"/>
              <a:gd name="connsiteY102" fmla="*/ 110297 h 571627"/>
              <a:gd name="connsiteX103" fmla="*/ 1201411 w 1709242"/>
              <a:gd name="connsiteY103" fmla="*/ 110297 h 571627"/>
              <a:gd name="connsiteX104" fmla="*/ 1268153 w 1709242"/>
              <a:gd name="connsiteY104" fmla="*/ 15872 h 571627"/>
              <a:gd name="connsiteX105" fmla="*/ 1268153 w 1709242"/>
              <a:gd name="connsiteY105" fmla="*/ 1128 h 571627"/>
              <a:gd name="connsiteX106" fmla="*/ 1177551 w 1709242"/>
              <a:gd name="connsiteY106" fmla="*/ 1128 h 571627"/>
              <a:gd name="connsiteX107" fmla="*/ 1177551 w 1709242"/>
              <a:gd name="connsiteY107" fmla="*/ 20374 h 571627"/>
              <a:gd name="connsiteX108" fmla="*/ 1240207 w 1709242"/>
              <a:gd name="connsiteY108" fmla="*/ 20374 h 571627"/>
              <a:gd name="connsiteX109" fmla="*/ 1284917 w 1709242"/>
              <a:gd name="connsiteY109" fmla="*/ 129542 h 571627"/>
              <a:gd name="connsiteX110" fmla="*/ 1337705 w 1709242"/>
              <a:gd name="connsiteY110" fmla="*/ 1128 h 571627"/>
              <a:gd name="connsiteX111" fmla="*/ 1352335 w 1709242"/>
              <a:gd name="connsiteY111" fmla="*/ 1128 h 571627"/>
              <a:gd name="connsiteX112" fmla="*/ 1404780 w 1709242"/>
              <a:gd name="connsiteY112" fmla="*/ 129542 h 571627"/>
              <a:gd name="connsiteX113" fmla="*/ 1382272 w 1709242"/>
              <a:gd name="connsiteY113" fmla="*/ 129542 h 571627"/>
              <a:gd name="connsiteX114" fmla="*/ 1372490 w 1709242"/>
              <a:gd name="connsiteY114" fmla="*/ 104782 h 571627"/>
              <a:gd name="connsiteX115" fmla="*/ 1317397 w 1709242"/>
              <a:gd name="connsiteY115" fmla="*/ 104782 h 571627"/>
              <a:gd name="connsiteX116" fmla="*/ 1307539 w 1709242"/>
              <a:gd name="connsiteY116" fmla="*/ 129542 h 571627"/>
              <a:gd name="connsiteX117" fmla="*/ 1284917 w 1709242"/>
              <a:gd name="connsiteY117" fmla="*/ 129542 h 571627"/>
              <a:gd name="connsiteX118" fmla="*/ 1345058 w 1709242"/>
              <a:gd name="connsiteY118" fmla="*/ 35340 h 571627"/>
              <a:gd name="connsiteX119" fmla="*/ 1365241 w 1709242"/>
              <a:gd name="connsiteY119" fmla="*/ 86437 h 571627"/>
              <a:gd name="connsiteX120" fmla="*/ 1324703 w 1709242"/>
              <a:gd name="connsiteY120" fmla="*/ 86437 h 571627"/>
              <a:gd name="connsiteX121" fmla="*/ 1345058 w 1709242"/>
              <a:gd name="connsiteY121" fmla="*/ 35340 h 571627"/>
              <a:gd name="connsiteX122" fmla="*/ 1425716 w 1709242"/>
              <a:gd name="connsiteY122" fmla="*/ 1128 h 571627"/>
              <a:gd name="connsiteX123" fmla="*/ 1425716 w 1709242"/>
              <a:gd name="connsiteY123" fmla="*/ 129542 h 571627"/>
              <a:gd name="connsiteX124" fmla="*/ 1446985 w 1709242"/>
              <a:gd name="connsiteY124" fmla="*/ 129542 h 571627"/>
              <a:gd name="connsiteX125" fmla="*/ 1446985 w 1709242"/>
              <a:gd name="connsiteY125" fmla="*/ 41304 h 571627"/>
              <a:gd name="connsiteX126" fmla="*/ 1514622 w 1709242"/>
              <a:gd name="connsiteY126" fmla="*/ 129542 h 571627"/>
              <a:gd name="connsiteX127" fmla="*/ 1529252 w 1709242"/>
              <a:gd name="connsiteY127" fmla="*/ 129542 h 571627"/>
              <a:gd name="connsiteX128" fmla="*/ 1529252 w 1709242"/>
              <a:gd name="connsiteY128" fmla="*/ 1128 h 571627"/>
              <a:gd name="connsiteX129" fmla="*/ 1508202 w 1709242"/>
              <a:gd name="connsiteY129" fmla="*/ 1128 h 571627"/>
              <a:gd name="connsiteX130" fmla="*/ 1508202 w 1709242"/>
              <a:gd name="connsiteY130" fmla="*/ 89526 h 571627"/>
              <a:gd name="connsiteX131" fmla="*/ 1440565 w 1709242"/>
              <a:gd name="connsiteY131" fmla="*/ 1128 h 571627"/>
              <a:gd name="connsiteX132" fmla="*/ 1425716 w 1709242"/>
              <a:gd name="connsiteY132" fmla="*/ 1128 h 571627"/>
              <a:gd name="connsiteX133" fmla="*/ 915097 w 1709242"/>
              <a:gd name="connsiteY133" fmla="*/ 349566 h 571627"/>
              <a:gd name="connsiteX134" fmla="*/ 915097 w 1709242"/>
              <a:gd name="connsiteY134" fmla="*/ 221265 h 571627"/>
              <a:gd name="connsiteX135" fmla="*/ 929616 w 1709242"/>
              <a:gd name="connsiteY135" fmla="*/ 221265 h 571627"/>
              <a:gd name="connsiteX136" fmla="*/ 936144 w 1709242"/>
              <a:gd name="connsiteY136" fmla="*/ 221265 h 571627"/>
              <a:gd name="connsiteX137" fmla="*/ 963382 w 1709242"/>
              <a:gd name="connsiteY137" fmla="*/ 221265 h 571627"/>
              <a:gd name="connsiteX138" fmla="*/ 989261 w 1709242"/>
              <a:gd name="connsiteY138" fmla="*/ 226104 h 571627"/>
              <a:gd name="connsiteX139" fmla="*/ 1010083 w 1709242"/>
              <a:gd name="connsiteY139" fmla="*/ 239610 h 571627"/>
              <a:gd name="connsiteX140" fmla="*/ 1026751 w 1709242"/>
              <a:gd name="connsiteY140" fmla="*/ 266193 h 571627"/>
              <a:gd name="connsiteX141" fmla="*/ 1028733 w 1709242"/>
              <a:gd name="connsiteY141" fmla="*/ 297507 h 571627"/>
              <a:gd name="connsiteX142" fmla="*/ 1015550 w 1709242"/>
              <a:gd name="connsiteY142" fmla="*/ 325978 h 571627"/>
              <a:gd name="connsiteX143" fmla="*/ 990395 w 1709242"/>
              <a:gd name="connsiteY143" fmla="*/ 344726 h 571627"/>
              <a:gd name="connsiteX144" fmla="*/ 964734 w 1709242"/>
              <a:gd name="connsiteY144" fmla="*/ 349566 h 571627"/>
              <a:gd name="connsiteX145" fmla="*/ 936144 w 1709242"/>
              <a:gd name="connsiteY145" fmla="*/ 349566 h 571627"/>
              <a:gd name="connsiteX146" fmla="*/ 929503 w 1709242"/>
              <a:gd name="connsiteY146" fmla="*/ 349566 h 571627"/>
              <a:gd name="connsiteX147" fmla="*/ 915097 w 1709242"/>
              <a:gd name="connsiteY147" fmla="*/ 349566 h 571627"/>
              <a:gd name="connsiteX148" fmla="*/ 936144 w 1709242"/>
              <a:gd name="connsiteY148" fmla="*/ 330320 h 571627"/>
              <a:gd name="connsiteX149" fmla="*/ 936144 w 1709242"/>
              <a:gd name="connsiteY149" fmla="*/ 240510 h 571627"/>
              <a:gd name="connsiteX150" fmla="*/ 963382 w 1709242"/>
              <a:gd name="connsiteY150" fmla="*/ 240510 h 571627"/>
              <a:gd name="connsiteX151" fmla="*/ 985889 w 1709242"/>
              <a:gd name="connsiteY151" fmla="*/ 246137 h 571627"/>
              <a:gd name="connsiteX152" fmla="*/ 1001529 w 1709242"/>
              <a:gd name="connsiteY152" fmla="*/ 261894 h 571627"/>
              <a:gd name="connsiteX153" fmla="*/ 1007159 w 1709242"/>
              <a:gd name="connsiteY153" fmla="*/ 285190 h 571627"/>
              <a:gd name="connsiteX154" fmla="*/ 1001644 w 1709242"/>
              <a:gd name="connsiteY154" fmla="*/ 308824 h 571627"/>
              <a:gd name="connsiteX155" fmla="*/ 986451 w 1709242"/>
              <a:gd name="connsiteY155" fmla="*/ 324693 h 571627"/>
              <a:gd name="connsiteX156" fmla="*/ 963267 w 1709242"/>
              <a:gd name="connsiteY156" fmla="*/ 330320 h 571627"/>
              <a:gd name="connsiteX157" fmla="*/ 936144 w 1709242"/>
              <a:gd name="connsiteY157" fmla="*/ 330320 h 571627"/>
              <a:gd name="connsiteX158" fmla="*/ 1055326 w 1709242"/>
              <a:gd name="connsiteY158" fmla="*/ 221265 h 571627"/>
              <a:gd name="connsiteX159" fmla="*/ 1055326 w 1709242"/>
              <a:gd name="connsiteY159" fmla="*/ 349566 h 571627"/>
              <a:gd name="connsiteX160" fmla="*/ 1076491 w 1709242"/>
              <a:gd name="connsiteY160" fmla="*/ 349566 h 571627"/>
              <a:gd name="connsiteX161" fmla="*/ 1076491 w 1709242"/>
              <a:gd name="connsiteY161" fmla="*/ 221265 h 571627"/>
              <a:gd name="connsiteX162" fmla="*/ 1055326 w 1709242"/>
              <a:gd name="connsiteY162" fmla="*/ 221265 h 571627"/>
              <a:gd name="connsiteX163" fmla="*/ 1167312 w 1709242"/>
              <a:gd name="connsiteY163" fmla="*/ 351479 h 571627"/>
              <a:gd name="connsiteX164" fmla="*/ 1142328 w 1709242"/>
              <a:gd name="connsiteY164" fmla="*/ 346301 h 571627"/>
              <a:gd name="connsiteX165" fmla="*/ 1121725 w 1709242"/>
              <a:gd name="connsiteY165" fmla="*/ 332121 h 571627"/>
              <a:gd name="connsiteX166" fmla="*/ 1107885 w 1709242"/>
              <a:gd name="connsiteY166" fmla="*/ 310963 h 571627"/>
              <a:gd name="connsiteX167" fmla="*/ 1107885 w 1709242"/>
              <a:gd name="connsiteY167" fmla="*/ 259530 h 571627"/>
              <a:gd name="connsiteX168" fmla="*/ 1121840 w 1709242"/>
              <a:gd name="connsiteY168" fmla="*/ 238596 h 571627"/>
              <a:gd name="connsiteX169" fmla="*/ 1142776 w 1709242"/>
              <a:gd name="connsiteY169" fmla="*/ 224417 h 571627"/>
              <a:gd name="connsiteX170" fmla="*/ 1168769 w 1709242"/>
              <a:gd name="connsiteY170" fmla="*/ 219352 h 571627"/>
              <a:gd name="connsiteX171" fmla="*/ 1197020 w 1709242"/>
              <a:gd name="connsiteY171" fmla="*/ 225317 h 571627"/>
              <a:gd name="connsiteX172" fmla="*/ 1218747 w 1709242"/>
              <a:gd name="connsiteY172" fmla="*/ 241973 h 571627"/>
              <a:gd name="connsiteX173" fmla="*/ 1204221 w 1709242"/>
              <a:gd name="connsiteY173" fmla="*/ 256266 h 571627"/>
              <a:gd name="connsiteX174" fmla="*/ 1189029 w 1709242"/>
              <a:gd name="connsiteY174" fmla="*/ 243887 h 571627"/>
              <a:gd name="connsiteX175" fmla="*/ 1168550 w 1709242"/>
              <a:gd name="connsiteY175" fmla="*/ 239610 h 571627"/>
              <a:gd name="connsiteX176" fmla="*/ 1145252 w 1709242"/>
              <a:gd name="connsiteY176" fmla="*/ 245350 h 571627"/>
              <a:gd name="connsiteX177" fmla="*/ 1129831 w 1709242"/>
              <a:gd name="connsiteY177" fmla="*/ 261443 h 571627"/>
              <a:gd name="connsiteX178" fmla="*/ 1124268 w 1709242"/>
              <a:gd name="connsiteY178" fmla="*/ 285303 h 571627"/>
              <a:gd name="connsiteX179" fmla="*/ 1129831 w 1709242"/>
              <a:gd name="connsiteY179" fmla="*/ 309162 h 571627"/>
              <a:gd name="connsiteX180" fmla="*/ 1144909 w 1709242"/>
              <a:gd name="connsiteY180" fmla="*/ 325368 h 571627"/>
              <a:gd name="connsiteX181" fmla="*/ 1166521 w 1709242"/>
              <a:gd name="connsiteY181" fmla="*/ 331220 h 571627"/>
              <a:gd name="connsiteX182" fmla="*/ 1189029 w 1709242"/>
              <a:gd name="connsiteY182" fmla="*/ 326606 h 571627"/>
              <a:gd name="connsiteX183" fmla="*/ 1203212 w 1709242"/>
              <a:gd name="connsiteY183" fmla="*/ 312651 h 571627"/>
              <a:gd name="connsiteX184" fmla="*/ 1207441 w 1709242"/>
              <a:gd name="connsiteY184" fmla="*/ 299709 h 571627"/>
              <a:gd name="connsiteX185" fmla="*/ 1166521 w 1709242"/>
              <a:gd name="connsiteY185" fmla="*/ 299709 h 571627"/>
              <a:gd name="connsiteX186" fmla="*/ 1166521 w 1709242"/>
              <a:gd name="connsiteY186" fmla="*/ 280125 h 571627"/>
              <a:gd name="connsiteX187" fmla="*/ 1229996 w 1709242"/>
              <a:gd name="connsiteY187" fmla="*/ 280125 h 571627"/>
              <a:gd name="connsiteX188" fmla="*/ 1229996 w 1709242"/>
              <a:gd name="connsiteY188" fmla="*/ 283051 h 571627"/>
              <a:gd name="connsiteX189" fmla="*/ 1221785 w 1709242"/>
              <a:gd name="connsiteY189" fmla="*/ 321205 h 571627"/>
              <a:gd name="connsiteX190" fmla="*/ 1199268 w 1709242"/>
              <a:gd name="connsiteY190" fmla="*/ 343713 h 571627"/>
              <a:gd name="connsiteX191" fmla="*/ 1167312 w 1709242"/>
              <a:gd name="connsiteY191" fmla="*/ 351479 h 571627"/>
              <a:gd name="connsiteX192" fmla="*/ 1255209 w 1709242"/>
              <a:gd name="connsiteY192" fmla="*/ 221265 h 571627"/>
              <a:gd name="connsiteX193" fmla="*/ 1255209 w 1709242"/>
              <a:gd name="connsiteY193" fmla="*/ 349566 h 571627"/>
              <a:gd name="connsiteX194" fmla="*/ 1276364 w 1709242"/>
              <a:gd name="connsiteY194" fmla="*/ 349566 h 571627"/>
              <a:gd name="connsiteX195" fmla="*/ 1276364 w 1709242"/>
              <a:gd name="connsiteY195" fmla="*/ 221265 h 571627"/>
              <a:gd name="connsiteX196" fmla="*/ 1255209 w 1709242"/>
              <a:gd name="connsiteY196" fmla="*/ 221265 h 571627"/>
              <a:gd name="connsiteX197" fmla="*/ 1297185 w 1709242"/>
              <a:gd name="connsiteY197" fmla="*/ 240510 h 571627"/>
              <a:gd name="connsiteX198" fmla="*/ 1297185 w 1709242"/>
              <a:gd name="connsiteY198" fmla="*/ 221265 h 571627"/>
              <a:gd name="connsiteX199" fmla="*/ 1401855 w 1709242"/>
              <a:gd name="connsiteY199" fmla="*/ 221265 h 571627"/>
              <a:gd name="connsiteX200" fmla="*/ 1401855 w 1709242"/>
              <a:gd name="connsiteY200" fmla="*/ 240510 h 571627"/>
              <a:gd name="connsiteX201" fmla="*/ 1360431 w 1709242"/>
              <a:gd name="connsiteY201" fmla="*/ 240510 h 571627"/>
              <a:gd name="connsiteX202" fmla="*/ 1360431 w 1709242"/>
              <a:gd name="connsiteY202" fmla="*/ 349566 h 571627"/>
              <a:gd name="connsiteX203" fmla="*/ 1339276 w 1709242"/>
              <a:gd name="connsiteY203" fmla="*/ 349566 h 571627"/>
              <a:gd name="connsiteX204" fmla="*/ 1339276 w 1709242"/>
              <a:gd name="connsiteY204" fmla="*/ 240510 h 571627"/>
              <a:gd name="connsiteX205" fmla="*/ 1297185 w 1709242"/>
              <a:gd name="connsiteY205" fmla="*/ 240510 h 571627"/>
              <a:gd name="connsiteX206" fmla="*/ 1449119 w 1709242"/>
              <a:gd name="connsiteY206" fmla="*/ 221265 h 571627"/>
              <a:gd name="connsiteX207" fmla="*/ 1396341 w 1709242"/>
              <a:gd name="connsiteY207" fmla="*/ 349566 h 571627"/>
              <a:gd name="connsiteX208" fmla="*/ 1418962 w 1709242"/>
              <a:gd name="connsiteY208" fmla="*/ 349566 h 571627"/>
              <a:gd name="connsiteX209" fmla="*/ 1428821 w 1709242"/>
              <a:gd name="connsiteY209" fmla="*/ 324806 h 571627"/>
              <a:gd name="connsiteX210" fmla="*/ 1484018 w 1709242"/>
              <a:gd name="connsiteY210" fmla="*/ 324806 h 571627"/>
              <a:gd name="connsiteX211" fmla="*/ 1493800 w 1709242"/>
              <a:gd name="connsiteY211" fmla="*/ 349566 h 571627"/>
              <a:gd name="connsiteX212" fmla="*/ 1516308 w 1709242"/>
              <a:gd name="connsiteY212" fmla="*/ 349566 h 571627"/>
              <a:gd name="connsiteX213" fmla="*/ 1463863 w 1709242"/>
              <a:gd name="connsiteY213" fmla="*/ 221265 h 571627"/>
              <a:gd name="connsiteX214" fmla="*/ 1449119 w 1709242"/>
              <a:gd name="connsiteY214" fmla="*/ 221265 h 571627"/>
              <a:gd name="connsiteX215" fmla="*/ 1476770 w 1709242"/>
              <a:gd name="connsiteY215" fmla="*/ 306461 h 571627"/>
              <a:gd name="connsiteX216" fmla="*/ 1456529 w 1709242"/>
              <a:gd name="connsiteY216" fmla="*/ 255221 h 571627"/>
              <a:gd name="connsiteX217" fmla="*/ 1436127 w 1709242"/>
              <a:gd name="connsiteY217" fmla="*/ 306461 h 571627"/>
              <a:gd name="connsiteX218" fmla="*/ 1476770 w 1709242"/>
              <a:gd name="connsiteY218" fmla="*/ 306461 h 571627"/>
              <a:gd name="connsiteX219" fmla="*/ 1537129 w 1709242"/>
              <a:gd name="connsiteY219" fmla="*/ 349566 h 571627"/>
              <a:gd name="connsiteX220" fmla="*/ 1537129 w 1709242"/>
              <a:gd name="connsiteY220" fmla="*/ 221265 h 571627"/>
              <a:gd name="connsiteX221" fmla="*/ 1558180 w 1709242"/>
              <a:gd name="connsiteY221" fmla="*/ 221265 h 571627"/>
              <a:gd name="connsiteX222" fmla="*/ 1558180 w 1709242"/>
              <a:gd name="connsiteY222" fmla="*/ 330320 h 571627"/>
              <a:gd name="connsiteX223" fmla="*/ 1619178 w 1709242"/>
              <a:gd name="connsiteY223" fmla="*/ 330320 h 571627"/>
              <a:gd name="connsiteX224" fmla="*/ 1619178 w 1709242"/>
              <a:gd name="connsiteY224" fmla="*/ 349566 h 571627"/>
              <a:gd name="connsiteX225" fmla="*/ 1558180 w 1709242"/>
              <a:gd name="connsiteY225" fmla="*/ 349566 h 571627"/>
              <a:gd name="connsiteX226" fmla="*/ 1551646 w 1709242"/>
              <a:gd name="connsiteY226" fmla="*/ 349566 h 571627"/>
              <a:gd name="connsiteX227" fmla="*/ 1537129 w 1709242"/>
              <a:gd name="connsiteY227" fmla="*/ 349566 h 571627"/>
              <a:gd name="connsiteX228" fmla="*/ 915097 w 1709242"/>
              <a:gd name="connsiteY228" fmla="*/ 441289 h 571627"/>
              <a:gd name="connsiteX229" fmla="*/ 915097 w 1709242"/>
              <a:gd name="connsiteY229" fmla="*/ 569703 h 571627"/>
              <a:gd name="connsiteX230" fmla="*/ 929503 w 1709242"/>
              <a:gd name="connsiteY230" fmla="*/ 569703 h 571627"/>
              <a:gd name="connsiteX231" fmla="*/ 936144 w 1709242"/>
              <a:gd name="connsiteY231" fmla="*/ 569703 h 571627"/>
              <a:gd name="connsiteX232" fmla="*/ 997033 w 1709242"/>
              <a:gd name="connsiteY232" fmla="*/ 569703 h 571627"/>
              <a:gd name="connsiteX233" fmla="*/ 997033 w 1709242"/>
              <a:gd name="connsiteY233" fmla="*/ 550457 h 571627"/>
              <a:gd name="connsiteX234" fmla="*/ 936144 w 1709242"/>
              <a:gd name="connsiteY234" fmla="*/ 550457 h 571627"/>
              <a:gd name="connsiteX235" fmla="*/ 936144 w 1709242"/>
              <a:gd name="connsiteY235" fmla="*/ 441289 h 571627"/>
              <a:gd name="connsiteX236" fmla="*/ 915097 w 1709242"/>
              <a:gd name="connsiteY236" fmla="*/ 441289 h 571627"/>
              <a:gd name="connsiteX237" fmla="*/ 1012902 w 1709242"/>
              <a:gd name="connsiteY237" fmla="*/ 569703 h 571627"/>
              <a:gd name="connsiteX238" fmla="*/ 1012902 w 1709242"/>
              <a:gd name="connsiteY238" fmla="*/ 441289 h 571627"/>
              <a:gd name="connsiteX239" fmla="*/ 1027418 w 1709242"/>
              <a:gd name="connsiteY239" fmla="*/ 441289 h 571627"/>
              <a:gd name="connsiteX240" fmla="*/ 1033943 w 1709242"/>
              <a:gd name="connsiteY240" fmla="*/ 441289 h 571627"/>
              <a:gd name="connsiteX241" fmla="*/ 1098322 w 1709242"/>
              <a:gd name="connsiteY241" fmla="*/ 441289 h 571627"/>
              <a:gd name="connsiteX242" fmla="*/ 1098322 w 1709242"/>
              <a:gd name="connsiteY242" fmla="*/ 460535 h 571627"/>
              <a:gd name="connsiteX243" fmla="*/ 1033943 w 1709242"/>
              <a:gd name="connsiteY243" fmla="*/ 460535 h 571627"/>
              <a:gd name="connsiteX244" fmla="*/ 1033943 w 1709242"/>
              <a:gd name="connsiteY244" fmla="*/ 495198 h 571627"/>
              <a:gd name="connsiteX245" fmla="*/ 1093026 w 1709242"/>
              <a:gd name="connsiteY245" fmla="*/ 495198 h 571627"/>
              <a:gd name="connsiteX246" fmla="*/ 1093026 w 1709242"/>
              <a:gd name="connsiteY246" fmla="*/ 513768 h 571627"/>
              <a:gd name="connsiteX247" fmla="*/ 1033943 w 1709242"/>
              <a:gd name="connsiteY247" fmla="*/ 513464 h 571627"/>
              <a:gd name="connsiteX248" fmla="*/ 1033943 w 1709242"/>
              <a:gd name="connsiteY248" fmla="*/ 550457 h 571627"/>
              <a:gd name="connsiteX249" fmla="*/ 1099332 w 1709242"/>
              <a:gd name="connsiteY249" fmla="*/ 550457 h 571627"/>
              <a:gd name="connsiteX250" fmla="*/ 1099332 w 1709242"/>
              <a:gd name="connsiteY250" fmla="*/ 569703 h 571627"/>
              <a:gd name="connsiteX251" fmla="*/ 1033943 w 1709242"/>
              <a:gd name="connsiteY251" fmla="*/ 569703 h 571627"/>
              <a:gd name="connsiteX252" fmla="*/ 1027418 w 1709242"/>
              <a:gd name="connsiteY252" fmla="*/ 569703 h 571627"/>
              <a:gd name="connsiteX253" fmla="*/ 1012902 w 1709242"/>
              <a:gd name="connsiteY253" fmla="*/ 569703 h 571627"/>
              <a:gd name="connsiteX254" fmla="*/ 1149643 w 1709242"/>
              <a:gd name="connsiteY254" fmla="*/ 566326 h 571627"/>
              <a:gd name="connsiteX255" fmla="*/ 1174627 w 1709242"/>
              <a:gd name="connsiteY255" fmla="*/ 571503 h 571627"/>
              <a:gd name="connsiteX256" fmla="*/ 1207717 w 1709242"/>
              <a:gd name="connsiteY256" fmla="*/ 563737 h 571627"/>
              <a:gd name="connsiteX257" fmla="*/ 1230225 w 1709242"/>
              <a:gd name="connsiteY257" fmla="*/ 541229 h 571627"/>
              <a:gd name="connsiteX258" fmla="*/ 1238321 w 1709242"/>
              <a:gd name="connsiteY258" fmla="*/ 503076 h 571627"/>
              <a:gd name="connsiteX259" fmla="*/ 1238321 w 1709242"/>
              <a:gd name="connsiteY259" fmla="*/ 500150 h 571627"/>
              <a:gd name="connsiteX260" fmla="*/ 1174960 w 1709242"/>
              <a:gd name="connsiteY260" fmla="*/ 500150 h 571627"/>
              <a:gd name="connsiteX261" fmla="*/ 1174960 w 1709242"/>
              <a:gd name="connsiteY261" fmla="*/ 519620 h 571627"/>
              <a:gd name="connsiteX262" fmla="*/ 1215842 w 1709242"/>
              <a:gd name="connsiteY262" fmla="*/ 519620 h 571627"/>
              <a:gd name="connsiteX263" fmla="*/ 1211536 w 1709242"/>
              <a:gd name="connsiteY263" fmla="*/ 532675 h 571627"/>
              <a:gd name="connsiteX264" fmla="*/ 1197363 w 1709242"/>
              <a:gd name="connsiteY264" fmla="*/ 546630 h 571627"/>
              <a:gd name="connsiteX265" fmla="*/ 1174846 w 1709242"/>
              <a:gd name="connsiteY265" fmla="*/ 551357 h 571627"/>
              <a:gd name="connsiteX266" fmla="*/ 1153243 w 1709242"/>
              <a:gd name="connsiteY266" fmla="*/ 545505 h 571627"/>
              <a:gd name="connsiteX267" fmla="*/ 1138051 w 1709242"/>
              <a:gd name="connsiteY267" fmla="*/ 529186 h 571627"/>
              <a:gd name="connsiteX268" fmla="*/ 1132422 w 1709242"/>
              <a:gd name="connsiteY268" fmla="*/ 505327 h 571627"/>
              <a:gd name="connsiteX269" fmla="*/ 1137937 w 1709242"/>
              <a:gd name="connsiteY269" fmla="*/ 481468 h 571627"/>
              <a:gd name="connsiteX270" fmla="*/ 1153463 w 1709242"/>
              <a:gd name="connsiteY270" fmla="*/ 465373 h 571627"/>
              <a:gd name="connsiteX271" fmla="*/ 1176646 w 1709242"/>
              <a:gd name="connsiteY271" fmla="*/ 459634 h 571627"/>
              <a:gd name="connsiteX272" fmla="*/ 1197249 w 1709242"/>
              <a:gd name="connsiteY272" fmla="*/ 463910 h 571627"/>
              <a:gd name="connsiteX273" fmla="*/ 1212441 w 1709242"/>
              <a:gd name="connsiteY273" fmla="*/ 476290 h 571627"/>
              <a:gd name="connsiteX274" fmla="*/ 1226729 w 1709242"/>
              <a:gd name="connsiteY274" fmla="*/ 461997 h 571627"/>
              <a:gd name="connsiteX275" fmla="*/ 1204336 w 1709242"/>
              <a:gd name="connsiteY275" fmla="*/ 445340 h 571627"/>
              <a:gd name="connsiteX276" fmla="*/ 1176084 w 1709242"/>
              <a:gd name="connsiteY276" fmla="*/ 439488 h 571627"/>
              <a:gd name="connsiteX277" fmla="*/ 1150205 w 1709242"/>
              <a:gd name="connsiteY277" fmla="*/ 444553 h 571627"/>
              <a:gd name="connsiteX278" fmla="*/ 1129269 w 1709242"/>
              <a:gd name="connsiteY278" fmla="*/ 458621 h 571627"/>
              <a:gd name="connsiteX279" fmla="*/ 1115315 w 1709242"/>
              <a:gd name="connsiteY279" fmla="*/ 479667 h 571627"/>
              <a:gd name="connsiteX280" fmla="*/ 1110248 w 1709242"/>
              <a:gd name="connsiteY280" fmla="*/ 505327 h 571627"/>
              <a:gd name="connsiteX281" fmla="*/ 1115315 w 1709242"/>
              <a:gd name="connsiteY281" fmla="*/ 531100 h 571627"/>
              <a:gd name="connsiteX282" fmla="*/ 1129155 w 1709242"/>
              <a:gd name="connsiteY282" fmla="*/ 552145 h 571627"/>
              <a:gd name="connsiteX283" fmla="*/ 1149643 w 1709242"/>
              <a:gd name="connsiteY283" fmla="*/ 566326 h 571627"/>
              <a:gd name="connsiteX284" fmla="*/ 1257228 w 1709242"/>
              <a:gd name="connsiteY284" fmla="*/ 569703 h 571627"/>
              <a:gd name="connsiteX285" fmla="*/ 1257228 w 1709242"/>
              <a:gd name="connsiteY285" fmla="*/ 441289 h 571627"/>
              <a:gd name="connsiteX286" fmla="*/ 1271754 w 1709242"/>
              <a:gd name="connsiteY286" fmla="*/ 441289 h 571627"/>
              <a:gd name="connsiteX287" fmla="*/ 1278278 w 1709242"/>
              <a:gd name="connsiteY287" fmla="*/ 441289 h 571627"/>
              <a:gd name="connsiteX288" fmla="*/ 1342658 w 1709242"/>
              <a:gd name="connsiteY288" fmla="*/ 441289 h 571627"/>
              <a:gd name="connsiteX289" fmla="*/ 1342658 w 1709242"/>
              <a:gd name="connsiteY289" fmla="*/ 460535 h 571627"/>
              <a:gd name="connsiteX290" fmla="*/ 1278278 w 1709242"/>
              <a:gd name="connsiteY290" fmla="*/ 460535 h 571627"/>
              <a:gd name="connsiteX291" fmla="*/ 1278278 w 1709242"/>
              <a:gd name="connsiteY291" fmla="*/ 495198 h 571627"/>
              <a:gd name="connsiteX292" fmla="*/ 1337362 w 1709242"/>
              <a:gd name="connsiteY292" fmla="*/ 495198 h 571627"/>
              <a:gd name="connsiteX293" fmla="*/ 1337362 w 1709242"/>
              <a:gd name="connsiteY293" fmla="*/ 513768 h 571627"/>
              <a:gd name="connsiteX294" fmla="*/ 1278278 w 1709242"/>
              <a:gd name="connsiteY294" fmla="*/ 513464 h 571627"/>
              <a:gd name="connsiteX295" fmla="*/ 1278278 w 1709242"/>
              <a:gd name="connsiteY295" fmla="*/ 550457 h 571627"/>
              <a:gd name="connsiteX296" fmla="*/ 1343553 w 1709242"/>
              <a:gd name="connsiteY296" fmla="*/ 550457 h 571627"/>
              <a:gd name="connsiteX297" fmla="*/ 1343553 w 1709242"/>
              <a:gd name="connsiteY297" fmla="*/ 569703 h 571627"/>
              <a:gd name="connsiteX298" fmla="*/ 1278278 w 1709242"/>
              <a:gd name="connsiteY298" fmla="*/ 569703 h 571627"/>
              <a:gd name="connsiteX299" fmla="*/ 1271754 w 1709242"/>
              <a:gd name="connsiteY299" fmla="*/ 569703 h 571627"/>
              <a:gd name="connsiteX300" fmla="*/ 1257228 w 1709242"/>
              <a:gd name="connsiteY300" fmla="*/ 569703 h 571627"/>
              <a:gd name="connsiteX301" fmla="*/ 1365165 w 1709242"/>
              <a:gd name="connsiteY301" fmla="*/ 441289 h 571627"/>
              <a:gd name="connsiteX302" fmla="*/ 1365165 w 1709242"/>
              <a:gd name="connsiteY302" fmla="*/ 569703 h 571627"/>
              <a:gd name="connsiteX303" fmla="*/ 1386206 w 1709242"/>
              <a:gd name="connsiteY303" fmla="*/ 569703 h 571627"/>
              <a:gd name="connsiteX304" fmla="*/ 1386206 w 1709242"/>
              <a:gd name="connsiteY304" fmla="*/ 480941 h 571627"/>
              <a:gd name="connsiteX305" fmla="*/ 1454071 w 1709242"/>
              <a:gd name="connsiteY305" fmla="*/ 569703 h 571627"/>
              <a:gd name="connsiteX306" fmla="*/ 1468816 w 1709242"/>
              <a:gd name="connsiteY306" fmla="*/ 569703 h 571627"/>
              <a:gd name="connsiteX307" fmla="*/ 1468816 w 1709242"/>
              <a:gd name="connsiteY307" fmla="*/ 441402 h 571627"/>
              <a:gd name="connsiteX308" fmla="*/ 1447661 w 1709242"/>
              <a:gd name="connsiteY308" fmla="*/ 441402 h 571627"/>
              <a:gd name="connsiteX309" fmla="*/ 1447661 w 1709242"/>
              <a:gd name="connsiteY309" fmla="*/ 529821 h 571627"/>
              <a:gd name="connsiteX310" fmla="*/ 1379796 w 1709242"/>
              <a:gd name="connsiteY310" fmla="*/ 441289 h 571627"/>
              <a:gd name="connsiteX311" fmla="*/ 1365165 w 1709242"/>
              <a:gd name="connsiteY311" fmla="*/ 441289 h 571627"/>
              <a:gd name="connsiteX312" fmla="*/ 1496839 w 1709242"/>
              <a:gd name="connsiteY312" fmla="*/ 569703 h 571627"/>
              <a:gd name="connsiteX313" fmla="*/ 1496839 w 1709242"/>
              <a:gd name="connsiteY313" fmla="*/ 441289 h 571627"/>
              <a:gd name="connsiteX314" fmla="*/ 1511698 w 1709242"/>
              <a:gd name="connsiteY314" fmla="*/ 441289 h 571627"/>
              <a:gd name="connsiteX315" fmla="*/ 1517889 w 1709242"/>
              <a:gd name="connsiteY315" fmla="*/ 441289 h 571627"/>
              <a:gd name="connsiteX316" fmla="*/ 1545454 w 1709242"/>
              <a:gd name="connsiteY316" fmla="*/ 441289 h 571627"/>
              <a:gd name="connsiteX317" fmla="*/ 1571343 w 1709242"/>
              <a:gd name="connsiteY317" fmla="*/ 446129 h 571627"/>
              <a:gd name="connsiteX318" fmla="*/ 1592165 w 1709242"/>
              <a:gd name="connsiteY318" fmla="*/ 459747 h 571627"/>
              <a:gd name="connsiteX319" fmla="*/ 1606005 w 1709242"/>
              <a:gd name="connsiteY319" fmla="*/ 480117 h 571627"/>
              <a:gd name="connsiteX320" fmla="*/ 1606005 w 1709242"/>
              <a:gd name="connsiteY320" fmla="*/ 530762 h 571627"/>
              <a:gd name="connsiteX321" fmla="*/ 1592279 w 1709242"/>
              <a:gd name="connsiteY321" fmla="*/ 551470 h 571627"/>
              <a:gd name="connsiteX322" fmla="*/ 1571572 w 1709242"/>
              <a:gd name="connsiteY322" fmla="*/ 565088 h 571627"/>
              <a:gd name="connsiteX323" fmla="*/ 1545797 w 1709242"/>
              <a:gd name="connsiteY323" fmla="*/ 569927 h 571627"/>
              <a:gd name="connsiteX324" fmla="*/ 1511355 w 1709242"/>
              <a:gd name="connsiteY324" fmla="*/ 569703 h 571627"/>
              <a:gd name="connsiteX325" fmla="*/ 1496839 w 1709242"/>
              <a:gd name="connsiteY325" fmla="*/ 569703 h 571627"/>
              <a:gd name="connsiteX326" fmla="*/ 1517889 w 1709242"/>
              <a:gd name="connsiteY326" fmla="*/ 550457 h 571627"/>
              <a:gd name="connsiteX327" fmla="*/ 1517889 w 1709242"/>
              <a:gd name="connsiteY327" fmla="*/ 460647 h 571627"/>
              <a:gd name="connsiteX328" fmla="*/ 1545454 w 1709242"/>
              <a:gd name="connsiteY328" fmla="*/ 460647 h 571627"/>
              <a:gd name="connsiteX329" fmla="*/ 1567972 w 1709242"/>
              <a:gd name="connsiteY329" fmla="*/ 466387 h 571627"/>
              <a:gd name="connsiteX330" fmla="*/ 1583612 w 1709242"/>
              <a:gd name="connsiteY330" fmla="*/ 482143 h 571627"/>
              <a:gd name="connsiteX331" fmla="*/ 1589355 w 1709242"/>
              <a:gd name="connsiteY331" fmla="*/ 505439 h 571627"/>
              <a:gd name="connsiteX332" fmla="*/ 1583726 w 1709242"/>
              <a:gd name="connsiteY332" fmla="*/ 528961 h 571627"/>
              <a:gd name="connsiteX333" fmla="*/ 1568305 w 1709242"/>
              <a:gd name="connsiteY333" fmla="*/ 544718 h 571627"/>
              <a:gd name="connsiteX334" fmla="*/ 1545121 w 1709242"/>
              <a:gd name="connsiteY334" fmla="*/ 550457 h 571627"/>
              <a:gd name="connsiteX335" fmla="*/ 1517889 w 1709242"/>
              <a:gd name="connsiteY335" fmla="*/ 550457 h 571627"/>
              <a:gd name="connsiteX336" fmla="*/ 1638085 w 1709242"/>
              <a:gd name="connsiteY336" fmla="*/ 565989 h 571627"/>
              <a:gd name="connsiteX337" fmla="*/ 1663964 w 1709242"/>
              <a:gd name="connsiteY337" fmla="*/ 571503 h 571627"/>
              <a:gd name="connsiteX338" fmla="*/ 1696940 w 1709242"/>
              <a:gd name="connsiteY338" fmla="*/ 561937 h 571627"/>
              <a:gd name="connsiteX339" fmla="*/ 1706322 w 1709242"/>
              <a:gd name="connsiteY339" fmla="*/ 549782 h 571627"/>
              <a:gd name="connsiteX340" fmla="*/ 1709208 w 1709242"/>
              <a:gd name="connsiteY340" fmla="*/ 534701 h 571627"/>
              <a:gd name="connsiteX341" fmla="*/ 1705836 w 1709242"/>
              <a:gd name="connsiteY341" fmla="*/ 517594 h 571627"/>
              <a:gd name="connsiteX342" fmla="*/ 1697169 w 1709242"/>
              <a:gd name="connsiteY342" fmla="*/ 506339 h 571627"/>
              <a:gd name="connsiteX343" fmla="*/ 1685243 w 1709242"/>
              <a:gd name="connsiteY343" fmla="*/ 499250 h 571627"/>
              <a:gd name="connsiteX344" fmla="*/ 1672184 w 1709242"/>
              <a:gd name="connsiteY344" fmla="*/ 494298 h 571627"/>
              <a:gd name="connsiteX345" fmla="*/ 1660250 w 1709242"/>
              <a:gd name="connsiteY345" fmla="*/ 489571 h 571627"/>
              <a:gd name="connsiteX346" fmla="*/ 1651591 w 1709242"/>
              <a:gd name="connsiteY346" fmla="*/ 483494 h 571627"/>
              <a:gd name="connsiteX347" fmla="*/ 1648324 w 1709242"/>
              <a:gd name="connsiteY347" fmla="*/ 474153 h 571627"/>
              <a:gd name="connsiteX348" fmla="*/ 1649534 w 1709242"/>
              <a:gd name="connsiteY348" fmla="*/ 467809 h 571627"/>
              <a:gd name="connsiteX349" fmla="*/ 1653725 w 1709242"/>
              <a:gd name="connsiteY349" fmla="*/ 462898 h 571627"/>
              <a:gd name="connsiteX350" fmla="*/ 1668698 w 1709242"/>
              <a:gd name="connsiteY350" fmla="*/ 459072 h 571627"/>
              <a:gd name="connsiteX351" fmla="*/ 1682310 w 1709242"/>
              <a:gd name="connsiteY351" fmla="*/ 462110 h 571627"/>
              <a:gd name="connsiteX352" fmla="*/ 1693568 w 1709242"/>
              <a:gd name="connsiteY352" fmla="*/ 471339 h 571627"/>
              <a:gd name="connsiteX353" fmla="*/ 1707856 w 1709242"/>
              <a:gd name="connsiteY353" fmla="*/ 457046 h 571627"/>
              <a:gd name="connsiteX354" fmla="*/ 1691654 w 1709242"/>
              <a:gd name="connsiteY354" fmla="*/ 444440 h 571627"/>
              <a:gd name="connsiteX355" fmla="*/ 1669146 w 1709242"/>
              <a:gd name="connsiteY355" fmla="*/ 439488 h 571627"/>
              <a:gd name="connsiteX356" fmla="*/ 1647762 w 1709242"/>
              <a:gd name="connsiteY356" fmla="*/ 443653 h 571627"/>
              <a:gd name="connsiteX357" fmla="*/ 1632684 w 1709242"/>
              <a:gd name="connsiteY357" fmla="*/ 455920 h 571627"/>
              <a:gd name="connsiteX358" fmla="*/ 1627055 w 1709242"/>
              <a:gd name="connsiteY358" fmla="*/ 475277 h 571627"/>
              <a:gd name="connsiteX359" fmla="*/ 1630427 w 1709242"/>
              <a:gd name="connsiteY359" fmla="*/ 491597 h 571627"/>
              <a:gd name="connsiteX360" fmla="*/ 1639095 w 1709242"/>
              <a:gd name="connsiteY360" fmla="*/ 501950 h 571627"/>
              <a:gd name="connsiteX361" fmla="*/ 1651030 w 1709242"/>
              <a:gd name="connsiteY361" fmla="*/ 508704 h 571627"/>
              <a:gd name="connsiteX362" fmla="*/ 1664079 w 1709242"/>
              <a:gd name="connsiteY362" fmla="*/ 513430 h 571627"/>
              <a:gd name="connsiteX363" fmla="*/ 1676014 w 1709242"/>
              <a:gd name="connsiteY363" fmla="*/ 518269 h 571627"/>
              <a:gd name="connsiteX364" fmla="*/ 1684672 w 1709242"/>
              <a:gd name="connsiteY364" fmla="*/ 524909 h 571627"/>
              <a:gd name="connsiteX365" fmla="*/ 1687939 w 1709242"/>
              <a:gd name="connsiteY365" fmla="*/ 535376 h 571627"/>
              <a:gd name="connsiteX366" fmla="*/ 1686396 w 1709242"/>
              <a:gd name="connsiteY366" fmla="*/ 542288 h 571627"/>
              <a:gd name="connsiteX367" fmla="*/ 1681633 w 1709242"/>
              <a:gd name="connsiteY367" fmla="*/ 547531 h 571627"/>
              <a:gd name="connsiteX368" fmla="*/ 1664641 w 1709242"/>
              <a:gd name="connsiteY368" fmla="*/ 551920 h 571627"/>
              <a:gd name="connsiteX369" fmla="*/ 1645962 w 1709242"/>
              <a:gd name="connsiteY369" fmla="*/ 547531 h 571627"/>
              <a:gd name="connsiteX370" fmla="*/ 1633351 w 1709242"/>
              <a:gd name="connsiteY370" fmla="*/ 535601 h 571627"/>
              <a:gd name="connsiteX371" fmla="*/ 1619064 w 1709242"/>
              <a:gd name="connsiteY371" fmla="*/ 549894 h 571627"/>
              <a:gd name="connsiteX372" fmla="*/ 1638085 w 1709242"/>
              <a:gd name="connsiteY372" fmla="*/ 565989 h 57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1709242" h="571627">
                <a:moveTo>
                  <a:pt x="452141" y="506194"/>
                </a:moveTo>
                <a:lnTo>
                  <a:pt x="274161" y="328291"/>
                </a:lnTo>
                <a:lnTo>
                  <a:pt x="288789" y="313664"/>
                </a:lnTo>
                <a:lnTo>
                  <a:pt x="444386" y="469261"/>
                </a:lnTo>
                <a:lnTo>
                  <a:pt x="444325" y="469313"/>
                </a:lnTo>
                <a:lnTo>
                  <a:pt x="476287" y="501163"/>
                </a:lnTo>
                <a:lnTo>
                  <a:pt x="544602" y="569477"/>
                </a:lnTo>
                <a:lnTo>
                  <a:pt x="608302" y="569477"/>
                </a:lnTo>
                <a:lnTo>
                  <a:pt x="851172" y="569477"/>
                </a:lnTo>
                <a:lnTo>
                  <a:pt x="851172" y="524460"/>
                </a:lnTo>
                <a:lnTo>
                  <a:pt x="693048" y="524460"/>
                </a:lnTo>
                <a:lnTo>
                  <a:pt x="693048" y="3"/>
                </a:lnTo>
                <a:lnTo>
                  <a:pt x="671890" y="3"/>
                </a:lnTo>
                <a:lnTo>
                  <a:pt x="671890" y="524460"/>
                </a:lnTo>
                <a:lnTo>
                  <a:pt x="647468" y="524460"/>
                </a:lnTo>
                <a:lnTo>
                  <a:pt x="647468" y="3"/>
                </a:lnTo>
                <a:lnTo>
                  <a:pt x="602562" y="3"/>
                </a:lnTo>
                <a:lnTo>
                  <a:pt x="602562" y="563737"/>
                </a:lnTo>
                <a:lnTo>
                  <a:pt x="508138" y="469313"/>
                </a:lnTo>
                <a:lnTo>
                  <a:pt x="320638" y="281814"/>
                </a:lnTo>
                <a:lnTo>
                  <a:pt x="473512" y="128941"/>
                </a:lnTo>
                <a:cubicBezTo>
                  <a:pt x="487037" y="144678"/>
                  <a:pt x="498500" y="162156"/>
                  <a:pt x="507568" y="180963"/>
                </a:cubicBezTo>
                <a:cubicBezTo>
                  <a:pt x="523196" y="213367"/>
                  <a:pt x="531315" y="248877"/>
                  <a:pt x="531322" y="284853"/>
                </a:cubicBezTo>
                <a:cubicBezTo>
                  <a:pt x="531401" y="321826"/>
                  <a:pt x="522887" y="358312"/>
                  <a:pt x="506449" y="391432"/>
                </a:cubicBezTo>
                <a:lnTo>
                  <a:pt x="540213" y="424632"/>
                </a:lnTo>
                <a:cubicBezTo>
                  <a:pt x="573012" y="366432"/>
                  <a:pt x="584223" y="298526"/>
                  <a:pt x="571871" y="232872"/>
                </a:cubicBezTo>
                <a:cubicBezTo>
                  <a:pt x="562330" y="182160"/>
                  <a:pt x="539203" y="135305"/>
                  <a:pt x="505341" y="97112"/>
                </a:cubicBezTo>
                <a:lnTo>
                  <a:pt x="602337" y="116"/>
                </a:lnTo>
                <a:lnTo>
                  <a:pt x="538749" y="116"/>
                </a:lnTo>
                <a:lnTo>
                  <a:pt x="472945" y="65941"/>
                </a:lnTo>
                <a:lnTo>
                  <a:pt x="472686" y="65729"/>
                </a:lnTo>
                <a:lnTo>
                  <a:pt x="441061" y="97691"/>
                </a:lnTo>
                <a:lnTo>
                  <a:pt x="441141" y="97755"/>
                </a:lnTo>
                <a:lnTo>
                  <a:pt x="216761" y="322205"/>
                </a:lnTo>
                <a:lnTo>
                  <a:pt x="216761" y="247488"/>
                </a:lnTo>
                <a:lnTo>
                  <a:pt x="464133" y="116"/>
                </a:lnTo>
                <a:lnTo>
                  <a:pt x="434196" y="116"/>
                </a:lnTo>
                <a:lnTo>
                  <a:pt x="409379" y="24932"/>
                </a:lnTo>
                <a:cubicBezTo>
                  <a:pt x="372551" y="8336"/>
                  <a:pt x="332506" y="-201"/>
                  <a:pt x="291940" y="4"/>
                </a:cubicBezTo>
                <a:lnTo>
                  <a:pt x="0" y="4"/>
                </a:lnTo>
                <a:lnTo>
                  <a:pt x="0" y="569141"/>
                </a:lnTo>
                <a:lnTo>
                  <a:pt x="291940" y="569141"/>
                </a:lnTo>
                <a:cubicBezTo>
                  <a:pt x="345199" y="569206"/>
                  <a:pt x="397238" y="554220"/>
                  <a:pt x="442139" y="526121"/>
                </a:cubicBezTo>
                <a:lnTo>
                  <a:pt x="485629" y="569590"/>
                </a:lnTo>
                <a:lnTo>
                  <a:pt x="515566" y="569590"/>
                </a:lnTo>
                <a:lnTo>
                  <a:pt x="459955" y="514003"/>
                </a:lnTo>
                <a:lnTo>
                  <a:pt x="459968" y="513994"/>
                </a:lnTo>
                <a:lnTo>
                  <a:pt x="452141" y="506194"/>
                </a:lnTo>
                <a:close/>
                <a:moveTo>
                  <a:pt x="171518" y="262794"/>
                </a:moveTo>
                <a:lnTo>
                  <a:pt x="171743" y="262569"/>
                </a:lnTo>
                <a:lnTo>
                  <a:pt x="171743" y="45021"/>
                </a:lnTo>
                <a:lnTo>
                  <a:pt x="89698" y="45021"/>
                </a:lnTo>
                <a:lnTo>
                  <a:pt x="89698" y="524235"/>
                </a:lnTo>
                <a:lnTo>
                  <a:pt x="171743" y="524235"/>
                </a:lnTo>
                <a:lnTo>
                  <a:pt x="171743" y="292506"/>
                </a:lnTo>
                <a:lnTo>
                  <a:pt x="171518" y="292731"/>
                </a:lnTo>
                <a:lnTo>
                  <a:pt x="171518" y="262794"/>
                </a:lnTo>
                <a:close/>
                <a:moveTo>
                  <a:pt x="216761" y="45021"/>
                </a:moveTo>
                <a:lnTo>
                  <a:pt x="216761" y="217551"/>
                </a:lnTo>
                <a:lnTo>
                  <a:pt x="374583" y="59728"/>
                </a:lnTo>
                <a:cubicBezTo>
                  <a:pt x="348183" y="49982"/>
                  <a:pt x="320202" y="44982"/>
                  <a:pt x="291940" y="45021"/>
                </a:cubicBezTo>
                <a:lnTo>
                  <a:pt x="216761" y="45021"/>
                </a:lnTo>
                <a:close/>
                <a:moveTo>
                  <a:pt x="409325" y="493321"/>
                </a:moveTo>
                <a:lnTo>
                  <a:pt x="259194" y="343260"/>
                </a:lnTo>
                <a:lnTo>
                  <a:pt x="216761" y="385693"/>
                </a:lnTo>
                <a:lnTo>
                  <a:pt x="216761" y="524235"/>
                </a:lnTo>
                <a:lnTo>
                  <a:pt x="291827" y="524235"/>
                </a:lnTo>
                <a:cubicBezTo>
                  <a:pt x="333128" y="524257"/>
                  <a:pt x="373595" y="513546"/>
                  <a:pt x="409325" y="493321"/>
                </a:cubicBezTo>
                <a:close/>
                <a:moveTo>
                  <a:pt x="68539" y="524235"/>
                </a:moveTo>
                <a:lnTo>
                  <a:pt x="68539" y="45021"/>
                </a:lnTo>
                <a:lnTo>
                  <a:pt x="45018" y="45021"/>
                </a:lnTo>
                <a:lnTo>
                  <a:pt x="45018" y="524235"/>
                </a:lnTo>
                <a:lnTo>
                  <a:pt x="68539" y="524235"/>
                </a:lnTo>
                <a:close/>
                <a:moveTo>
                  <a:pt x="915097" y="1128"/>
                </a:moveTo>
                <a:lnTo>
                  <a:pt x="915097" y="129542"/>
                </a:lnTo>
                <a:lnTo>
                  <a:pt x="936144" y="129542"/>
                </a:lnTo>
                <a:lnTo>
                  <a:pt x="936144" y="65875"/>
                </a:lnTo>
                <a:lnTo>
                  <a:pt x="992642" y="129542"/>
                </a:lnTo>
                <a:lnTo>
                  <a:pt x="1019989" y="129428"/>
                </a:lnTo>
                <a:lnTo>
                  <a:pt x="959391" y="62102"/>
                </a:lnTo>
                <a:lnTo>
                  <a:pt x="1018303" y="1128"/>
                </a:lnTo>
                <a:lnTo>
                  <a:pt x="991290" y="1128"/>
                </a:lnTo>
                <a:lnTo>
                  <a:pt x="936144" y="59481"/>
                </a:lnTo>
                <a:lnTo>
                  <a:pt x="936144" y="1128"/>
                </a:lnTo>
                <a:lnTo>
                  <a:pt x="915097" y="1128"/>
                </a:lnTo>
                <a:close/>
                <a:moveTo>
                  <a:pt x="1036305" y="129542"/>
                </a:moveTo>
                <a:lnTo>
                  <a:pt x="1089093" y="1128"/>
                </a:lnTo>
                <a:lnTo>
                  <a:pt x="1103723" y="1128"/>
                </a:lnTo>
                <a:lnTo>
                  <a:pt x="1156282" y="129542"/>
                </a:lnTo>
                <a:lnTo>
                  <a:pt x="1133774" y="129542"/>
                </a:lnTo>
                <a:lnTo>
                  <a:pt x="1123906" y="104782"/>
                </a:lnTo>
                <a:lnTo>
                  <a:pt x="1068566" y="104782"/>
                </a:lnTo>
                <a:lnTo>
                  <a:pt x="1058708" y="129542"/>
                </a:lnTo>
                <a:lnTo>
                  <a:pt x="1036305" y="129542"/>
                </a:lnTo>
                <a:close/>
                <a:moveTo>
                  <a:pt x="1096236" y="35300"/>
                </a:moveTo>
                <a:lnTo>
                  <a:pt x="1116601" y="86437"/>
                </a:lnTo>
                <a:lnTo>
                  <a:pt x="1075872" y="86437"/>
                </a:lnTo>
                <a:lnTo>
                  <a:pt x="1096236" y="35300"/>
                </a:lnTo>
                <a:close/>
                <a:moveTo>
                  <a:pt x="1240207" y="20374"/>
                </a:moveTo>
                <a:lnTo>
                  <a:pt x="1173389" y="114910"/>
                </a:lnTo>
                <a:lnTo>
                  <a:pt x="1173389" y="129542"/>
                </a:lnTo>
                <a:lnTo>
                  <a:pt x="1266686" y="129542"/>
                </a:lnTo>
                <a:lnTo>
                  <a:pt x="1266686" y="110297"/>
                </a:lnTo>
                <a:lnTo>
                  <a:pt x="1201411" y="110297"/>
                </a:lnTo>
                <a:lnTo>
                  <a:pt x="1268153" y="15872"/>
                </a:lnTo>
                <a:lnTo>
                  <a:pt x="1268153" y="1128"/>
                </a:lnTo>
                <a:lnTo>
                  <a:pt x="1177551" y="1128"/>
                </a:lnTo>
                <a:lnTo>
                  <a:pt x="1177551" y="20374"/>
                </a:lnTo>
                <a:lnTo>
                  <a:pt x="1240207" y="20374"/>
                </a:lnTo>
                <a:close/>
                <a:moveTo>
                  <a:pt x="1284917" y="129542"/>
                </a:moveTo>
                <a:lnTo>
                  <a:pt x="1337705" y="1128"/>
                </a:lnTo>
                <a:lnTo>
                  <a:pt x="1352335" y="1128"/>
                </a:lnTo>
                <a:lnTo>
                  <a:pt x="1404780" y="129542"/>
                </a:lnTo>
                <a:lnTo>
                  <a:pt x="1382272" y="129542"/>
                </a:lnTo>
                <a:lnTo>
                  <a:pt x="1372490" y="104782"/>
                </a:lnTo>
                <a:lnTo>
                  <a:pt x="1317397" y="104782"/>
                </a:lnTo>
                <a:lnTo>
                  <a:pt x="1307539" y="129542"/>
                </a:lnTo>
                <a:lnTo>
                  <a:pt x="1284917" y="129542"/>
                </a:lnTo>
                <a:close/>
                <a:moveTo>
                  <a:pt x="1345058" y="35340"/>
                </a:moveTo>
                <a:lnTo>
                  <a:pt x="1365241" y="86437"/>
                </a:lnTo>
                <a:lnTo>
                  <a:pt x="1324703" y="86437"/>
                </a:lnTo>
                <a:lnTo>
                  <a:pt x="1345058" y="35340"/>
                </a:lnTo>
                <a:close/>
                <a:moveTo>
                  <a:pt x="1425716" y="1128"/>
                </a:moveTo>
                <a:lnTo>
                  <a:pt x="1425716" y="129542"/>
                </a:lnTo>
                <a:lnTo>
                  <a:pt x="1446985" y="129542"/>
                </a:lnTo>
                <a:lnTo>
                  <a:pt x="1446985" y="41304"/>
                </a:lnTo>
                <a:lnTo>
                  <a:pt x="1514622" y="129542"/>
                </a:lnTo>
                <a:lnTo>
                  <a:pt x="1529252" y="129542"/>
                </a:lnTo>
                <a:lnTo>
                  <a:pt x="1529252" y="1128"/>
                </a:lnTo>
                <a:lnTo>
                  <a:pt x="1508202" y="1128"/>
                </a:lnTo>
                <a:lnTo>
                  <a:pt x="1508202" y="89526"/>
                </a:lnTo>
                <a:lnTo>
                  <a:pt x="1440565" y="1128"/>
                </a:lnTo>
                <a:lnTo>
                  <a:pt x="1425716" y="1128"/>
                </a:lnTo>
                <a:close/>
                <a:moveTo>
                  <a:pt x="915097" y="349566"/>
                </a:moveTo>
                <a:lnTo>
                  <a:pt x="915097" y="221265"/>
                </a:lnTo>
                <a:lnTo>
                  <a:pt x="929616" y="221265"/>
                </a:lnTo>
                <a:lnTo>
                  <a:pt x="936144" y="221265"/>
                </a:lnTo>
                <a:lnTo>
                  <a:pt x="963382" y="221265"/>
                </a:lnTo>
                <a:cubicBezTo>
                  <a:pt x="972240" y="221164"/>
                  <a:pt x="981041" y="222808"/>
                  <a:pt x="989261" y="226104"/>
                </a:cubicBezTo>
                <a:cubicBezTo>
                  <a:pt x="996995" y="229257"/>
                  <a:pt x="1004053" y="233840"/>
                  <a:pt x="1010083" y="239610"/>
                </a:cubicBezTo>
                <a:cubicBezTo>
                  <a:pt x="1017769" y="246946"/>
                  <a:pt x="1023494" y="256083"/>
                  <a:pt x="1026751" y="266193"/>
                </a:cubicBezTo>
                <a:cubicBezTo>
                  <a:pt x="1030009" y="276304"/>
                  <a:pt x="1030685" y="287066"/>
                  <a:pt x="1028733" y="297507"/>
                </a:cubicBezTo>
                <a:cubicBezTo>
                  <a:pt x="1026771" y="307946"/>
                  <a:pt x="1022246" y="317732"/>
                  <a:pt x="1015550" y="325978"/>
                </a:cubicBezTo>
                <a:cubicBezTo>
                  <a:pt x="1008854" y="334224"/>
                  <a:pt x="1000205" y="340667"/>
                  <a:pt x="990395" y="344726"/>
                </a:cubicBezTo>
                <a:cubicBezTo>
                  <a:pt x="982241" y="348022"/>
                  <a:pt x="973516" y="349666"/>
                  <a:pt x="964734" y="349566"/>
                </a:cubicBezTo>
                <a:lnTo>
                  <a:pt x="936144" y="349566"/>
                </a:lnTo>
                <a:lnTo>
                  <a:pt x="929503" y="349566"/>
                </a:lnTo>
                <a:lnTo>
                  <a:pt x="915097" y="349566"/>
                </a:lnTo>
                <a:close/>
                <a:moveTo>
                  <a:pt x="936144" y="330320"/>
                </a:moveTo>
                <a:lnTo>
                  <a:pt x="936144" y="240510"/>
                </a:lnTo>
                <a:lnTo>
                  <a:pt x="963382" y="240510"/>
                </a:lnTo>
                <a:cubicBezTo>
                  <a:pt x="971230" y="240477"/>
                  <a:pt x="978974" y="242411"/>
                  <a:pt x="985889" y="246137"/>
                </a:cubicBezTo>
                <a:cubicBezTo>
                  <a:pt x="992423" y="249894"/>
                  <a:pt x="997824" y="255336"/>
                  <a:pt x="1001529" y="261894"/>
                </a:cubicBezTo>
                <a:cubicBezTo>
                  <a:pt x="1005415" y="269032"/>
                  <a:pt x="1007359" y="277065"/>
                  <a:pt x="1007159" y="285190"/>
                </a:cubicBezTo>
                <a:cubicBezTo>
                  <a:pt x="1007349" y="293408"/>
                  <a:pt x="1005454" y="301540"/>
                  <a:pt x="1001644" y="308824"/>
                </a:cubicBezTo>
                <a:cubicBezTo>
                  <a:pt x="998129" y="315405"/>
                  <a:pt x="992871" y="320894"/>
                  <a:pt x="986451" y="324693"/>
                </a:cubicBezTo>
                <a:cubicBezTo>
                  <a:pt x="979336" y="328539"/>
                  <a:pt x="971354" y="330478"/>
                  <a:pt x="963267" y="330320"/>
                </a:cubicBezTo>
                <a:lnTo>
                  <a:pt x="936144" y="330320"/>
                </a:lnTo>
                <a:close/>
                <a:moveTo>
                  <a:pt x="1055326" y="221265"/>
                </a:moveTo>
                <a:lnTo>
                  <a:pt x="1055326" y="349566"/>
                </a:lnTo>
                <a:lnTo>
                  <a:pt x="1076491" y="349566"/>
                </a:lnTo>
                <a:lnTo>
                  <a:pt x="1076491" y="221265"/>
                </a:lnTo>
                <a:lnTo>
                  <a:pt x="1055326" y="221265"/>
                </a:lnTo>
                <a:close/>
                <a:moveTo>
                  <a:pt x="1167312" y="351479"/>
                </a:moveTo>
                <a:cubicBezTo>
                  <a:pt x="1158711" y="351504"/>
                  <a:pt x="1150205" y="349741"/>
                  <a:pt x="1142328" y="346301"/>
                </a:cubicBezTo>
                <a:cubicBezTo>
                  <a:pt x="1134613" y="342944"/>
                  <a:pt x="1127621" y="338129"/>
                  <a:pt x="1121725" y="332121"/>
                </a:cubicBezTo>
                <a:cubicBezTo>
                  <a:pt x="1115848" y="325983"/>
                  <a:pt x="1111153" y="318809"/>
                  <a:pt x="1107885" y="310963"/>
                </a:cubicBezTo>
                <a:cubicBezTo>
                  <a:pt x="1101285" y="294455"/>
                  <a:pt x="1101285" y="276038"/>
                  <a:pt x="1107885" y="259530"/>
                </a:cubicBezTo>
                <a:cubicBezTo>
                  <a:pt x="1111200" y="251748"/>
                  <a:pt x="1115934" y="244649"/>
                  <a:pt x="1121840" y="238596"/>
                </a:cubicBezTo>
                <a:cubicBezTo>
                  <a:pt x="1127802" y="232521"/>
                  <a:pt x="1134917" y="227700"/>
                  <a:pt x="1142776" y="224417"/>
                </a:cubicBezTo>
                <a:cubicBezTo>
                  <a:pt x="1151015" y="220990"/>
                  <a:pt x="1159854" y="219267"/>
                  <a:pt x="1168769" y="219352"/>
                </a:cubicBezTo>
                <a:cubicBezTo>
                  <a:pt x="1178513" y="219281"/>
                  <a:pt x="1188143" y="221315"/>
                  <a:pt x="1197020" y="225317"/>
                </a:cubicBezTo>
                <a:cubicBezTo>
                  <a:pt x="1205488" y="229048"/>
                  <a:pt x="1212946" y="234760"/>
                  <a:pt x="1218747" y="241973"/>
                </a:cubicBezTo>
                <a:lnTo>
                  <a:pt x="1204221" y="256266"/>
                </a:lnTo>
                <a:cubicBezTo>
                  <a:pt x="1200402" y="250814"/>
                  <a:pt x="1195144" y="246529"/>
                  <a:pt x="1189029" y="243887"/>
                </a:cubicBezTo>
                <a:cubicBezTo>
                  <a:pt x="1182600" y="240974"/>
                  <a:pt x="1175608" y="239514"/>
                  <a:pt x="1168550" y="239610"/>
                </a:cubicBezTo>
                <a:cubicBezTo>
                  <a:pt x="1160416" y="239436"/>
                  <a:pt x="1152377" y="241416"/>
                  <a:pt x="1145252" y="245350"/>
                </a:cubicBezTo>
                <a:cubicBezTo>
                  <a:pt x="1138670" y="249118"/>
                  <a:pt x="1133317" y="254706"/>
                  <a:pt x="1129831" y="261443"/>
                </a:cubicBezTo>
                <a:cubicBezTo>
                  <a:pt x="1126173" y="268864"/>
                  <a:pt x="1124268" y="277028"/>
                  <a:pt x="1124268" y="285303"/>
                </a:cubicBezTo>
                <a:cubicBezTo>
                  <a:pt x="1124268" y="293578"/>
                  <a:pt x="1126173" y="301741"/>
                  <a:pt x="1129831" y="309162"/>
                </a:cubicBezTo>
                <a:cubicBezTo>
                  <a:pt x="1133317" y="315817"/>
                  <a:pt x="1138527" y="321413"/>
                  <a:pt x="1144909" y="325368"/>
                </a:cubicBezTo>
                <a:cubicBezTo>
                  <a:pt x="1151424" y="329315"/>
                  <a:pt x="1158911" y="331344"/>
                  <a:pt x="1166521" y="331220"/>
                </a:cubicBezTo>
                <a:cubicBezTo>
                  <a:pt x="1174284" y="331508"/>
                  <a:pt x="1182009" y="329925"/>
                  <a:pt x="1189029" y="326606"/>
                </a:cubicBezTo>
                <a:cubicBezTo>
                  <a:pt x="1195115" y="323576"/>
                  <a:pt x="1200087" y="318688"/>
                  <a:pt x="1203212" y="312651"/>
                </a:cubicBezTo>
                <a:cubicBezTo>
                  <a:pt x="1205231" y="308544"/>
                  <a:pt x="1206650" y="304186"/>
                  <a:pt x="1207441" y="299709"/>
                </a:cubicBezTo>
                <a:lnTo>
                  <a:pt x="1166521" y="299709"/>
                </a:lnTo>
                <a:lnTo>
                  <a:pt x="1166521" y="280125"/>
                </a:lnTo>
                <a:lnTo>
                  <a:pt x="1229996" y="280125"/>
                </a:lnTo>
                <a:lnTo>
                  <a:pt x="1229996" y="283051"/>
                </a:lnTo>
                <a:cubicBezTo>
                  <a:pt x="1230501" y="296257"/>
                  <a:pt x="1227672" y="309378"/>
                  <a:pt x="1221785" y="321205"/>
                </a:cubicBezTo>
                <a:cubicBezTo>
                  <a:pt x="1216728" y="330811"/>
                  <a:pt x="1208879" y="338658"/>
                  <a:pt x="1199268" y="343713"/>
                </a:cubicBezTo>
                <a:cubicBezTo>
                  <a:pt x="1189419" y="348897"/>
                  <a:pt x="1178437" y="351565"/>
                  <a:pt x="1167312" y="351479"/>
                </a:cubicBezTo>
                <a:close/>
                <a:moveTo>
                  <a:pt x="1255209" y="221265"/>
                </a:moveTo>
                <a:lnTo>
                  <a:pt x="1255209" y="349566"/>
                </a:lnTo>
                <a:lnTo>
                  <a:pt x="1276364" y="349566"/>
                </a:lnTo>
                <a:lnTo>
                  <a:pt x="1276364" y="221265"/>
                </a:lnTo>
                <a:lnTo>
                  <a:pt x="1255209" y="221265"/>
                </a:lnTo>
                <a:close/>
                <a:moveTo>
                  <a:pt x="1297185" y="240510"/>
                </a:moveTo>
                <a:lnTo>
                  <a:pt x="1297185" y="221265"/>
                </a:lnTo>
                <a:lnTo>
                  <a:pt x="1401855" y="221265"/>
                </a:lnTo>
                <a:lnTo>
                  <a:pt x="1401855" y="240510"/>
                </a:lnTo>
                <a:lnTo>
                  <a:pt x="1360431" y="240510"/>
                </a:lnTo>
                <a:lnTo>
                  <a:pt x="1360431" y="349566"/>
                </a:lnTo>
                <a:lnTo>
                  <a:pt x="1339276" y="349566"/>
                </a:lnTo>
                <a:lnTo>
                  <a:pt x="1339276" y="240510"/>
                </a:lnTo>
                <a:lnTo>
                  <a:pt x="1297185" y="240510"/>
                </a:lnTo>
                <a:close/>
                <a:moveTo>
                  <a:pt x="1449119" y="221265"/>
                </a:moveTo>
                <a:lnTo>
                  <a:pt x="1396341" y="349566"/>
                </a:lnTo>
                <a:lnTo>
                  <a:pt x="1418962" y="349566"/>
                </a:lnTo>
                <a:lnTo>
                  <a:pt x="1428821" y="324806"/>
                </a:lnTo>
                <a:lnTo>
                  <a:pt x="1484018" y="324806"/>
                </a:lnTo>
                <a:lnTo>
                  <a:pt x="1493800" y="349566"/>
                </a:lnTo>
                <a:lnTo>
                  <a:pt x="1516308" y="349566"/>
                </a:lnTo>
                <a:lnTo>
                  <a:pt x="1463863" y="221265"/>
                </a:lnTo>
                <a:lnTo>
                  <a:pt x="1449119" y="221265"/>
                </a:lnTo>
                <a:close/>
                <a:moveTo>
                  <a:pt x="1476770" y="306461"/>
                </a:moveTo>
                <a:lnTo>
                  <a:pt x="1456529" y="255221"/>
                </a:lnTo>
                <a:lnTo>
                  <a:pt x="1436127" y="306461"/>
                </a:lnTo>
                <a:lnTo>
                  <a:pt x="1476770" y="306461"/>
                </a:lnTo>
                <a:close/>
                <a:moveTo>
                  <a:pt x="1537129" y="349566"/>
                </a:moveTo>
                <a:lnTo>
                  <a:pt x="1537129" y="221265"/>
                </a:lnTo>
                <a:lnTo>
                  <a:pt x="1558180" y="221265"/>
                </a:lnTo>
                <a:lnTo>
                  <a:pt x="1558180" y="330320"/>
                </a:lnTo>
                <a:lnTo>
                  <a:pt x="1619178" y="330320"/>
                </a:lnTo>
                <a:lnTo>
                  <a:pt x="1619178" y="349566"/>
                </a:lnTo>
                <a:lnTo>
                  <a:pt x="1558180" y="349566"/>
                </a:lnTo>
                <a:lnTo>
                  <a:pt x="1551646" y="349566"/>
                </a:lnTo>
                <a:lnTo>
                  <a:pt x="1537129" y="349566"/>
                </a:lnTo>
                <a:close/>
                <a:moveTo>
                  <a:pt x="915097" y="441289"/>
                </a:moveTo>
                <a:lnTo>
                  <a:pt x="915097" y="569703"/>
                </a:lnTo>
                <a:lnTo>
                  <a:pt x="929503" y="569703"/>
                </a:lnTo>
                <a:lnTo>
                  <a:pt x="936144" y="569703"/>
                </a:lnTo>
                <a:lnTo>
                  <a:pt x="997033" y="569703"/>
                </a:lnTo>
                <a:lnTo>
                  <a:pt x="997033" y="550457"/>
                </a:lnTo>
                <a:lnTo>
                  <a:pt x="936144" y="550457"/>
                </a:lnTo>
                <a:lnTo>
                  <a:pt x="936144" y="441289"/>
                </a:lnTo>
                <a:lnTo>
                  <a:pt x="915097" y="441289"/>
                </a:lnTo>
                <a:close/>
                <a:moveTo>
                  <a:pt x="1012902" y="569703"/>
                </a:moveTo>
                <a:lnTo>
                  <a:pt x="1012902" y="441289"/>
                </a:lnTo>
                <a:lnTo>
                  <a:pt x="1027418" y="441289"/>
                </a:lnTo>
                <a:lnTo>
                  <a:pt x="1033943" y="441289"/>
                </a:lnTo>
                <a:lnTo>
                  <a:pt x="1098322" y="441289"/>
                </a:lnTo>
                <a:lnTo>
                  <a:pt x="1098322" y="460535"/>
                </a:lnTo>
                <a:lnTo>
                  <a:pt x="1033943" y="460535"/>
                </a:lnTo>
                <a:lnTo>
                  <a:pt x="1033943" y="495198"/>
                </a:lnTo>
                <a:lnTo>
                  <a:pt x="1093026" y="495198"/>
                </a:lnTo>
                <a:lnTo>
                  <a:pt x="1093026" y="513768"/>
                </a:lnTo>
                <a:lnTo>
                  <a:pt x="1033943" y="513464"/>
                </a:lnTo>
                <a:lnTo>
                  <a:pt x="1033943" y="550457"/>
                </a:lnTo>
                <a:lnTo>
                  <a:pt x="1099332" y="550457"/>
                </a:lnTo>
                <a:lnTo>
                  <a:pt x="1099332" y="569703"/>
                </a:lnTo>
                <a:lnTo>
                  <a:pt x="1033943" y="569703"/>
                </a:lnTo>
                <a:lnTo>
                  <a:pt x="1027418" y="569703"/>
                </a:lnTo>
                <a:lnTo>
                  <a:pt x="1012902" y="569703"/>
                </a:lnTo>
                <a:close/>
                <a:moveTo>
                  <a:pt x="1149643" y="566326"/>
                </a:moveTo>
                <a:cubicBezTo>
                  <a:pt x="1157511" y="569793"/>
                  <a:pt x="1166026" y="571558"/>
                  <a:pt x="1174627" y="571503"/>
                </a:cubicBezTo>
                <a:cubicBezTo>
                  <a:pt x="1186133" y="571778"/>
                  <a:pt x="1197525" y="569104"/>
                  <a:pt x="1207717" y="563737"/>
                </a:cubicBezTo>
                <a:cubicBezTo>
                  <a:pt x="1217318" y="558682"/>
                  <a:pt x="1225167" y="550835"/>
                  <a:pt x="1230225" y="541229"/>
                </a:cubicBezTo>
                <a:cubicBezTo>
                  <a:pt x="1236006" y="529368"/>
                  <a:pt x="1238797" y="516265"/>
                  <a:pt x="1238321" y="503076"/>
                </a:cubicBezTo>
                <a:lnTo>
                  <a:pt x="1238321" y="500150"/>
                </a:lnTo>
                <a:lnTo>
                  <a:pt x="1174960" y="500150"/>
                </a:lnTo>
                <a:lnTo>
                  <a:pt x="1174960" y="519620"/>
                </a:lnTo>
                <a:lnTo>
                  <a:pt x="1215842" y="519620"/>
                </a:lnTo>
                <a:cubicBezTo>
                  <a:pt x="1215070" y="524144"/>
                  <a:pt x="1213622" y="528545"/>
                  <a:pt x="1211536" y="532675"/>
                </a:cubicBezTo>
                <a:cubicBezTo>
                  <a:pt x="1208441" y="538736"/>
                  <a:pt x="1203469" y="543632"/>
                  <a:pt x="1197363" y="546630"/>
                </a:cubicBezTo>
                <a:cubicBezTo>
                  <a:pt x="1190353" y="550009"/>
                  <a:pt x="1182628" y="551632"/>
                  <a:pt x="1174846" y="551357"/>
                </a:cubicBezTo>
                <a:cubicBezTo>
                  <a:pt x="1167245" y="551456"/>
                  <a:pt x="1159759" y="549430"/>
                  <a:pt x="1153243" y="545505"/>
                </a:cubicBezTo>
                <a:cubicBezTo>
                  <a:pt x="1146786" y="541548"/>
                  <a:pt x="1141537" y="535906"/>
                  <a:pt x="1138051" y="529186"/>
                </a:cubicBezTo>
                <a:cubicBezTo>
                  <a:pt x="1134203" y="521830"/>
                  <a:pt x="1132269" y="513626"/>
                  <a:pt x="1132422" y="505327"/>
                </a:cubicBezTo>
                <a:cubicBezTo>
                  <a:pt x="1132269" y="497041"/>
                  <a:pt x="1134165" y="488847"/>
                  <a:pt x="1137937" y="481468"/>
                </a:cubicBezTo>
                <a:cubicBezTo>
                  <a:pt x="1141528" y="474770"/>
                  <a:pt x="1146900" y="469199"/>
                  <a:pt x="1153463" y="465373"/>
                </a:cubicBezTo>
                <a:cubicBezTo>
                  <a:pt x="1160549" y="461439"/>
                  <a:pt x="1168550" y="459457"/>
                  <a:pt x="1176646" y="459634"/>
                </a:cubicBezTo>
                <a:cubicBezTo>
                  <a:pt x="1183742" y="459606"/>
                  <a:pt x="1190753" y="461062"/>
                  <a:pt x="1197249" y="463910"/>
                </a:cubicBezTo>
                <a:cubicBezTo>
                  <a:pt x="1203297" y="466653"/>
                  <a:pt x="1208536" y="470918"/>
                  <a:pt x="1212441" y="476290"/>
                </a:cubicBezTo>
                <a:lnTo>
                  <a:pt x="1226729" y="461997"/>
                </a:lnTo>
                <a:cubicBezTo>
                  <a:pt x="1220700" y="454740"/>
                  <a:pt x="1213022" y="449028"/>
                  <a:pt x="1204336" y="445340"/>
                </a:cubicBezTo>
                <a:cubicBezTo>
                  <a:pt x="1195449" y="441378"/>
                  <a:pt x="1185819" y="439382"/>
                  <a:pt x="1176084" y="439488"/>
                </a:cubicBezTo>
                <a:cubicBezTo>
                  <a:pt x="1167207" y="439416"/>
                  <a:pt x="1158406" y="441139"/>
                  <a:pt x="1150205" y="444553"/>
                </a:cubicBezTo>
                <a:cubicBezTo>
                  <a:pt x="1142328" y="447739"/>
                  <a:pt x="1135194" y="452530"/>
                  <a:pt x="1129269" y="458621"/>
                </a:cubicBezTo>
                <a:cubicBezTo>
                  <a:pt x="1123325" y="464684"/>
                  <a:pt x="1118582" y="471827"/>
                  <a:pt x="1115315" y="479667"/>
                </a:cubicBezTo>
                <a:cubicBezTo>
                  <a:pt x="1111895" y="487785"/>
                  <a:pt x="1110171" y="496517"/>
                  <a:pt x="1110248" y="505327"/>
                </a:cubicBezTo>
                <a:cubicBezTo>
                  <a:pt x="1110190" y="514171"/>
                  <a:pt x="1111914" y="522936"/>
                  <a:pt x="1115315" y="531100"/>
                </a:cubicBezTo>
                <a:cubicBezTo>
                  <a:pt x="1118582" y="538911"/>
                  <a:pt x="1123278" y="546047"/>
                  <a:pt x="1129155" y="552145"/>
                </a:cubicBezTo>
                <a:cubicBezTo>
                  <a:pt x="1134975" y="558186"/>
                  <a:pt x="1141937" y="563007"/>
                  <a:pt x="1149643" y="566326"/>
                </a:cubicBezTo>
                <a:close/>
                <a:moveTo>
                  <a:pt x="1257228" y="569703"/>
                </a:moveTo>
                <a:lnTo>
                  <a:pt x="1257228" y="441289"/>
                </a:lnTo>
                <a:lnTo>
                  <a:pt x="1271754" y="441289"/>
                </a:lnTo>
                <a:lnTo>
                  <a:pt x="1278278" y="441289"/>
                </a:lnTo>
                <a:lnTo>
                  <a:pt x="1342658" y="441289"/>
                </a:lnTo>
                <a:lnTo>
                  <a:pt x="1342658" y="460535"/>
                </a:lnTo>
                <a:lnTo>
                  <a:pt x="1278278" y="460535"/>
                </a:lnTo>
                <a:lnTo>
                  <a:pt x="1278278" y="495198"/>
                </a:lnTo>
                <a:lnTo>
                  <a:pt x="1337362" y="495198"/>
                </a:lnTo>
                <a:lnTo>
                  <a:pt x="1337362" y="513768"/>
                </a:lnTo>
                <a:lnTo>
                  <a:pt x="1278278" y="513464"/>
                </a:lnTo>
                <a:lnTo>
                  <a:pt x="1278278" y="550457"/>
                </a:lnTo>
                <a:lnTo>
                  <a:pt x="1343553" y="550457"/>
                </a:lnTo>
                <a:lnTo>
                  <a:pt x="1343553" y="569703"/>
                </a:lnTo>
                <a:lnTo>
                  <a:pt x="1278278" y="569703"/>
                </a:lnTo>
                <a:lnTo>
                  <a:pt x="1271754" y="569703"/>
                </a:lnTo>
                <a:lnTo>
                  <a:pt x="1257228" y="569703"/>
                </a:lnTo>
                <a:close/>
                <a:moveTo>
                  <a:pt x="1365165" y="441289"/>
                </a:moveTo>
                <a:lnTo>
                  <a:pt x="1365165" y="569703"/>
                </a:lnTo>
                <a:lnTo>
                  <a:pt x="1386206" y="569703"/>
                </a:lnTo>
                <a:lnTo>
                  <a:pt x="1386206" y="480941"/>
                </a:lnTo>
                <a:lnTo>
                  <a:pt x="1454071" y="569703"/>
                </a:lnTo>
                <a:lnTo>
                  <a:pt x="1468816" y="569703"/>
                </a:lnTo>
                <a:lnTo>
                  <a:pt x="1468816" y="441402"/>
                </a:lnTo>
                <a:lnTo>
                  <a:pt x="1447661" y="441402"/>
                </a:lnTo>
                <a:lnTo>
                  <a:pt x="1447661" y="529821"/>
                </a:lnTo>
                <a:lnTo>
                  <a:pt x="1379796" y="441289"/>
                </a:lnTo>
                <a:lnTo>
                  <a:pt x="1365165" y="441289"/>
                </a:lnTo>
                <a:close/>
                <a:moveTo>
                  <a:pt x="1496839" y="569703"/>
                </a:moveTo>
                <a:lnTo>
                  <a:pt x="1496839" y="441289"/>
                </a:lnTo>
                <a:lnTo>
                  <a:pt x="1511698" y="441289"/>
                </a:lnTo>
                <a:lnTo>
                  <a:pt x="1517889" y="441289"/>
                </a:lnTo>
                <a:lnTo>
                  <a:pt x="1545454" y="441289"/>
                </a:lnTo>
                <a:cubicBezTo>
                  <a:pt x="1554313" y="441242"/>
                  <a:pt x="1563104" y="442885"/>
                  <a:pt x="1571343" y="446129"/>
                </a:cubicBezTo>
                <a:cubicBezTo>
                  <a:pt x="1579116" y="449252"/>
                  <a:pt x="1586193" y="453880"/>
                  <a:pt x="1592165" y="459747"/>
                </a:cubicBezTo>
                <a:cubicBezTo>
                  <a:pt x="1598128" y="465516"/>
                  <a:pt x="1602833" y="472450"/>
                  <a:pt x="1606005" y="480117"/>
                </a:cubicBezTo>
                <a:cubicBezTo>
                  <a:pt x="1612577" y="496359"/>
                  <a:pt x="1612577" y="514519"/>
                  <a:pt x="1606005" y="530762"/>
                </a:cubicBezTo>
                <a:cubicBezTo>
                  <a:pt x="1602862" y="538515"/>
                  <a:pt x="1598194" y="545557"/>
                  <a:pt x="1592279" y="551470"/>
                </a:cubicBezTo>
                <a:cubicBezTo>
                  <a:pt x="1586345" y="557333"/>
                  <a:pt x="1579306" y="561962"/>
                  <a:pt x="1571572" y="565088"/>
                </a:cubicBezTo>
                <a:cubicBezTo>
                  <a:pt x="1563361" y="568320"/>
                  <a:pt x="1554617" y="569963"/>
                  <a:pt x="1545797" y="569927"/>
                </a:cubicBezTo>
                <a:lnTo>
                  <a:pt x="1511355" y="569703"/>
                </a:lnTo>
                <a:lnTo>
                  <a:pt x="1496839" y="569703"/>
                </a:lnTo>
                <a:close/>
                <a:moveTo>
                  <a:pt x="1517889" y="550457"/>
                </a:moveTo>
                <a:lnTo>
                  <a:pt x="1517889" y="460647"/>
                </a:lnTo>
                <a:lnTo>
                  <a:pt x="1545454" y="460647"/>
                </a:lnTo>
                <a:cubicBezTo>
                  <a:pt x="1553332" y="460558"/>
                  <a:pt x="1561094" y="462537"/>
                  <a:pt x="1567972" y="466387"/>
                </a:cubicBezTo>
                <a:cubicBezTo>
                  <a:pt x="1574544" y="470080"/>
                  <a:pt x="1579964" y="475537"/>
                  <a:pt x="1583612" y="482143"/>
                </a:cubicBezTo>
                <a:cubicBezTo>
                  <a:pt x="1587526" y="489273"/>
                  <a:pt x="1589508" y="497305"/>
                  <a:pt x="1589355" y="505439"/>
                </a:cubicBezTo>
                <a:cubicBezTo>
                  <a:pt x="1589508" y="513631"/>
                  <a:pt x="1587564" y="521727"/>
                  <a:pt x="1583726" y="528961"/>
                </a:cubicBezTo>
                <a:cubicBezTo>
                  <a:pt x="1580192" y="535577"/>
                  <a:pt x="1574839" y="541045"/>
                  <a:pt x="1568305" y="544718"/>
                </a:cubicBezTo>
                <a:cubicBezTo>
                  <a:pt x="1561237" y="548683"/>
                  <a:pt x="1553227" y="550666"/>
                  <a:pt x="1545121" y="550457"/>
                </a:cubicBezTo>
                <a:lnTo>
                  <a:pt x="1517889" y="550457"/>
                </a:lnTo>
                <a:close/>
                <a:moveTo>
                  <a:pt x="1638085" y="565989"/>
                </a:moveTo>
                <a:cubicBezTo>
                  <a:pt x="1646134" y="569892"/>
                  <a:pt x="1655020" y="571784"/>
                  <a:pt x="1663964" y="571503"/>
                </a:cubicBezTo>
                <a:cubicBezTo>
                  <a:pt x="1675747" y="572339"/>
                  <a:pt x="1687444" y="568947"/>
                  <a:pt x="1696940" y="561937"/>
                </a:cubicBezTo>
                <a:cubicBezTo>
                  <a:pt x="1700979" y="558676"/>
                  <a:pt x="1704198" y="554513"/>
                  <a:pt x="1706322" y="549782"/>
                </a:cubicBezTo>
                <a:cubicBezTo>
                  <a:pt x="1708456" y="545051"/>
                  <a:pt x="1709446" y="539885"/>
                  <a:pt x="1709208" y="534701"/>
                </a:cubicBezTo>
                <a:cubicBezTo>
                  <a:pt x="1709418" y="528815"/>
                  <a:pt x="1708265" y="522961"/>
                  <a:pt x="1705836" y="517594"/>
                </a:cubicBezTo>
                <a:cubicBezTo>
                  <a:pt x="1703884" y="513209"/>
                  <a:pt x="1700912" y="509351"/>
                  <a:pt x="1697169" y="506339"/>
                </a:cubicBezTo>
                <a:cubicBezTo>
                  <a:pt x="1693559" y="503401"/>
                  <a:pt x="1689539" y="501012"/>
                  <a:pt x="1685243" y="499250"/>
                </a:cubicBezTo>
                <a:cubicBezTo>
                  <a:pt x="1680967" y="497449"/>
                  <a:pt x="1676461" y="495761"/>
                  <a:pt x="1672184" y="494298"/>
                </a:cubicBezTo>
                <a:cubicBezTo>
                  <a:pt x="1667908" y="492835"/>
                  <a:pt x="1663964" y="491258"/>
                  <a:pt x="1660250" y="489571"/>
                </a:cubicBezTo>
                <a:cubicBezTo>
                  <a:pt x="1656964" y="488187"/>
                  <a:pt x="1654011" y="486115"/>
                  <a:pt x="1651591" y="483494"/>
                </a:cubicBezTo>
                <a:cubicBezTo>
                  <a:pt x="1649353" y="480905"/>
                  <a:pt x="1648191" y="477566"/>
                  <a:pt x="1648324" y="474153"/>
                </a:cubicBezTo>
                <a:cubicBezTo>
                  <a:pt x="1648172" y="471968"/>
                  <a:pt x="1648591" y="469782"/>
                  <a:pt x="1649534" y="467809"/>
                </a:cubicBezTo>
                <a:cubicBezTo>
                  <a:pt x="1650477" y="465835"/>
                  <a:pt x="1651925" y="464143"/>
                  <a:pt x="1653725" y="462898"/>
                </a:cubicBezTo>
                <a:cubicBezTo>
                  <a:pt x="1658211" y="460135"/>
                  <a:pt x="1663431" y="458800"/>
                  <a:pt x="1668698" y="459072"/>
                </a:cubicBezTo>
                <a:cubicBezTo>
                  <a:pt x="1673413" y="458985"/>
                  <a:pt x="1678080" y="460026"/>
                  <a:pt x="1682310" y="462110"/>
                </a:cubicBezTo>
                <a:cubicBezTo>
                  <a:pt x="1686596" y="464475"/>
                  <a:pt x="1690406" y="467603"/>
                  <a:pt x="1693568" y="471339"/>
                </a:cubicBezTo>
                <a:lnTo>
                  <a:pt x="1707856" y="457046"/>
                </a:lnTo>
                <a:cubicBezTo>
                  <a:pt x="1703426" y="451731"/>
                  <a:pt x="1697893" y="447432"/>
                  <a:pt x="1691654" y="444440"/>
                </a:cubicBezTo>
                <a:cubicBezTo>
                  <a:pt x="1684643" y="441043"/>
                  <a:pt x="1676938" y="439346"/>
                  <a:pt x="1669146" y="439488"/>
                </a:cubicBezTo>
                <a:cubicBezTo>
                  <a:pt x="1661802" y="439368"/>
                  <a:pt x="1654516" y="440786"/>
                  <a:pt x="1647762" y="443653"/>
                </a:cubicBezTo>
                <a:cubicBezTo>
                  <a:pt x="1641685" y="446246"/>
                  <a:pt x="1636456" y="450497"/>
                  <a:pt x="1632684" y="455920"/>
                </a:cubicBezTo>
                <a:cubicBezTo>
                  <a:pt x="1628817" y="461620"/>
                  <a:pt x="1626846" y="468394"/>
                  <a:pt x="1627055" y="475277"/>
                </a:cubicBezTo>
                <a:cubicBezTo>
                  <a:pt x="1626855" y="480910"/>
                  <a:pt x="1628008" y="486506"/>
                  <a:pt x="1630427" y="491597"/>
                </a:cubicBezTo>
                <a:cubicBezTo>
                  <a:pt x="1632427" y="495705"/>
                  <a:pt x="1635399" y="499260"/>
                  <a:pt x="1639095" y="501950"/>
                </a:cubicBezTo>
                <a:cubicBezTo>
                  <a:pt x="1642771" y="504702"/>
                  <a:pt x="1646772" y="506972"/>
                  <a:pt x="1651030" y="508704"/>
                </a:cubicBezTo>
                <a:cubicBezTo>
                  <a:pt x="1655411" y="510504"/>
                  <a:pt x="1659688" y="512079"/>
                  <a:pt x="1664079" y="513430"/>
                </a:cubicBezTo>
                <a:cubicBezTo>
                  <a:pt x="1668156" y="514779"/>
                  <a:pt x="1672146" y="516395"/>
                  <a:pt x="1676014" y="518269"/>
                </a:cubicBezTo>
                <a:cubicBezTo>
                  <a:pt x="1679357" y="519811"/>
                  <a:pt x="1682319" y="522079"/>
                  <a:pt x="1684672" y="524909"/>
                </a:cubicBezTo>
                <a:cubicBezTo>
                  <a:pt x="1686986" y="527895"/>
                  <a:pt x="1688139" y="531609"/>
                  <a:pt x="1687939" y="535376"/>
                </a:cubicBezTo>
                <a:cubicBezTo>
                  <a:pt x="1688034" y="537775"/>
                  <a:pt x="1687501" y="540156"/>
                  <a:pt x="1686396" y="542288"/>
                </a:cubicBezTo>
                <a:cubicBezTo>
                  <a:pt x="1685291" y="544418"/>
                  <a:pt x="1683653" y="546225"/>
                  <a:pt x="1681633" y="547531"/>
                </a:cubicBezTo>
                <a:cubicBezTo>
                  <a:pt x="1676556" y="550698"/>
                  <a:pt x="1670622" y="552231"/>
                  <a:pt x="1664641" y="551920"/>
                </a:cubicBezTo>
                <a:cubicBezTo>
                  <a:pt x="1658135" y="552168"/>
                  <a:pt x="1651677" y="550652"/>
                  <a:pt x="1645962" y="547531"/>
                </a:cubicBezTo>
                <a:cubicBezTo>
                  <a:pt x="1640933" y="544535"/>
                  <a:pt x="1636628" y="540461"/>
                  <a:pt x="1633351" y="535601"/>
                </a:cubicBezTo>
                <a:lnTo>
                  <a:pt x="1619064" y="549894"/>
                </a:lnTo>
                <a:cubicBezTo>
                  <a:pt x="1624160" y="556574"/>
                  <a:pt x="1630655" y="562066"/>
                  <a:pt x="1638085" y="56598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С</a:t>
            </a:r>
            <a:r>
              <a:rPr spc="-170" dirty="0"/>
              <a:t>т</a:t>
            </a:r>
            <a:r>
              <a:rPr spc="-145" dirty="0"/>
              <a:t>ек</a:t>
            </a:r>
            <a:r>
              <a:rPr spc="-265" dirty="0"/>
              <a:t> </a:t>
            </a:r>
            <a:r>
              <a:rPr spc="-215" dirty="0" err="1"/>
              <a:t>т</a:t>
            </a:r>
            <a:r>
              <a:rPr spc="-254" dirty="0" err="1"/>
              <a:t>е</a:t>
            </a:r>
            <a:r>
              <a:rPr spc="-260" dirty="0" err="1"/>
              <a:t>хн</a:t>
            </a:r>
            <a:r>
              <a:rPr spc="-290" dirty="0" err="1"/>
              <a:t>о</a:t>
            </a:r>
            <a:r>
              <a:rPr spc="-260" dirty="0" err="1"/>
              <a:t>логи</a:t>
            </a:r>
            <a:r>
              <a:rPr spc="-114" dirty="0" err="1"/>
              <a:t>и</a:t>
            </a:r>
            <a:r>
              <a:rPr spc="-114" dirty="0"/>
              <a:t>̆</a:t>
            </a:r>
            <a:endParaRPr spc="-65" dirty="0"/>
          </a:p>
        </p:txBody>
      </p:sp>
      <p:sp>
        <p:nvSpPr>
          <p:cNvPr id="4" name="object 4"/>
          <p:cNvSpPr txBox="1"/>
          <p:nvPr/>
        </p:nvSpPr>
        <p:spPr>
          <a:xfrm>
            <a:off x="6104001" y="245215"/>
            <a:ext cx="3312795" cy="914994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375"/>
              </a:spcBef>
            </a:pPr>
            <a:r>
              <a:rPr sz="4800" b="1" spc="-180" dirty="0">
                <a:solidFill>
                  <a:srgbClr val="01FF2F"/>
                </a:solidFill>
                <a:latin typeface="Tahoma"/>
                <a:cs typeface="Tahoma"/>
              </a:rPr>
              <a:t>01</a:t>
            </a:r>
            <a:endParaRPr sz="48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3338" y="2880067"/>
            <a:ext cx="5328285" cy="118603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950"/>
              </a:spcBef>
            </a:pPr>
            <a:r>
              <a:rPr sz="4800" b="1" spc="-180" dirty="0">
                <a:solidFill>
                  <a:srgbClr val="01FF2F"/>
                </a:solidFill>
                <a:latin typeface="Tahoma"/>
                <a:cs typeface="Tahoma"/>
              </a:rPr>
              <a:t>02</a:t>
            </a:r>
            <a:endParaRPr sz="4800" dirty="0">
              <a:latin typeface="Tahoma"/>
              <a:cs typeface="Tahoma"/>
            </a:endParaRPr>
          </a:p>
          <a:p>
            <a:pPr marL="12700" marR="735965">
              <a:lnSpc>
                <a:spcPct val="114999"/>
              </a:lnSpc>
            </a:pPr>
            <a:r>
              <a:rPr sz="2000" i="1" spc="-5" dirty="0">
                <a:solidFill>
                  <a:srgbClr val="202429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11609" y="6274765"/>
            <a:ext cx="84455" cy="18288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1100" b="1" spc="-40" dirty="0">
                <a:solidFill>
                  <a:srgbClr val="252525"/>
                </a:solidFill>
                <a:latin typeface="Tahoma"/>
                <a:cs typeface="Tahoma"/>
              </a:rPr>
              <a:t>5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3878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5</a:t>
            </a:fld>
            <a:endParaRPr spc="-4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1AA50D5-897F-CB79-4572-C0685B139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6" y="6031695"/>
            <a:ext cx="1766022" cy="55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D6E77D58-A6C0-E4E4-ED83-1E02CF8E5EEC}"/>
              </a:ext>
            </a:extLst>
          </p:cNvPr>
          <p:cNvSpPr/>
          <p:nvPr/>
        </p:nvSpPr>
        <p:spPr>
          <a:xfrm>
            <a:off x="2223407" y="6073513"/>
            <a:ext cx="528567" cy="510591"/>
          </a:xfrm>
          <a:custGeom>
            <a:avLst/>
            <a:gdLst>
              <a:gd name="connsiteX0" fmla="*/ 528567 w 528567"/>
              <a:gd name="connsiteY0" fmla="*/ 0 h 510591"/>
              <a:gd name="connsiteX1" fmla="*/ 314442 w 528567"/>
              <a:gd name="connsiteY1" fmla="*/ 0 h 510591"/>
              <a:gd name="connsiteX2" fmla="*/ 104929 w 528567"/>
              <a:gd name="connsiteY2" fmla="*/ 211551 h 510591"/>
              <a:gd name="connsiteX3" fmla="*/ 127868 w 528567"/>
              <a:gd name="connsiteY3" fmla="*/ 234711 h 510591"/>
              <a:gd name="connsiteX4" fmla="*/ 276000 w 528567"/>
              <a:gd name="connsiteY4" fmla="*/ 85134 h 510591"/>
              <a:gd name="connsiteX5" fmla="*/ 278272 w 528567"/>
              <a:gd name="connsiteY5" fmla="*/ 86968 h 510591"/>
              <a:gd name="connsiteX6" fmla="*/ 287324 w 528567"/>
              <a:gd name="connsiteY6" fmla="*/ 95194 h 510591"/>
              <a:gd name="connsiteX7" fmla="*/ 311654 w 528567"/>
              <a:gd name="connsiteY7" fmla="*/ 123496 h 510591"/>
              <a:gd name="connsiteX8" fmla="*/ 353392 w 528567"/>
              <a:gd name="connsiteY8" fmla="*/ 233973 h 510591"/>
              <a:gd name="connsiteX9" fmla="*/ 353474 w 528567"/>
              <a:gd name="connsiteY9" fmla="*/ 234807 h 510591"/>
              <a:gd name="connsiteX10" fmla="*/ 353758 w 528567"/>
              <a:gd name="connsiteY10" fmla="*/ 237922 h 510591"/>
              <a:gd name="connsiteX11" fmla="*/ 353990 w 528567"/>
              <a:gd name="connsiteY11" fmla="*/ 241618 h 510591"/>
              <a:gd name="connsiteX12" fmla="*/ 352869 w 528567"/>
              <a:gd name="connsiteY12" fmla="*/ 281313 h 510591"/>
              <a:gd name="connsiteX13" fmla="*/ 352562 w 528567"/>
              <a:gd name="connsiteY13" fmla="*/ 283929 h 510591"/>
              <a:gd name="connsiteX14" fmla="*/ 380622 w 528567"/>
              <a:gd name="connsiteY14" fmla="*/ 312267 h 510591"/>
              <a:gd name="connsiteX15" fmla="*/ 382484 w 528567"/>
              <a:gd name="connsiteY15" fmla="*/ 302133 h 510591"/>
              <a:gd name="connsiteX16" fmla="*/ 386729 w 528567"/>
              <a:gd name="connsiteY16" fmla="*/ 255300 h 510591"/>
              <a:gd name="connsiteX17" fmla="*/ 369746 w 528567"/>
              <a:gd name="connsiteY17" fmla="*/ 163116 h 510591"/>
              <a:gd name="connsiteX18" fmla="*/ 368984 w 528567"/>
              <a:gd name="connsiteY18" fmla="*/ 161134 h 510591"/>
              <a:gd name="connsiteX19" fmla="*/ 528567 w 528567"/>
              <a:gd name="connsiteY19" fmla="*/ 0 h 510591"/>
              <a:gd name="connsiteX20" fmla="*/ 450420 w 528567"/>
              <a:gd name="connsiteY20" fmla="*/ 32608 h 510591"/>
              <a:gd name="connsiteX21" fmla="*/ 354154 w 528567"/>
              <a:gd name="connsiteY21" fmla="*/ 129785 h 510591"/>
              <a:gd name="connsiteX22" fmla="*/ 352032 w 528567"/>
              <a:gd name="connsiteY22" fmla="*/ 126141 h 510591"/>
              <a:gd name="connsiteX23" fmla="*/ 301586 w 528567"/>
              <a:gd name="connsiteY23" fmla="*/ 64203 h 510591"/>
              <a:gd name="connsiteX24" fmla="*/ 299015 w 528567"/>
              <a:gd name="connsiteY24" fmla="*/ 61901 h 510591"/>
              <a:gd name="connsiteX25" fmla="*/ 328030 w 528567"/>
              <a:gd name="connsiteY25" fmla="*/ 32608 h 510591"/>
              <a:gd name="connsiteX26" fmla="*/ 450420 w 528567"/>
              <a:gd name="connsiteY26" fmla="*/ 32608 h 510591"/>
              <a:gd name="connsiteX27" fmla="*/ 81997 w 528567"/>
              <a:gd name="connsiteY27" fmla="*/ 224152 h 510591"/>
              <a:gd name="connsiteX28" fmla="*/ 58429 w 528567"/>
              <a:gd name="connsiteY28" fmla="*/ 247937 h 510591"/>
              <a:gd name="connsiteX29" fmla="*/ 87094 w 528567"/>
              <a:gd name="connsiteY29" fmla="*/ 276887 h 510591"/>
              <a:gd name="connsiteX30" fmla="*/ 131568 w 528567"/>
              <a:gd name="connsiteY30" fmla="*/ 321156 h 510591"/>
              <a:gd name="connsiteX31" fmla="*/ 171766 w 528567"/>
              <a:gd name="connsiteY31" fmla="*/ 282066 h 510591"/>
              <a:gd name="connsiteX32" fmla="*/ 213549 w 528567"/>
              <a:gd name="connsiteY32" fmla="*/ 321954 h 510591"/>
              <a:gd name="connsiteX33" fmla="*/ 320287 w 528567"/>
              <a:gd name="connsiteY33" fmla="*/ 210314 h 510591"/>
              <a:gd name="connsiteX34" fmla="*/ 319278 w 528567"/>
              <a:gd name="connsiteY34" fmla="*/ 207147 h 510591"/>
              <a:gd name="connsiteX35" fmla="*/ 310518 w 528567"/>
              <a:gd name="connsiteY35" fmla="*/ 184226 h 510591"/>
              <a:gd name="connsiteX36" fmla="*/ 307319 w 528567"/>
              <a:gd name="connsiteY36" fmla="*/ 177080 h 510591"/>
              <a:gd name="connsiteX37" fmla="*/ 215732 w 528567"/>
              <a:gd name="connsiteY37" fmla="*/ 272066 h 510591"/>
              <a:gd name="connsiteX38" fmla="*/ 213505 w 528567"/>
              <a:gd name="connsiteY38" fmla="*/ 274316 h 510591"/>
              <a:gd name="connsiteX39" fmla="*/ 171558 w 528567"/>
              <a:gd name="connsiteY39" fmla="*/ 234271 h 510591"/>
              <a:gd name="connsiteX40" fmla="*/ 132203 w 528567"/>
              <a:gd name="connsiteY40" fmla="*/ 274540 h 510591"/>
              <a:gd name="connsiteX41" fmla="*/ 110662 w 528567"/>
              <a:gd name="connsiteY41" fmla="*/ 253094 h 510591"/>
              <a:gd name="connsiteX42" fmla="*/ 81997 w 528567"/>
              <a:gd name="connsiteY42" fmla="*/ 224152 h 510591"/>
              <a:gd name="connsiteX43" fmla="*/ 314419 w 528567"/>
              <a:gd name="connsiteY43" fmla="*/ 510592 h 510591"/>
              <a:gd name="connsiteX44" fmla="*/ 528567 w 528567"/>
              <a:gd name="connsiteY44" fmla="*/ 510592 h 510591"/>
              <a:gd name="connsiteX45" fmla="*/ 292093 w 528567"/>
              <a:gd name="connsiteY45" fmla="*/ 271820 h 510591"/>
              <a:gd name="connsiteX46" fmla="*/ 269945 w 528567"/>
              <a:gd name="connsiteY46" fmla="*/ 295784 h 510591"/>
              <a:gd name="connsiteX47" fmla="*/ 330064 w 528567"/>
              <a:gd name="connsiteY47" fmla="*/ 356492 h 510591"/>
              <a:gd name="connsiteX48" fmla="*/ 328950 w 528567"/>
              <a:gd name="connsiteY48" fmla="*/ 358623 h 510591"/>
              <a:gd name="connsiteX49" fmla="*/ 139544 w 528567"/>
              <a:gd name="connsiteY49" fmla="*/ 477834 h 510591"/>
              <a:gd name="connsiteX50" fmla="*/ 134169 w 528567"/>
              <a:gd name="connsiteY50" fmla="*/ 477969 h 510591"/>
              <a:gd name="connsiteX51" fmla="*/ 55193 w 528567"/>
              <a:gd name="connsiteY51" fmla="*/ 477969 h 510591"/>
              <a:gd name="connsiteX52" fmla="*/ 168650 w 528567"/>
              <a:gd name="connsiteY52" fmla="*/ 363415 h 510591"/>
              <a:gd name="connsiteX53" fmla="*/ 224844 w 528567"/>
              <a:gd name="connsiteY53" fmla="*/ 420144 h 510591"/>
              <a:gd name="connsiteX54" fmla="*/ 228425 w 528567"/>
              <a:gd name="connsiteY54" fmla="*/ 418006 h 510591"/>
              <a:gd name="connsiteX55" fmla="*/ 247365 w 528567"/>
              <a:gd name="connsiteY55" fmla="*/ 405353 h 510591"/>
              <a:gd name="connsiteX56" fmla="*/ 252350 w 528567"/>
              <a:gd name="connsiteY56" fmla="*/ 401612 h 510591"/>
              <a:gd name="connsiteX57" fmla="*/ 168650 w 528567"/>
              <a:gd name="connsiteY57" fmla="*/ 317088 h 510591"/>
              <a:gd name="connsiteX58" fmla="*/ 0 w 528567"/>
              <a:gd name="connsiteY58" fmla="*/ 487373 h 510591"/>
              <a:gd name="connsiteX59" fmla="*/ 0 w 528567"/>
              <a:gd name="connsiteY59" fmla="*/ 510592 h 510591"/>
              <a:gd name="connsiteX60" fmla="*/ 139805 w 528567"/>
              <a:gd name="connsiteY60" fmla="*/ 510592 h 510591"/>
              <a:gd name="connsiteX61" fmla="*/ 270671 w 528567"/>
              <a:gd name="connsiteY61" fmla="*/ 470070 h 510591"/>
              <a:gd name="connsiteX62" fmla="*/ 272868 w 528567"/>
              <a:gd name="connsiteY62" fmla="*/ 468639 h 510591"/>
              <a:gd name="connsiteX63" fmla="*/ 314419 w 528567"/>
              <a:gd name="connsiteY63" fmla="*/ 510592 h 510591"/>
              <a:gd name="connsiteX64" fmla="*/ 354147 w 528567"/>
              <a:gd name="connsiteY64" fmla="*/ 380807 h 510591"/>
              <a:gd name="connsiteX65" fmla="*/ 450383 w 528567"/>
              <a:gd name="connsiteY65" fmla="*/ 477976 h 510591"/>
              <a:gd name="connsiteX66" fmla="*/ 327986 w 528567"/>
              <a:gd name="connsiteY66" fmla="*/ 477976 h 510591"/>
              <a:gd name="connsiteX67" fmla="*/ 298992 w 528567"/>
              <a:gd name="connsiteY67" fmla="*/ 448699 h 510591"/>
              <a:gd name="connsiteX68" fmla="*/ 301570 w 528567"/>
              <a:gd name="connsiteY68" fmla="*/ 446396 h 510591"/>
              <a:gd name="connsiteX69" fmla="*/ 352032 w 528567"/>
              <a:gd name="connsiteY69" fmla="*/ 384451 h 510591"/>
              <a:gd name="connsiteX70" fmla="*/ 354147 w 528567"/>
              <a:gd name="connsiteY70" fmla="*/ 380807 h 510591"/>
              <a:gd name="connsiteX71" fmla="*/ 217272 w 528567"/>
              <a:gd name="connsiteY71" fmla="*/ 49158 h 510591"/>
              <a:gd name="connsiteX72" fmla="*/ 241953 w 528567"/>
              <a:gd name="connsiteY72" fmla="*/ 24240 h 510591"/>
              <a:gd name="connsiteX73" fmla="*/ 234733 w 528567"/>
              <a:gd name="connsiteY73" fmla="*/ 21066 h 510591"/>
              <a:gd name="connsiteX74" fmla="*/ 133818 w 528567"/>
              <a:gd name="connsiteY74" fmla="*/ 0 h 510591"/>
              <a:gd name="connsiteX75" fmla="*/ 7 w 528567"/>
              <a:gd name="connsiteY75" fmla="*/ 0 h 510591"/>
              <a:gd name="connsiteX76" fmla="*/ 0 w 528567"/>
              <a:gd name="connsiteY76" fmla="*/ 363817 h 510591"/>
              <a:gd name="connsiteX77" fmla="*/ 63474 w 528567"/>
              <a:gd name="connsiteY77" fmla="*/ 299726 h 510591"/>
              <a:gd name="connsiteX78" fmla="*/ 40535 w 528567"/>
              <a:gd name="connsiteY78" fmla="*/ 276567 h 510591"/>
              <a:gd name="connsiteX79" fmla="*/ 32432 w 528567"/>
              <a:gd name="connsiteY79" fmla="*/ 284756 h 510591"/>
              <a:gd name="connsiteX80" fmla="*/ 32298 w 528567"/>
              <a:gd name="connsiteY80" fmla="*/ 32623 h 510591"/>
              <a:gd name="connsiteX81" fmla="*/ 139544 w 528567"/>
              <a:gd name="connsiteY81" fmla="*/ 32765 h 510591"/>
              <a:gd name="connsiteX82" fmla="*/ 214006 w 528567"/>
              <a:gd name="connsiteY82" fmla="*/ 47869 h 510591"/>
              <a:gd name="connsiteX83" fmla="*/ 217272 w 528567"/>
              <a:gd name="connsiteY83" fmla="*/ 49158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28567" h="510591">
                <a:moveTo>
                  <a:pt x="528567" y="0"/>
                </a:moveTo>
                <a:lnTo>
                  <a:pt x="314442" y="0"/>
                </a:lnTo>
                <a:lnTo>
                  <a:pt x="104929" y="211551"/>
                </a:lnTo>
                <a:lnTo>
                  <a:pt x="127868" y="234711"/>
                </a:lnTo>
                <a:lnTo>
                  <a:pt x="276000" y="85134"/>
                </a:lnTo>
                <a:lnTo>
                  <a:pt x="278272" y="86968"/>
                </a:lnTo>
                <a:cubicBezTo>
                  <a:pt x="281434" y="89539"/>
                  <a:pt x="284402" y="92348"/>
                  <a:pt x="287324" y="95194"/>
                </a:cubicBezTo>
                <a:cubicBezTo>
                  <a:pt x="296233" y="103875"/>
                  <a:pt x="304352" y="113398"/>
                  <a:pt x="311654" y="123496"/>
                </a:cubicBezTo>
                <a:cubicBezTo>
                  <a:pt x="335206" y="156037"/>
                  <a:pt x="349625" y="193824"/>
                  <a:pt x="353392" y="233973"/>
                </a:cubicBezTo>
                <a:cubicBezTo>
                  <a:pt x="353414" y="234249"/>
                  <a:pt x="353444" y="234525"/>
                  <a:pt x="353474" y="234807"/>
                </a:cubicBezTo>
                <a:lnTo>
                  <a:pt x="353758" y="237922"/>
                </a:lnTo>
                <a:lnTo>
                  <a:pt x="353990" y="241618"/>
                </a:lnTo>
                <a:cubicBezTo>
                  <a:pt x="354812" y="254845"/>
                  <a:pt x="354431" y="268154"/>
                  <a:pt x="352869" y="281313"/>
                </a:cubicBezTo>
                <a:lnTo>
                  <a:pt x="352562" y="283929"/>
                </a:lnTo>
                <a:lnTo>
                  <a:pt x="380622" y="312267"/>
                </a:lnTo>
                <a:lnTo>
                  <a:pt x="382484" y="302133"/>
                </a:lnTo>
                <a:cubicBezTo>
                  <a:pt x="385316" y="286701"/>
                  <a:pt x="386729" y="271000"/>
                  <a:pt x="386729" y="255300"/>
                </a:cubicBezTo>
                <a:cubicBezTo>
                  <a:pt x="386729" y="223772"/>
                  <a:pt x="381025" y="192520"/>
                  <a:pt x="369746" y="163116"/>
                </a:cubicBezTo>
                <a:lnTo>
                  <a:pt x="368984" y="161134"/>
                </a:lnTo>
                <a:lnTo>
                  <a:pt x="528567" y="0"/>
                </a:lnTo>
                <a:close/>
                <a:moveTo>
                  <a:pt x="450420" y="32608"/>
                </a:moveTo>
                <a:lnTo>
                  <a:pt x="354154" y="129785"/>
                </a:lnTo>
                <a:lnTo>
                  <a:pt x="352032" y="126141"/>
                </a:lnTo>
                <a:cubicBezTo>
                  <a:pt x="338562" y="102981"/>
                  <a:pt x="321483" y="82027"/>
                  <a:pt x="301586" y="64203"/>
                </a:cubicBezTo>
                <a:lnTo>
                  <a:pt x="299015" y="61901"/>
                </a:lnTo>
                <a:lnTo>
                  <a:pt x="328030" y="32608"/>
                </a:lnTo>
                <a:lnTo>
                  <a:pt x="450420" y="32608"/>
                </a:lnTo>
                <a:close/>
                <a:moveTo>
                  <a:pt x="81997" y="224152"/>
                </a:moveTo>
                <a:lnTo>
                  <a:pt x="58429" y="247937"/>
                </a:lnTo>
                <a:lnTo>
                  <a:pt x="87094" y="276887"/>
                </a:lnTo>
                <a:lnTo>
                  <a:pt x="131568" y="321156"/>
                </a:lnTo>
                <a:lnTo>
                  <a:pt x="171766" y="282066"/>
                </a:lnTo>
                <a:lnTo>
                  <a:pt x="213549" y="321954"/>
                </a:lnTo>
                <a:lnTo>
                  <a:pt x="320287" y="210314"/>
                </a:lnTo>
                <a:lnTo>
                  <a:pt x="319278" y="207147"/>
                </a:lnTo>
                <a:cubicBezTo>
                  <a:pt x="316789" y="199345"/>
                  <a:pt x="313852" y="191693"/>
                  <a:pt x="310518" y="184226"/>
                </a:cubicBezTo>
                <a:lnTo>
                  <a:pt x="307319" y="177080"/>
                </a:lnTo>
                <a:cubicBezTo>
                  <a:pt x="275948" y="208771"/>
                  <a:pt x="247110" y="240389"/>
                  <a:pt x="215732" y="272066"/>
                </a:cubicBezTo>
                <a:lnTo>
                  <a:pt x="213505" y="274316"/>
                </a:lnTo>
                <a:lnTo>
                  <a:pt x="171558" y="234271"/>
                </a:lnTo>
                <a:lnTo>
                  <a:pt x="132203" y="274540"/>
                </a:lnTo>
                <a:lnTo>
                  <a:pt x="110662" y="253094"/>
                </a:lnTo>
                <a:lnTo>
                  <a:pt x="81997" y="224152"/>
                </a:lnTo>
                <a:close/>
                <a:moveTo>
                  <a:pt x="314419" y="510592"/>
                </a:moveTo>
                <a:lnTo>
                  <a:pt x="528567" y="510592"/>
                </a:lnTo>
                <a:lnTo>
                  <a:pt x="292093" y="271820"/>
                </a:lnTo>
                <a:lnTo>
                  <a:pt x="269945" y="295784"/>
                </a:lnTo>
                <a:lnTo>
                  <a:pt x="330064" y="356492"/>
                </a:lnTo>
                <a:lnTo>
                  <a:pt x="328950" y="358623"/>
                </a:lnTo>
                <a:cubicBezTo>
                  <a:pt x="291547" y="430353"/>
                  <a:pt x="219896" y="475763"/>
                  <a:pt x="139544" y="477834"/>
                </a:cubicBezTo>
                <a:lnTo>
                  <a:pt x="134169" y="477969"/>
                </a:lnTo>
                <a:lnTo>
                  <a:pt x="55193" y="477969"/>
                </a:lnTo>
                <a:lnTo>
                  <a:pt x="168650" y="363415"/>
                </a:lnTo>
                <a:lnTo>
                  <a:pt x="224844" y="420144"/>
                </a:lnTo>
                <a:lnTo>
                  <a:pt x="228425" y="418006"/>
                </a:lnTo>
                <a:cubicBezTo>
                  <a:pt x="234942" y="414123"/>
                  <a:pt x="241288" y="409913"/>
                  <a:pt x="247365" y="405353"/>
                </a:cubicBezTo>
                <a:lnTo>
                  <a:pt x="252350" y="401612"/>
                </a:lnTo>
                <a:lnTo>
                  <a:pt x="168650" y="317088"/>
                </a:lnTo>
                <a:lnTo>
                  <a:pt x="0" y="487373"/>
                </a:lnTo>
                <a:lnTo>
                  <a:pt x="0" y="510592"/>
                </a:lnTo>
                <a:lnTo>
                  <a:pt x="139805" y="510592"/>
                </a:lnTo>
                <a:cubicBezTo>
                  <a:pt x="186395" y="509496"/>
                  <a:pt x="231496" y="495569"/>
                  <a:pt x="270671" y="470070"/>
                </a:cubicBezTo>
                <a:lnTo>
                  <a:pt x="272868" y="468639"/>
                </a:lnTo>
                <a:lnTo>
                  <a:pt x="314419" y="510592"/>
                </a:lnTo>
                <a:close/>
                <a:moveTo>
                  <a:pt x="354147" y="380807"/>
                </a:moveTo>
                <a:lnTo>
                  <a:pt x="450383" y="477976"/>
                </a:lnTo>
                <a:lnTo>
                  <a:pt x="327986" y="477976"/>
                </a:lnTo>
                <a:lnTo>
                  <a:pt x="298992" y="448699"/>
                </a:lnTo>
                <a:lnTo>
                  <a:pt x="301570" y="446396"/>
                </a:lnTo>
                <a:cubicBezTo>
                  <a:pt x="321468" y="428572"/>
                  <a:pt x="338548" y="407610"/>
                  <a:pt x="352032" y="384451"/>
                </a:cubicBezTo>
                <a:lnTo>
                  <a:pt x="354147" y="380807"/>
                </a:lnTo>
                <a:close/>
                <a:moveTo>
                  <a:pt x="217272" y="49158"/>
                </a:moveTo>
                <a:lnTo>
                  <a:pt x="241953" y="24240"/>
                </a:lnTo>
                <a:lnTo>
                  <a:pt x="234733" y="21066"/>
                </a:lnTo>
                <a:cubicBezTo>
                  <a:pt x="202846" y="7027"/>
                  <a:pt x="168590" y="0"/>
                  <a:pt x="133818" y="0"/>
                </a:cubicBezTo>
                <a:lnTo>
                  <a:pt x="7" y="0"/>
                </a:lnTo>
                <a:lnTo>
                  <a:pt x="0" y="363817"/>
                </a:lnTo>
                <a:lnTo>
                  <a:pt x="63474" y="299726"/>
                </a:lnTo>
                <a:lnTo>
                  <a:pt x="40535" y="276567"/>
                </a:lnTo>
                <a:lnTo>
                  <a:pt x="32432" y="284756"/>
                </a:lnTo>
                <a:lnTo>
                  <a:pt x="32298" y="32623"/>
                </a:lnTo>
                <a:lnTo>
                  <a:pt x="139544" y="32765"/>
                </a:lnTo>
                <a:cubicBezTo>
                  <a:pt x="165039" y="33428"/>
                  <a:pt x="190243" y="38502"/>
                  <a:pt x="214006" y="47869"/>
                </a:cubicBezTo>
                <a:lnTo>
                  <a:pt x="217272" y="49158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E39260D8-DC19-C7D0-C476-68BEB0C39D80}"/>
              </a:ext>
            </a:extLst>
          </p:cNvPr>
          <p:cNvSpPr/>
          <p:nvPr/>
        </p:nvSpPr>
        <p:spPr>
          <a:xfrm>
            <a:off x="2318815" y="6073513"/>
            <a:ext cx="450839" cy="244464"/>
          </a:xfrm>
          <a:custGeom>
            <a:avLst/>
            <a:gdLst>
              <a:gd name="connsiteX0" fmla="*/ 181170 w 450839"/>
              <a:gd name="connsiteY0" fmla="*/ 101103 h 244464"/>
              <a:gd name="connsiteX1" fmla="*/ 37373 w 450839"/>
              <a:gd name="connsiteY1" fmla="*/ 244465 h 244464"/>
              <a:gd name="connsiteX2" fmla="*/ 0 w 450839"/>
              <a:gd name="connsiteY2" fmla="*/ 207200 h 244464"/>
              <a:gd name="connsiteX3" fmla="*/ 207832 w 450839"/>
              <a:gd name="connsiteY3" fmla="*/ 0 h 244464"/>
              <a:gd name="connsiteX4" fmla="*/ 450839 w 450839"/>
              <a:gd name="connsiteY4" fmla="*/ 0 h 244464"/>
              <a:gd name="connsiteX5" fmla="*/ 285463 w 450839"/>
              <a:gd name="connsiteY5" fmla="*/ 164859 h 244464"/>
              <a:gd name="connsiteX6" fmla="*/ 265610 w 450839"/>
              <a:gd name="connsiteY6" fmla="*/ 184658 h 244464"/>
              <a:gd name="connsiteX7" fmla="*/ 255691 w 450839"/>
              <a:gd name="connsiteY7" fmla="*/ 120016 h 244464"/>
              <a:gd name="connsiteX8" fmla="*/ 260744 w 450839"/>
              <a:gd name="connsiteY8" fmla="*/ 114978 h 244464"/>
              <a:gd name="connsiteX9" fmla="*/ 323374 w 450839"/>
              <a:gd name="connsiteY9" fmla="*/ 52556 h 244464"/>
              <a:gd name="connsiteX10" fmla="*/ 229874 w 450839"/>
              <a:gd name="connsiteY10" fmla="*/ 52556 h 244464"/>
              <a:gd name="connsiteX11" fmla="*/ 218408 w 450839"/>
              <a:gd name="connsiteY11" fmla="*/ 63980 h 244464"/>
              <a:gd name="connsiteX12" fmla="*/ 218415 w 450839"/>
              <a:gd name="connsiteY12" fmla="*/ 63980 h 244464"/>
              <a:gd name="connsiteX13" fmla="*/ 181170 w 450839"/>
              <a:gd name="connsiteY13" fmla="*/ 101103 h 244464"/>
              <a:gd name="connsiteX14" fmla="*/ 123929 w 450839"/>
              <a:gd name="connsiteY14" fmla="*/ 63503 h 244464"/>
              <a:gd name="connsiteX15" fmla="*/ 127099 w 450839"/>
              <a:gd name="connsiteY15" fmla="*/ 60939 h 244464"/>
              <a:gd name="connsiteX16" fmla="*/ 124362 w 450839"/>
              <a:gd name="connsiteY16" fmla="*/ 63674 h 244464"/>
              <a:gd name="connsiteX17" fmla="*/ 123929 w 450839"/>
              <a:gd name="connsiteY17" fmla="*/ 63503 h 24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0839" h="244464">
                <a:moveTo>
                  <a:pt x="181170" y="101103"/>
                </a:moveTo>
                <a:lnTo>
                  <a:pt x="37373" y="244465"/>
                </a:lnTo>
                <a:lnTo>
                  <a:pt x="0" y="207200"/>
                </a:lnTo>
                <a:lnTo>
                  <a:pt x="207832" y="0"/>
                </a:lnTo>
                <a:lnTo>
                  <a:pt x="450839" y="0"/>
                </a:lnTo>
                <a:lnTo>
                  <a:pt x="285463" y="164859"/>
                </a:lnTo>
                <a:lnTo>
                  <a:pt x="265610" y="184658"/>
                </a:lnTo>
                <a:lnTo>
                  <a:pt x="255691" y="120016"/>
                </a:lnTo>
                <a:lnTo>
                  <a:pt x="260744" y="114978"/>
                </a:lnTo>
                <a:lnTo>
                  <a:pt x="323374" y="52556"/>
                </a:lnTo>
                <a:lnTo>
                  <a:pt x="229874" y="52556"/>
                </a:lnTo>
                <a:lnTo>
                  <a:pt x="218408" y="63980"/>
                </a:lnTo>
                <a:lnTo>
                  <a:pt x="218415" y="63980"/>
                </a:lnTo>
                <a:lnTo>
                  <a:pt x="181170" y="101103"/>
                </a:lnTo>
                <a:close/>
                <a:moveTo>
                  <a:pt x="123929" y="63503"/>
                </a:moveTo>
                <a:lnTo>
                  <a:pt x="127099" y="60939"/>
                </a:lnTo>
                <a:lnTo>
                  <a:pt x="124362" y="63674"/>
                </a:lnTo>
                <a:lnTo>
                  <a:pt x="123929" y="63503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ED11AC2D-7ED5-6322-E675-02D927F3BB45}"/>
              </a:ext>
            </a:extLst>
          </p:cNvPr>
          <p:cNvSpPr/>
          <p:nvPr/>
        </p:nvSpPr>
        <p:spPr>
          <a:xfrm>
            <a:off x="2357524" y="6335226"/>
            <a:ext cx="412142" cy="248884"/>
          </a:xfrm>
          <a:custGeom>
            <a:avLst/>
            <a:gdLst>
              <a:gd name="connsiteX0" fmla="*/ 121387 w 412142"/>
              <a:gd name="connsiteY0" fmla="*/ 210247 h 248884"/>
              <a:gd name="connsiteX1" fmla="*/ 102275 w 412142"/>
              <a:gd name="connsiteY1" fmla="*/ 191194 h 248884"/>
              <a:gd name="connsiteX2" fmla="*/ 145912 w 412142"/>
              <a:gd name="connsiteY2" fmla="*/ 160173 h 248884"/>
              <a:gd name="connsiteX3" fmla="*/ 182171 w 412142"/>
              <a:gd name="connsiteY3" fmla="*/ 196321 h 248884"/>
              <a:gd name="connsiteX4" fmla="*/ 284648 w 412142"/>
              <a:gd name="connsiteY4" fmla="*/ 196313 h 248884"/>
              <a:gd name="connsiteX5" fmla="*/ 222040 w 412142"/>
              <a:gd name="connsiteY5" fmla="*/ 133898 h 248884"/>
              <a:gd name="connsiteX6" fmla="*/ 126403 w 412142"/>
              <a:gd name="connsiteY6" fmla="*/ 38547 h 248884"/>
              <a:gd name="connsiteX7" fmla="*/ 162490 w 412142"/>
              <a:gd name="connsiteY7" fmla="*/ 0 h 248884"/>
              <a:gd name="connsiteX8" fmla="*/ 412143 w 412142"/>
              <a:gd name="connsiteY8" fmla="*/ 248884 h 248884"/>
              <a:gd name="connsiteX9" fmla="*/ 160144 w 412142"/>
              <a:gd name="connsiteY9" fmla="*/ 248884 h 248884"/>
              <a:gd name="connsiteX10" fmla="*/ 121387 w 412142"/>
              <a:gd name="connsiteY10" fmla="*/ 210247 h 248884"/>
              <a:gd name="connsiteX11" fmla="*/ 43763 w 412142"/>
              <a:gd name="connsiteY11" fmla="*/ 132862 h 248884"/>
              <a:gd name="connsiteX12" fmla="*/ 0 w 412142"/>
              <a:gd name="connsiteY12" fmla="*/ 90254 h 248884"/>
              <a:gd name="connsiteX13" fmla="*/ 37380 w 412142"/>
              <a:gd name="connsiteY13" fmla="*/ 52989 h 248884"/>
              <a:gd name="connsiteX14" fmla="*/ 124863 w 412142"/>
              <a:gd name="connsiteY14" fmla="*/ 139189 h 248884"/>
              <a:gd name="connsiteX15" fmla="*/ 80143 w 412142"/>
              <a:gd name="connsiteY15" fmla="*/ 169129 h 248884"/>
              <a:gd name="connsiteX16" fmla="*/ 43763 w 412142"/>
              <a:gd name="connsiteY16" fmla="*/ 132862 h 24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42" h="248884">
                <a:moveTo>
                  <a:pt x="121387" y="210247"/>
                </a:moveTo>
                <a:lnTo>
                  <a:pt x="102275" y="191194"/>
                </a:lnTo>
                <a:cubicBezTo>
                  <a:pt x="118069" y="182788"/>
                  <a:pt x="132727" y="172371"/>
                  <a:pt x="145912" y="160173"/>
                </a:cubicBezTo>
                <a:lnTo>
                  <a:pt x="182171" y="196321"/>
                </a:lnTo>
                <a:lnTo>
                  <a:pt x="284648" y="196313"/>
                </a:lnTo>
                <a:lnTo>
                  <a:pt x="222040" y="133898"/>
                </a:lnTo>
                <a:lnTo>
                  <a:pt x="126403" y="38547"/>
                </a:lnTo>
                <a:lnTo>
                  <a:pt x="162490" y="0"/>
                </a:lnTo>
                <a:lnTo>
                  <a:pt x="412143" y="248884"/>
                </a:lnTo>
                <a:lnTo>
                  <a:pt x="160144" y="248884"/>
                </a:lnTo>
                <a:lnTo>
                  <a:pt x="121387" y="210247"/>
                </a:lnTo>
                <a:close/>
                <a:moveTo>
                  <a:pt x="43763" y="132862"/>
                </a:moveTo>
                <a:lnTo>
                  <a:pt x="0" y="90254"/>
                </a:lnTo>
                <a:lnTo>
                  <a:pt x="37380" y="52989"/>
                </a:lnTo>
                <a:lnTo>
                  <a:pt x="124863" y="139189"/>
                </a:lnTo>
                <a:cubicBezTo>
                  <a:pt x="109645" y="150463"/>
                  <a:pt x="96482" y="159502"/>
                  <a:pt x="80143" y="169129"/>
                </a:cubicBezTo>
                <a:lnTo>
                  <a:pt x="43763" y="132862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35393291-60AC-46C6-1345-7688FF3F6673}"/>
              </a:ext>
            </a:extLst>
          </p:cNvPr>
          <p:cNvSpPr/>
          <p:nvPr/>
        </p:nvSpPr>
        <p:spPr>
          <a:xfrm>
            <a:off x="2213215" y="6073513"/>
            <a:ext cx="57031" cy="510591"/>
          </a:xfrm>
          <a:custGeom>
            <a:avLst/>
            <a:gdLst>
              <a:gd name="connsiteX0" fmla="*/ 57031 w 57031"/>
              <a:gd name="connsiteY0" fmla="*/ 45634 h 510591"/>
              <a:gd name="connsiteX1" fmla="*/ 57031 w 57031"/>
              <a:gd name="connsiteY1" fmla="*/ 52787 h 510591"/>
              <a:gd name="connsiteX2" fmla="*/ 57031 w 57031"/>
              <a:gd name="connsiteY2" fmla="*/ 316537 h 510591"/>
              <a:gd name="connsiteX3" fmla="*/ 0 w 57031"/>
              <a:gd name="connsiteY3" fmla="*/ 374398 h 510591"/>
              <a:gd name="connsiteX4" fmla="*/ 0 w 57031"/>
              <a:gd name="connsiteY4" fmla="*/ 0 h 510591"/>
              <a:gd name="connsiteX5" fmla="*/ 57031 w 57031"/>
              <a:gd name="connsiteY5" fmla="*/ 0 h 510591"/>
              <a:gd name="connsiteX6" fmla="*/ 57031 w 57031"/>
              <a:gd name="connsiteY6" fmla="*/ 45634 h 510591"/>
              <a:gd name="connsiteX7" fmla="*/ 57031 w 57031"/>
              <a:gd name="connsiteY7" fmla="*/ 510592 h 510591"/>
              <a:gd name="connsiteX8" fmla="*/ 0 w 57031"/>
              <a:gd name="connsiteY8" fmla="*/ 510592 h 510591"/>
              <a:gd name="connsiteX9" fmla="*/ 0 w 57031"/>
              <a:gd name="connsiteY9" fmla="*/ 497380 h 510591"/>
              <a:gd name="connsiteX10" fmla="*/ 57031 w 57031"/>
              <a:gd name="connsiteY10" fmla="*/ 440256 h 510591"/>
              <a:gd name="connsiteX11" fmla="*/ 57031 w 57031"/>
              <a:gd name="connsiteY11" fmla="*/ 510592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031" h="510591">
                <a:moveTo>
                  <a:pt x="57031" y="45634"/>
                </a:moveTo>
                <a:lnTo>
                  <a:pt x="57031" y="52787"/>
                </a:lnTo>
                <a:lnTo>
                  <a:pt x="57031" y="316537"/>
                </a:lnTo>
                <a:lnTo>
                  <a:pt x="0" y="374398"/>
                </a:lnTo>
                <a:lnTo>
                  <a:pt x="0" y="0"/>
                </a:lnTo>
                <a:lnTo>
                  <a:pt x="57031" y="0"/>
                </a:lnTo>
                <a:lnTo>
                  <a:pt x="57031" y="45634"/>
                </a:lnTo>
                <a:close/>
                <a:moveTo>
                  <a:pt x="57031" y="510592"/>
                </a:moveTo>
                <a:lnTo>
                  <a:pt x="0" y="510592"/>
                </a:lnTo>
                <a:lnTo>
                  <a:pt x="0" y="497380"/>
                </a:lnTo>
                <a:lnTo>
                  <a:pt x="57031" y="440256"/>
                </a:lnTo>
                <a:lnTo>
                  <a:pt x="57031" y="510592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6" name="Полилиния: фигура 15">
            <a:extLst>
              <a:ext uri="{FF2B5EF4-FFF2-40B4-BE49-F238E27FC236}">
                <a16:creationId xmlns:a16="http://schemas.microsoft.com/office/drawing/2014/main" id="{DAF6632A-A3E6-07B1-81FA-AD7E52BE87C7}"/>
              </a:ext>
            </a:extLst>
          </p:cNvPr>
          <p:cNvSpPr/>
          <p:nvPr/>
        </p:nvSpPr>
        <p:spPr>
          <a:xfrm>
            <a:off x="2868802" y="6073513"/>
            <a:ext cx="15270" cy="510591"/>
          </a:xfrm>
          <a:custGeom>
            <a:avLst/>
            <a:gdLst>
              <a:gd name="connsiteX0" fmla="*/ 0 w 15270"/>
              <a:gd name="connsiteY0" fmla="*/ 0 h 510591"/>
              <a:gd name="connsiteX1" fmla="*/ 15270 w 15270"/>
              <a:gd name="connsiteY1" fmla="*/ 0 h 510591"/>
              <a:gd name="connsiteX2" fmla="*/ 15270 w 15270"/>
              <a:gd name="connsiteY2" fmla="*/ 510592 h 510591"/>
              <a:gd name="connsiteX3" fmla="*/ 0 w 15270"/>
              <a:gd name="connsiteY3" fmla="*/ 510592 h 510591"/>
              <a:gd name="connsiteX4" fmla="*/ 0 w 15270"/>
              <a:gd name="connsiteY4" fmla="*/ 0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0" h="510591">
                <a:moveTo>
                  <a:pt x="0" y="0"/>
                </a:moveTo>
                <a:lnTo>
                  <a:pt x="15270" y="0"/>
                </a:lnTo>
                <a:lnTo>
                  <a:pt x="15270" y="510592"/>
                </a:lnTo>
                <a:lnTo>
                  <a:pt x="0" y="51059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7" name="Полилиния: фигура 16">
            <a:extLst>
              <a:ext uri="{FF2B5EF4-FFF2-40B4-BE49-F238E27FC236}">
                <a16:creationId xmlns:a16="http://schemas.microsoft.com/office/drawing/2014/main" id="{05B78CCE-C7F5-735B-6272-D7BC532669BF}"/>
              </a:ext>
            </a:extLst>
          </p:cNvPr>
          <p:cNvSpPr/>
          <p:nvPr/>
        </p:nvSpPr>
        <p:spPr>
          <a:xfrm>
            <a:off x="2970894" y="6073316"/>
            <a:ext cx="800246" cy="136212"/>
          </a:xfrm>
          <a:custGeom>
            <a:avLst/>
            <a:gdLst>
              <a:gd name="connsiteX0" fmla="*/ 42971 w 800246"/>
              <a:gd name="connsiteY0" fmla="*/ 48818 h 136212"/>
              <a:gd name="connsiteX1" fmla="*/ 52620 w 800246"/>
              <a:gd name="connsiteY1" fmla="*/ 48818 h 136212"/>
              <a:gd name="connsiteX2" fmla="*/ 83061 w 800246"/>
              <a:gd name="connsiteY2" fmla="*/ 0 h 136212"/>
              <a:gd name="connsiteX3" fmla="*/ 134680 w 800246"/>
              <a:gd name="connsiteY3" fmla="*/ 0 h 136212"/>
              <a:gd name="connsiteX4" fmla="*/ 87698 w 800246"/>
              <a:gd name="connsiteY4" fmla="*/ 66423 h 136212"/>
              <a:gd name="connsiteX5" fmla="*/ 139319 w 800246"/>
              <a:gd name="connsiteY5" fmla="*/ 136212 h 136212"/>
              <a:gd name="connsiteX6" fmla="*/ 87443 w 800246"/>
              <a:gd name="connsiteY6" fmla="*/ 136212 h 136212"/>
              <a:gd name="connsiteX7" fmla="*/ 52620 w 800246"/>
              <a:gd name="connsiteY7" fmla="*/ 86397 h 136212"/>
              <a:gd name="connsiteX8" fmla="*/ 42971 w 800246"/>
              <a:gd name="connsiteY8" fmla="*/ 86397 h 136212"/>
              <a:gd name="connsiteX9" fmla="*/ 42971 w 800246"/>
              <a:gd name="connsiteY9" fmla="*/ 136212 h 136212"/>
              <a:gd name="connsiteX10" fmla="*/ 0 w 800246"/>
              <a:gd name="connsiteY10" fmla="*/ 136212 h 136212"/>
              <a:gd name="connsiteX11" fmla="*/ 0 w 800246"/>
              <a:gd name="connsiteY11" fmla="*/ 0 h 136212"/>
              <a:gd name="connsiteX12" fmla="*/ 42971 w 800246"/>
              <a:gd name="connsiteY12" fmla="*/ 0 h 136212"/>
              <a:gd name="connsiteX13" fmla="*/ 42971 w 800246"/>
              <a:gd name="connsiteY13" fmla="*/ 48818 h 136212"/>
              <a:gd name="connsiteX14" fmla="*/ 309934 w 800246"/>
              <a:gd name="connsiteY14" fmla="*/ 136212 h 136212"/>
              <a:gd name="connsiteX15" fmla="*/ 264464 w 800246"/>
              <a:gd name="connsiteY15" fmla="*/ 136212 h 136212"/>
              <a:gd name="connsiteX16" fmla="*/ 256573 w 800246"/>
              <a:gd name="connsiteY16" fmla="*/ 113608 h 136212"/>
              <a:gd name="connsiteX17" fmla="*/ 207706 w 800246"/>
              <a:gd name="connsiteY17" fmla="*/ 113608 h 136212"/>
              <a:gd name="connsiteX18" fmla="*/ 199934 w 800246"/>
              <a:gd name="connsiteY18" fmla="*/ 136212 h 136212"/>
              <a:gd name="connsiteX19" fmla="*/ 154967 w 800246"/>
              <a:gd name="connsiteY19" fmla="*/ 136212 h 136212"/>
              <a:gd name="connsiteX20" fmla="*/ 207332 w 800246"/>
              <a:gd name="connsiteY20" fmla="*/ 0 h 136212"/>
              <a:gd name="connsiteX21" fmla="*/ 257569 w 800246"/>
              <a:gd name="connsiteY21" fmla="*/ 0 h 136212"/>
              <a:gd name="connsiteX22" fmla="*/ 309934 w 800246"/>
              <a:gd name="connsiteY22" fmla="*/ 136212 h 136212"/>
              <a:gd name="connsiteX23" fmla="*/ 309934 w 800246"/>
              <a:gd name="connsiteY23" fmla="*/ 136212 h 136212"/>
              <a:gd name="connsiteX24" fmla="*/ 219855 w 800246"/>
              <a:gd name="connsiteY24" fmla="*/ 78406 h 136212"/>
              <a:gd name="connsiteX25" fmla="*/ 244407 w 800246"/>
              <a:gd name="connsiteY25" fmla="*/ 78406 h 136212"/>
              <a:gd name="connsiteX26" fmla="*/ 232131 w 800246"/>
              <a:gd name="connsiteY26" fmla="*/ 42822 h 136212"/>
              <a:gd name="connsiteX27" fmla="*/ 219855 w 800246"/>
              <a:gd name="connsiteY27" fmla="*/ 78406 h 136212"/>
              <a:gd name="connsiteX28" fmla="*/ 454250 w 800246"/>
              <a:gd name="connsiteY28" fmla="*/ 33715 h 136212"/>
              <a:gd name="connsiteX29" fmla="*/ 391737 w 800246"/>
              <a:gd name="connsiteY29" fmla="*/ 98633 h 136212"/>
              <a:gd name="connsiteX30" fmla="*/ 454250 w 800246"/>
              <a:gd name="connsiteY30" fmla="*/ 98633 h 136212"/>
              <a:gd name="connsiteX31" fmla="*/ 454250 w 800246"/>
              <a:gd name="connsiteY31" fmla="*/ 136212 h 136212"/>
              <a:gd name="connsiteX32" fmla="*/ 334980 w 800246"/>
              <a:gd name="connsiteY32" fmla="*/ 136212 h 136212"/>
              <a:gd name="connsiteX33" fmla="*/ 334980 w 800246"/>
              <a:gd name="connsiteY33" fmla="*/ 102624 h 136212"/>
              <a:gd name="connsiteX34" fmla="*/ 397373 w 800246"/>
              <a:gd name="connsiteY34" fmla="*/ 37579 h 136212"/>
              <a:gd name="connsiteX35" fmla="*/ 334852 w 800246"/>
              <a:gd name="connsiteY35" fmla="*/ 37579 h 136212"/>
              <a:gd name="connsiteX36" fmla="*/ 334852 w 800246"/>
              <a:gd name="connsiteY36" fmla="*/ 0 h 136212"/>
              <a:gd name="connsiteX37" fmla="*/ 454250 w 800246"/>
              <a:gd name="connsiteY37" fmla="*/ 0 h 136212"/>
              <a:gd name="connsiteX38" fmla="*/ 454250 w 800246"/>
              <a:gd name="connsiteY38" fmla="*/ 33715 h 136212"/>
              <a:gd name="connsiteX39" fmla="*/ 634144 w 800246"/>
              <a:gd name="connsiteY39" fmla="*/ 136212 h 136212"/>
              <a:gd name="connsiteX40" fmla="*/ 588666 w 800246"/>
              <a:gd name="connsiteY40" fmla="*/ 136212 h 136212"/>
              <a:gd name="connsiteX41" fmla="*/ 580766 w 800246"/>
              <a:gd name="connsiteY41" fmla="*/ 113608 h 136212"/>
              <a:gd name="connsiteX42" fmla="*/ 531908 w 800246"/>
              <a:gd name="connsiteY42" fmla="*/ 113608 h 136212"/>
              <a:gd name="connsiteX43" fmla="*/ 524144 w 800246"/>
              <a:gd name="connsiteY43" fmla="*/ 136212 h 136212"/>
              <a:gd name="connsiteX44" fmla="*/ 479169 w 800246"/>
              <a:gd name="connsiteY44" fmla="*/ 136212 h 136212"/>
              <a:gd name="connsiteX45" fmla="*/ 531534 w 800246"/>
              <a:gd name="connsiteY45" fmla="*/ 0 h 136212"/>
              <a:gd name="connsiteX46" fmla="*/ 581762 w 800246"/>
              <a:gd name="connsiteY46" fmla="*/ 0 h 136212"/>
              <a:gd name="connsiteX47" fmla="*/ 634144 w 800246"/>
              <a:gd name="connsiteY47" fmla="*/ 136212 h 136212"/>
              <a:gd name="connsiteX48" fmla="*/ 634144 w 800246"/>
              <a:gd name="connsiteY48" fmla="*/ 136212 h 136212"/>
              <a:gd name="connsiteX49" fmla="*/ 544065 w 800246"/>
              <a:gd name="connsiteY49" fmla="*/ 78406 h 136212"/>
              <a:gd name="connsiteX50" fmla="*/ 568609 w 800246"/>
              <a:gd name="connsiteY50" fmla="*/ 78406 h 136212"/>
              <a:gd name="connsiteX51" fmla="*/ 556341 w 800246"/>
              <a:gd name="connsiteY51" fmla="*/ 42822 h 136212"/>
              <a:gd name="connsiteX52" fmla="*/ 544065 w 800246"/>
              <a:gd name="connsiteY52" fmla="*/ 78406 h 136212"/>
              <a:gd name="connsiteX53" fmla="*/ 800246 w 800246"/>
              <a:gd name="connsiteY53" fmla="*/ 136212 h 136212"/>
              <a:gd name="connsiteX54" fmla="*/ 758276 w 800246"/>
              <a:gd name="connsiteY54" fmla="*/ 136212 h 136212"/>
              <a:gd name="connsiteX55" fmla="*/ 706532 w 800246"/>
              <a:gd name="connsiteY55" fmla="*/ 68546 h 136212"/>
              <a:gd name="connsiteX56" fmla="*/ 706532 w 800246"/>
              <a:gd name="connsiteY56" fmla="*/ 136212 h 136212"/>
              <a:gd name="connsiteX57" fmla="*/ 663566 w 800246"/>
              <a:gd name="connsiteY57" fmla="*/ 136212 h 136212"/>
              <a:gd name="connsiteX58" fmla="*/ 663566 w 800246"/>
              <a:gd name="connsiteY58" fmla="*/ 0 h 136212"/>
              <a:gd name="connsiteX59" fmla="*/ 705536 w 800246"/>
              <a:gd name="connsiteY59" fmla="*/ 0 h 136212"/>
              <a:gd name="connsiteX60" fmla="*/ 757271 w 800246"/>
              <a:gd name="connsiteY60" fmla="*/ 67666 h 136212"/>
              <a:gd name="connsiteX61" fmla="*/ 757271 w 800246"/>
              <a:gd name="connsiteY61" fmla="*/ 0 h 136212"/>
              <a:gd name="connsiteX62" fmla="*/ 800246 w 800246"/>
              <a:gd name="connsiteY62" fmla="*/ 0 h 136212"/>
              <a:gd name="connsiteX63" fmla="*/ 800246 w 800246"/>
              <a:gd name="connsiteY63" fmla="*/ 136212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00246" h="136212">
                <a:moveTo>
                  <a:pt x="42971" y="48818"/>
                </a:moveTo>
                <a:lnTo>
                  <a:pt x="52620" y="48818"/>
                </a:lnTo>
                <a:lnTo>
                  <a:pt x="83061" y="0"/>
                </a:lnTo>
                <a:lnTo>
                  <a:pt x="134680" y="0"/>
                </a:lnTo>
                <a:lnTo>
                  <a:pt x="87698" y="66423"/>
                </a:lnTo>
                <a:lnTo>
                  <a:pt x="139319" y="136212"/>
                </a:lnTo>
                <a:lnTo>
                  <a:pt x="87443" y="136212"/>
                </a:lnTo>
                <a:lnTo>
                  <a:pt x="52620" y="86397"/>
                </a:lnTo>
                <a:lnTo>
                  <a:pt x="42971" y="86397"/>
                </a:lnTo>
                <a:lnTo>
                  <a:pt x="42971" y="136212"/>
                </a:lnTo>
                <a:lnTo>
                  <a:pt x="0" y="136212"/>
                </a:lnTo>
                <a:lnTo>
                  <a:pt x="0" y="0"/>
                </a:lnTo>
                <a:lnTo>
                  <a:pt x="42971" y="0"/>
                </a:lnTo>
                <a:lnTo>
                  <a:pt x="42971" y="48818"/>
                </a:lnTo>
                <a:close/>
                <a:moveTo>
                  <a:pt x="309934" y="136212"/>
                </a:moveTo>
                <a:lnTo>
                  <a:pt x="264464" y="136212"/>
                </a:lnTo>
                <a:lnTo>
                  <a:pt x="256573" y="113608"/>
                </a:lnTo>
                <a:lnTo>
                  <a:pt x="207706" y="113608"/>
                </a:lnTo>
                <a:lnTo>
                  <a:pt x="199934" y="136212"/>
                </a:lnTo>
                <a:lnTo>
                  <a:pt x="154967" y="136212"/>
                </a:lnTo>
                <a:lnTo>
                  <a:pt x="207332" y="0"/>
                </a:lnTo>
                <a:lnTo>
                  <a:pt x="257569" y="0"/>
                </a:lnTo>
                <a:lnTo>
                  <a:pt x="309934" y="136212"/>
                </a:lnTo>
                <a:lnTo>
                  <a:pt x="309934" y="136212"/>
                </a:lnTo>
                <a:close/>
                <a:moveTo>
                  <a:pt x="219855" y="78406"/>
                </a:moveTo>
                <a:lnTo>
                  <a:pt x="244407" y="78406"/>
                </a:lnTo>
                <a:lnTo>
                  <a:pt x="232131" y="42822"/>
                </a:lnTo>
                <a:lnTo>
                  <a:pt x="219855" y="78406"/>
                </a:lnTo>
                <a:close/>
                <a:moveTo>
                  <a:pt x="454250" y="33715"/>
                </a:moveTo>
                <a:lnTo>
                  <a:pt x="391737" y="98633"/>
                </a:lnTo>
                <a:lnTo>
                  <a:pt x="454250" y="98633"/>
                </a:lnTo>
                <a:lnTo>
                  <a:pt x="454250" y="136212"/>
                </a:lnTo>
                <a:lnTo>
                  <a:pt x="334980" y="136212"/>
                </a:lnTo>
                <a:lnTo>
                  <a:pt x="334980" y="102624"/>
                </a:lnTo>
                <a:lnTo>
                  <a:pt x="397373" y="37579"/>
                </a:lnTo>
                <a:lnTo>
                  <a:pt x="334852" y="37579"/>
                </a:lnTo>
                <a:lnTo>
                  <a:pt x="334852" y="0"/>
                </a:lnTo>
                <a:lnTo>
                  <a:pt x="454250" y="0"/>
                </a:lnTo>
                <a:lnTo>
                  <a:pt x="454250" y="33715"/>
                </a:lnTo>
                <a:close/>
                <a:moveTo>
                  <a:pt x="634144" y="136212"/>
                </a:moveTo>
                <a:lnTo>
                  <a:pt x="588666" y="136212"/>
                </a:lnTo>
                <a:lnTo>
                  <a:pt x="580766" y="113608"/>
                </a:lnTo>
                <a:lnTo>
                  <a:pt x="531908" y="113608"/>
                </a:lnTo>
                <a:lnTo>
                  <a:pt x="524144" y="136212"/>
                </a:lnTo>
                <a:lnTo>
                  <a:pt x="479169" y="136212"/>
                </a:lnTo>
                <a:lnTo>
                  <a:pt x="531534" y="0"/>
                </a:lnTo>
                <a:lnTo>
                  <a:pt x="581762" y="0"/>
                </a:lnTo>
                <a:lnTo>
                  <a:pt x="634144" y="136212"/>
                </a:lnTo>
                <a:lnTo>
                  <a:pt x="634144" y="136212"/>
                </a:lnTo>
                <a:close/>
                <a:moveTo>
                  <a:pt x="544065" y="78406"/>
                </a:moveTo>
                <a:lnTo>
                  <a:pt x="568609" y="78406"/>
                </a:lnTo>
                <a:lnTo>
                  <a:pt x="556341" y="42822"/>
                </a:lnTo>
                <a:lnTo>
                  <a:pt x="544065" y="78406"/>
                </a:lnTo>
                <a:close/>
                <a:moveTo>
                  <a:pt x="800246" y="136212"/>
                </a:moveTo>
                <a:lnTo>
                  <a:pt x="758276" y="136212"/>
                </a:lnTo>
                <a:lnTo>
                  <a:pt x="706532" y="68546"/>
                </a:lnTo>
                <a:lnTo>
                  <a:pt x="706532" y="136212"/>
                </a:lnTo>
                <a:lnTo>
                  <a:pt x="663566" y="136212"/>
                </a:lnTo>
                <a:lnTo>
                  <a:pt x="663566" y="0"/>
                </a:lnTo>
                <a:lnTo>
                  <a:pt x="705536" y="0"/>
                </a:lnTo>
                <a:lnTo>
                  <a:pt x="757271" y="67666"/>
                </a:lnTo>
                <a:lnTo>
                  <a:pt x="757271" y="0"/>
                </a:lnTo>
                <a:lnTo>
                  <a:pt x="800246" y="0"/>
                </a:lnTo>
                <a:lnTo>
                  <a:pt x="800246" y="136212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8F1CC7BE-3684-ACBA-34AC-F61D08F832DA}"/>
              </a:ext>
            </a:extLst>
          </p:cNvPr>
          <p:cNvSpPr/>
          <p:nvPr/>
        </p:nvSpPr>
        <p:spPr>
          <a:xfrm>
            <a:off x="2970894" y="6243581"/>
            <a:ext cx="800246" cy="136212"/>
          </a:xfrm>
          <a:custGeom>
            <a:avLst/>
            <a:gdLst>
              <a:gd name="connsiteX0" fmla="*/ 59952 w 800246"/>
              <a:gd name="connsiteY0" fmla="*/ 2409 h 136212"/>
              <a:gd name="connsiteX1" fmla="*/ 109549 w 800246"/>
              <a:gd name="connsiteY1" fmla="*/ 20406 h 136212"/>
              <a:gd name="connsiteX2" fmla="*/ 128235 w 800246"/>
              <a:gd name="connsiteY2" fmla="*/ 68224 h 136212"/>
              <a:gd name="connsiteX3" fmla="*/ 109506 w 800246"/>
              <a:gd name="connsiteY3" fmla="*/ 115885 h 136212"/>
              <a:gd name="connsiteX4" fmla="*/ 59952 w 800246"/>
              <a:gd name="connsiteY4" fmla="*/ 133926 h 136212"/>
              <a:gd name="connsiteX5" fmla="*/ 0 w 800246"/>
              <a:gd name="connsiteY5" fmla="*/ 133926 h 136212"/>
              <a:gd name="connsiteX6" fmla="*/ 0 w 800246"/>
              <a:gd name="connsiteY6" fmla="*/ 2409 h 136212"/>
              <a:gd name="connsiteX7" fmla="*/ 59952 w 800246"/>
              <a:gd name="connsiteY7" fmla="*/ 2409 h 136212"/>
              <a:gd name="connsiteX8" fmla="*/ 59952 w 800246"/>
              <a:gd name="connsiteY8" fmla="*/ 2409 h 136212"/>
              <a:gd name="connsiteX9" fmla="*/ 40320 w 800246"/>
              <a:gd name="connsiteY9" fmla="*/ 40135 h 136212"/>
              <a:gd name="connsiteX10" fmla="*/ 40320 w 800246"/>
              <a:gd name="connsiteY10" fmla="*/ 96191 h 136212"/>
              <a:gd name="connsiteX11" fmla="*/ 58776 w 800246"/>
              <a:gd name="connsiteY11" fmla="*/ 96191 h 136212"/>
              <a:gd name="connsiteX12" fmla="*/ 79348 w 800246"/>
              <a:gd name="connsiteY12" fmla="*/ 88481 h 136212"/>
              <a:gd name="connsiteX13" fmla="*/ 86398 w 800246"/>
              <a:gd name="connsiteY13" fmla="*/ 68224 h 136212"/>
              <a:gd name="connsiteX14" fmla="*/ 79348 w 800246"/>
              <a:gd name="connsiteY14" fmla="*/ 47775 h 136212"/>
              <a:gd name="connsiteX15" fmla="*/ 58776 w 800246"/>
              <a:gd name="connsiteY15" fmla="*/ 40135 h 136212"/>
              <a:gd name="connsiteX16" fmla="*/ 40320 w 800246"/>
              <a:gd name="connsiteY16" fmla="*/ 40135 h 136212"/>
              <a:gd name="connsiteX17" fmla="*/ 193957 w 800246"/>
              <a:gd name="connsiteY17" fmla="*/ 133926 h 136212"/>
              <a:gd name="connsiteX18" fmla="*/ 153647 w 800246"/>
              <a:gd name="connsiteY18" fmla="*/ 133926 h 136212"/>
              <a:gd name="connsiteX19" fmla="*/ 153647 w 800246"/>
              <a:gd name="connsiteY19" fmla="*/ 2409 h 136212"/>
              <a:gd name="connsiteX20" fmla="*/ 193957 w 800246"/>
              <a:gd name="connsiteY20" fmla="*/ 2409 h 136212"/>
              <a:gd name="connsiteX21" fmla="*/ 193957 w 800246"/>
              <a:gd name="connsiteY21" fmla="*/ 133926 h 136212"/>
              <a:gd name="connsiteX22" fmla="*/ 290362 w 800246"/>
              <a:gd name="connsiteY22" fmla="*/ 0 h 136212"/>
              <a:gd name="connsiteX23" fmla="*/ 337610 w 800246"/>
              <a:gd name="connsiteY23" fmla="*/ 17109 h 136212"/>
              <a:gd name="connsiteX24" fmla="*/ 309406 w 800246"/>
              <a:gd name="connsiteY24" fmla="*/ 45560 h 136212"/>
              <a:gd name="connsiteX25" fmla="*/ 287535 w 800246"/>
              <a:gd name="connsiteY25" fmla="*/ 38333 h 136212"/>
              <a:gd name="connsiteX26" fmla="*/ 268031 w 800246"/>
              <a:gd name="connsiteY26" fmla="*/ 46649 h 136212"/>
              <a:gd name="connsiteX27" fmla="*/ 260506 w 800246"/>
              <a:gd name="connsiteY27" fmla="*/ 68224 h 136212"/>
              <a:gd name="connsiteX28" fmla="*/ 268729 w 800246"/>
              <a:gd name="connsiteY28" fmla="*/ 91611 h 136212"/>
              <a:gd name="connsiteX29" fmla="*/ 288599 w 800246"/>
              <a:gd name="connsiteY29" fmla="*/ 99445 h 136212"/>
              <a:gd name="connsiteX30" fmla="*/ 305720 w 800246"/>
              <a:gd name="connsiteY30" fmla="*/ 96191 h 136212"/>
              <a:gd name="connsiteX31" fmla="*/ 314692 w 800246"/>
              <a:gd name="connsiteY31" fmla="*/ 85465 h 136212"/>
              <a:gd name="connsiteX32" fmla="*/ 285194 w 800246"/>
              <a:gd name="connsiteY32" fmla="*/ 85465 h 136212"/>
              <a:gd name="connsiteX33" fmla="*/ 285194 w 800246"/>
              <a:gd name="connsiteY33" fmla="*/ 56892 h 136212"/>
              <a:gd name="connsiteX34" fmla="*/ 353011 w 800246"/>
              <a:gd name="connsiteY34" fmla="*/ 56892 h 136212"/>
              <a:gd name="connsiteX35" fmla="*/ 353956 w 800246"/>
              <a:gd name="connsiteY35" fmla="*/ 71363 h 136212"/>
              <a:gd name="connsiteX36" fmla="*/ 350040 w 800246"/>
              <a:gd name="connsiteY36" fmla="*/ 96112 h 136212"/>
              <a:gd name="connsiteX37" fmla="*/ 339730 w 800246"/>
              <a:gd name="connsiteY37" fmla="*/ 114558 h 136212"/>
              <a:gd name="connsiteX38" fmla="*/ 325036 w 800246"/>
              <a:gd name="connsiteY38" fmla="*/ 126848 h 136212"/>
              <a:gd name="connsiteX39" fmla="*/ 308112 w 800246"/>
              <a:gd name="connsiteY39" fmla="*/ 134050 h 136212"/>
              <a:gd name="connsiteX40" fmla="*/ 290830 w 800246"/>
              <a:gd name="connsiteY40" fmla="*/ 136212 h 136212"/>
              <a:gd name="connsiteX41" fmla="*/ 261212 w 800246"/>
              <a:gd name="connsiteY41" fmla="*/ 130954 h 136212"/>
              <a:gd name="connsiteX42" fmla="*/ 238601 w 800246"/>
              <a:gd name="connsiteY42" fmla="*/ 116563 h 136212"/>
              <a:gd name="connsiteX43" fmla="*/ 224426 w 800246"/>
              <a:gd name="connsiteY43" fmla="*/ 94908 h 136212"/>
              <a:gd name="connsiteX44" fmla="*/ 219370 w 800246"/>
              <a:gd name="connsiteY44" fmla="*/ 68224 h 136212"/>
              <a:gd name="connsiteX45" fmla="*/ 239231 w 800246"/>
              <a:gd name="connsiteY45" fmla="*/ 19043 h 136212"/>
              <a:gd name="connsiteX46" fmla="*/ 290362 w 800246"/>
              <a:gd name="connsiteY46" fmla="*/ 0 h 136212"/>
              <a:gd name="connsiteX47" fmla="*/ 290362 w 800246"/>
              <a:gd name="connsiteY47" fmla="*/ 0 h 136212"/>
              <a:gd name="connsiteX48" fmla="*/ 419670 w 800246"/>
              <a:gd name="connsiteY48" fmla="*/ 133926 h 136212"/>
              <a:gd name="connsiteX49" fmla="*/ 379351 w 800246"/>
              <a:gd name="connsiteY49" fmla="*/ 133926 h 136212"/>
              <a:gd name="connsiteX50" fmla="*/ 379351 w 800246"/>
              <a:gd name="connsiteY50" fmla="*/ 2409 h 136212"/>
              <a:gd name="connsiteX51" fmla="*/ 419670 w 800246"/>
              <a:gd name="connsiteY51" fmla="*/ 2409 h 136212"/>
              <a:gd name="connsiteX52" fmla="*/ 419670 w 800246"/>
              <a:gd name="connsiteY52" fmla="*/ 133926 h 136212"/>
              <a:gd name="connsiteX53" fmla="*/ 553447 w 800246"/>
              <a:gd name="connsiteY53" fmla="*/ 40257 h 136212"/>
              <a:gd name="connsiteX54" fmla="*/ 517597 w 800246"/>
              <a:gd name="connsiteY54" fmla="*/ 40257 h 136212"/>
              <a:gd name="connsiteX55" fmla="*/ 517597 w 800246"/>
              <a:gd name="connsiteY55" fmla="*/ 133926 h 136212"/>
              <a:gd name="connsiteX56" fmla="*/ 477279 w 800246"/>
              <a:gd name="connsiteY56" fmla="*/ 133926 h 136212"/>
              <a:gd name="connsiteX57" fmla="*/ 477279 w 800246"/>
              <a:gd name="connsiteY57" fmla="*/ 40257 h 136212"/>
              <a:gd name="connsiteX58" fmla="*/ 441557 w 800246"/>
              <a:gd name="connsiteY58" fmla="*/ 40257 h 136212"/>
              <a:gd name="connsiteX59" fmla="*/ 441557 w 800246"/>
              <a:gd name="connsiteY59" fmla="*/ 2409 h 136212"/>
              <a:gd name="connsiteX60" fmla="*/ 553447 w 800246"/>
              <a:gd name="connsiteY60" fmla="*/ 2409 h 136212"/>
              <a:gd name="connsiteX61" fmla="*/ 553447 w 800246"/>
              <a:gd name="connsiteY61" fmla="*/ 40257 h 136212"/>
              <a:gd name="connsiteX62" fmla="*/ 694273 w 800246"/>
              <a:gd name="connsiteY62" fmla="*/ 133926 h 136212"/>
              <a:gd name="connsiteX63" fmla="*/ 651613 w 800246"/>
              <a:gd name="connsiteY63" fmla="*/ 133926 h 136212"/>
              <a:gd name="connsiteX64" fmla="*/ 644215 w 800246"/>
              <a:gd name="connsiteY64" fmla="*/ 112105 h 136212"/>
              <a:gd name="connsiteX65" fmla="*/ 598371 w 800246"/>
              <a:gd name="connsiteY65" fmla="*/ 112105 h 136212"/>
              <a:gd name="connsiteX66" fmla="*/ 591084 w 800246"/>
              <a:gd name="connsiteY66" fmla="*/ 133926 h 136212"/>
              <a:gd name="connsiteX67" fmla="*/ 548884 w 800246"/>
              <a:gd name="connsiteY67" fmla="*/ 133926 h 136212"/>
              <a:gd name="connsiteX68" fmla="*/ 598022 w 800246"/>
              <a:gd name="connsiteY68" fmla="*/ 2409 h 136212"/>
              <a:gd name="connsiteX69" fmla="*/ 645152 w 800246"/>
              <a:gd name="connsiteY69" fmla="*/ 2409 h 136212"/>
              <a:gd name="connsiteX70" fmla="*/ 694273 w 800246"/>
              <a:gd name="connsiteY70" fmla="*/ 133926 h 136212"/>
              <a:gd name="connsiteX71" fmla="*/ 609779 w 800246"/>
              <a:gd name="connsiteY71" fmla="*/ 78107 h 136212"/>
              <a:gd name="connsiteX72" fmla="*/ 632807 w 800246"/>
              <a:gd name="connsiteY72" fmla="*/ 78107 h 136212"/>
              <a:gd name="connsiteX73" fmla="*/ 621289 w 800246"/>
              <a:gd name="connsiteY73" fmla="*/ 43757 h 136212"/>
              <a:gd name="connsiteX74" fmla="*/ 609779 w 800246"/>
              <a:gd name="connsiteY74" fmla="*/ 78107 h 136212"/>
              <a:gd name="connsiteX75" fmla="*/ 609779 w 800246"/>
              <a:gd name="connsiteY75" fmla="*/ 78107 h 136212"/>
              <a:gd name="connsiteX76" fmla="*/ 800246 w 800246"/>
              <a:gd name="connsiteY76" fmla="*/ 133926 h 136212"/>
              <a:gd name="connsiteX77" fmla="*/ 714628 w 800246"/>
              <a:gd name="connsiteY77" fmla="*/ 133926 h 136212"/>
              <a:gd name="connsiteX78" fmla="*/ 714628 w 800246"/>
              <a:gd name="connsiteY78" fmla="*/ 2409 h 136212"/>
              <a:gd name="connsiteX79" fmla="*/ 754947 w 800246"/>
              <a:gd name="connsiteY79" fmla="*/ 2409 h 136212"/>
              <a:gd name="connsiteX80" fmla="*/ 754947 w 800246"/>
              <a:gd name="connsiteY80" fmla="*/ 96069 h 136212"/>
              <a:gd name="connsiteX81" fmla="*/ 800246 w 800246"/>
              <a:gd name="connsiteY81" fmla="*/ 96069 h 136212"/>
              <a:gd name="connsiteX82" fmla="*/ 800246 w 800246"/>
              <a:gd name="connsiteY82" fmla="*/ 133926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800246" h="136212">
                <a:moveTo>
                  <a:pt x="59952" y="2409"/>
                </a:moveTo>
                <a:cubicBezTo>
                  <a:pt x="80559" y="2409"/>
                  <a:pt x="97094" y="8397"/>
                  <a:pt x="109549" y="20406"/>
                </a:cubicBezTo>
                <a:cubicBezTo>
                  <a:pt x="122012" y="32424"/>
                  <a:pt x="128235" y="48373"/>
                  <a:pt x="128235" y="68224"/>
                </a:cubicBezTo>
                <a:cubicBezTo>
                  <a:pt x="128235" y="87997"/>
                  <a:pt x="122012" y="103867"/>
                  <a:pt x="109506" y="115885"/>
                </a:cubicBezTo>
                <a:cubicBezTo>
                  <a:pt x="97017" y="127895"/>
                  <a:pt x="80480" y="133926"/>
                  <a:pt x="59952" y="133926"/>
                </a:cubicBezTo>
                <a:lnTo>
                  <a:pt x="0" y="133926"/>
                </a:lnTo>
                <a:lnTo>
                  <a:pt x="0" y="2409"/>
                </a:lnTo>
                <a:lnTo>
                  <a:pt x="59952" y="2409"/>
                </a:lnTo>
                <a:lnTo>
                  <a:pt x="59952" y="2409"/>
                </a:lnTo>
                <a:close/>
                <a:moveTo>
                  <a:pt x="40320" y="40135"/>
                </a:moveTo>
                <a:lnTo>
                  <a:pt x="40320" y="96191"/>
                </a:lnTo>
                <a:lnTo>
                  <a:pt x="58776" y="96191"/>
                </a:lnTo>
                <a:cubicBezTo>
                  <a:pt x="67784" y="96191"/>
                  <a:pt x="74642" y="93624"/>
                  <a:pt x="79348" y="88481"/>
                </a:cubicBezTo>
                <a:cubicBezTo>
                  <a:pt x="84045" y="83329"/>
                  <a:pt x="86398" y="76586"/>
                  <a:pt x="86398" y="68224"/>
                </a:cubicBezTo>
                <a:cubicBezTo>
                  <a:pt x="86398" y="59705"/>
                  <a:pt x="84045" y="52874"/>
                  <a:pt x="79348" y="47775"/>
                </a:cubicBezTo>
                <a:cubicBezTo>
                  <a:pt x="74642" y="42667"/>
                  <a:pt x="67784" y="40135"/>
                  <a:pt x="58776" y="40135"/>
                </a:cubicBezTo>
                <a:lnTo>
                  <a:pt x="40320" y="40135"/>
                </a:lnTo>
                <a:close/>
                <a:moveTo>
                  <a:pt x="193957" y="133926"/>
                </a:moveTo>
                <a:lnTo>
                  <a:pt x="153647" y="133926"/>
                </a:lnTo>
                <a:lnTo>
                  <a:pt x="153647" y="2409"/>
                </a:lnTo>
                <a:lnTo>
                  <a:pt x="193957" y="2409"/>
                </a:lnTo>
                <a:lnTo>
                  <a:pt x="193957" y="133926"/>
                </a:lnTo>
                <a:close/>
                <a:moveTo>
                  <a:pt x="290362" y="0"/>
                </a:moveTo>
                <a:cubicBezTo>
                  <a:pt x="310112" y="0"/>
                  <a:pt x="325862" y="5697"/>
                  <a:pt x="337610" y="17109"/>
                </a:cubicBezTo>
                <a:lnTo>
                  <a:pt x="309406" y="45560"/>
                </a:lnTo>
                <a:cubicBezTo>
                  <a:pt x="303523" y="40742"/>
                  <a:pt x="296236" y="38333"/>
                  <a:pt x="287535" y="38333"/>
                </a:cubicBezTo>
                <a:cubicBezTo>
                  <a:pt x="279550" y="38333"/>
                  <a:pt x="273037" y="41102"/>
                  <a:pt x="268031" y="46649"/>
                </a:cubicBezTo>
                <a:cubicBezTo>
                  <a:pt x="263017" y="52189"/>
                  <a:pt x="260506" y="59389"/>
                  <a:pt x="260506" y="68224"/>
                </a:cubicBezTo>
                <a:cubicBezTo>
                  <a:pt x="260506" y="78590"/>
                  <a:pt x="263255" y="86389"/>
                  <a:pt x="268729" y="91611"/>
                </a:cubicBezTo>
                <a:cubicBezTo>
                  <a:pt x="274220" y="96833"/>
                  <a:pt x="280835" y="99445"/>
                  <a:pt x="288599" y="99445"/>
                </a:cubicBezTo>
                <a:cubicBezTo>
                  <a:pt x="295887" y="99445"/>
                  <a:pt x="301608" y="98363"/>
                  <a:pt x="305720" y="96191"/>
                </a:cubicBezTo>
                <a:cubicBezTo>
                  <a:pt x="309840" y="94020"/>
                  <a:pt x="312811" y="90441"/>
                  <a:pt x="314692" y="85465"/>
                </a:cubicBezTo>
                <a:lnTo>
                  <a:pt x="285194" y="85465"/>
                </a:lnTo>
                <a:lnTo>
                  <a:pt x="285194" y="56892"/>
                </a:lnTo>
                <a:lnTo>
                  <a:pt x="353011" y="56892"/>
                </a:lnTo>
                <a:cubicBezTo>
                  <a:pt x="353632" y="60831"/>
                  <a:pt x="353956" y="65658"/>
                  <a:pt x="353956" y="71363"/>
                </a:cubicBezTo>
                <a:cubicBezTo>
                  <a:pt x="353956" y="80445"/>
                  <a:pt x="352662" y="88675"/>
                  <a:pt x="350040" y="96112"/>
                </a:cubicBezTo>
                <a:cubicBezTo>
                  <a:pt x="347409" y="103550"/>
                  <a:pt x="343961" y="109696"/>
                  <a:pt x="339730" y="114558"/>
                </a:cubicBezTo>
                <a:cubicBezTo>
                  <a:pt x="335499" y="119420"/>
                  <a:pt x="330595" y="123516"/>
                  <a:pt x="325036" y="126848"/>
                </a:cubicBezTo>
                <a:cubicBezTo>
                  <a:pt x="319468" y="130190"/>
                  <a:pt x="313824" y="132599"/>
                  <a:pt x="308112" y="134050"/>
                </a:cubicBezTo>
                <a:cubicBezTo>
                  <a:pt x="302391" y="135491"/>
                  <a:pt x="296636" y="136212"/>
                  <a:pt x="290830" y="136212"/>
                </a:cubicBezTo>
                <a:cubicBezTo>
                  <a:pt x="280095" y="136212"/>
                  <a:pt x="270219" y="134445"/>
                  <a:pt x="261212" y="130954"/>
                </a:cubicBezTo>
                <a:cubicBezTo>
                  <a:pt x="252197" y="127455"/>
                  <a:pt x="244671" y="122673"/>
                  <a:pt x="238601" y="116563"/>
                </a:cubicBezTo>
                <a:cubicBezTo>
                  <a:pt x="232531" y="110461"/>
                  <a:pt x="227789" y="103225"/>
                  <a:pt x="224426" y="94908"/>
                </a:cubicBezTo>
                <a:cubicBezTo>
                  <a:pt x="221055" y="86591"/>
                  <a:pt x="219370" y="77712"/>
                  <a:pt x="219370" y="68224"/>
                </a:cubicBezTo>
                <a:cubicBezTo>
                  <a:pt x="219370" y="48136"/>
                  <a:pt x="225984" y="31738"/>
                  <a:pt x="239231" y="19043"/>
                </a:cubicBezTo>
                <a:cubicBezTo>
                  <a:pt x="252478" y="6347"/>
                  <a:pt x="269521" y="0"/>
                  <a:pt x="290362" y="0"/>
                </a:cubicBezTo>
                <a:lnTo>
                  <a:pt x="290362" y="0"/>
                </a:lnTo>
                <a:close/>
                <a:moveTo>
                  <a:pt x="419670" y="133926"/>
                </a:moveTo>
                <a:lnTo>
                  <a:pt x="379351" y="133926"/>
                </a:lnTo>
                <a:lnTo>
                  <a:pt x="379351" y="2409"/>
                </a:lnTo>
                <a:lnTo>
                  <a:pt x="419670" y="2409"/>
                </a:lnTo>
                <a:lnTo>
                  <a:pt x="419670" y="133926"/>
                </a:lnTo>
                <a:close/>
                <a:moveTo>
                  <a:pt x="553447" y="40257"/>
                </a:moveTo>
                <a:lnTo>
                  <a:pt x="517597" y="40257"/>
                </a:lnTo>
                <a:lnTo>
                  <a:pt x="517597" y="133926"/>
                </a:lnTo>
                <a:lnTo>
                  <a:pt x="477279" y="133926"/>
                </a:lnTo>
                <a:lnTo>
                  <a:pt x="477279" y="40257"/>
                </a:lnTo>
                <a:lnTo>
                  <a:pt x="441557" y="40257"/>
                </a:lnTo>
                <a:lnTo>
                  <a:pt x="441557" y="2409"/>
                </a:lnTo>
                <a:lnTo>
                  <a:pt x="553447" y="2409"/>
                </a:lnTo>
                <a:lnTo>
                  <a:pt x="553447" y="40257"/>
                </a:lnTo>
                <a:close/>
                <a:moveTo>
                  <a:pt x="694273" y="133926"/>
                </a:moveTo>
                <a:lnTo>
                  <a:pt x="651613" y="133926"/>
                </a:lnTo>
                <a:lnTo>
                  <a:pt x="644215" y="112105"/>
                </a:lnTo>
                <a:lnTo>
                  <a:pt x="598371" y="112105"/>
                </a:lnTo>
                <a:lnTo>
                  <a:pt x="591084" y="133926"/>
                </a:lnTo>
                <a:lnTo>
                  <a:pt x="548884" y="133926"/>
                </a:lnTo>
                <a:lnTo>
                  <a:pt x="598022" y="2409"/>
                </a:lnTo>
                <a:lnTo>
                  <a:pt x="645152" y="2409"/>
                </a:lnTo>
                <a:lnTo>
                  <a:pt x="694273" y="133926"/>
                </a:lnTo>
                <a:close/>
                <a:moveTo>
                  <a:pt x="609779" y="78107"/>
                </a:moveTo>
                <a:lnTo>
                  <a:pt x="632807" y="78107"/>
                </a:lnTo>
                <a:lnTo>
                  <a:pt x="621289" y="43757"/>
                </a:lnTo>
                <a:lnTo>
                  <a:pt x="609779" y="78107"/>
                </a:lnTo>
                <a:lnTo>
                  <a:pt x="609779" y="78107"/>
                </a:lnTo>
                <a:close/>
                <a:moveTo>
                  <a:pt x="800246" y="133926"/>
                </a:moveTo>
                <a:lnTo>
                  <a:pt x="714628" y="133926"/>
                </a:lnTo>
                <a:lnTo>
                  <a:pt x="714628" y="2409"/>
                </a:lnTo>
                <a:lnTo>
                  <a:pt x="754947" y="2409"/>
                </a:lnTo>
                <a:lnTo>
                  <a:pt x="754947" y="96069"/>
                </a:lnTo>
                <a:lnTo>
                  <a:pt x="800246" y="96069"/>
                </a:lnTo>
                <a:lnTo>
                  <a:pt x="800246" y="133926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9" name="Полилиния: фигура 18">
            <a:extLst>
              <a:ext uri="{FF2B5EF4-FFF2-40B4-BE49-F238E27FC236}">
                <a16:creationId xmlns:a16="http://schemas.microsoft.com/office/drawing/2014/main" id="{A8D2BBC2-7640-322E-5592-142AEE85DFAA}"/>
              </a:ext>
            </a:extLst>
          </p:cNvPr>
          <p:cNvSpPr/>
          <p:nvPr/>
        </p:nvSpPr>
        <p:spPr>
          <a:xfrm>
            <a:off x="2967053" y="6423685"/>
            <a:ext cx="804563" cy="160425"/>
          </a:xfrm>
          <a:custGeom>
            <a:avLst/>
            <a:gdLst>
              <a:gd name="connsiteX0" fmla="*/ 215804 w 804563"/>
              <a:gd name="connsiteY0" fmla="*/ 160425 h 160425"/>
              <a:gd name="connsiteX1" fmla="*/ 157565 w 804563"/>
              <a:gd name="connsiteY1" fmla="*/ 160425 h 160425"/>
              <a:gd name="connsiteX2" fmla="*/ 131949 w 804563"/>
              <a:gd name="connsiteY2" fmla="*/ 74408 h 160425"/>
              <a:gd name="connsiteX3" fmla="*/ 106188 w 804563"/>
              <a:gd name="connsiteY3" fmla="*/ 160425 h 160425"/>
              <a:gd name="connsiteX4" fmla="*/ 47961 w 804563"/>
              <a:gd name="connsiteY4" fmla="*/ 160425 h 160425"/>
              <a:gd name="connsiteX5" fmla="*/ 0 w 804563"/>
              <a:gd name="connsiteY5" fmla="*/ 0 h 160425"/>
              <a:gd name="connsiteX6" fmla="*/ 50937 w 804563"/>
              <a:gd name="connsiteY6" fmla="*/ 0 h 160425"/>
              <a:gd name="connsiteX7" fmla="*/ 77888 w 804563"/>
              <a:gd name="connsiteY7" fmla="*/ 102351 h 160425"/>
              <a:gd name="connsiteX8" fmla="*/ 106043 w 804563"/>
              <a:gd name="connsiteY8" fmla="*/ 0 h 160425"/>
              <a:gd name="connsiteX9" fmla="*/ 158459 w 804563"/>
              <a:gd name="connsiteY9" fmla="*/ 0 h 160425"/>
              <a:gd name="connsiteX10" fmla="*/ 186604 w 804563"/>
              <a:gd name="connsiteY10" fmla="*/ 102351 h 160425"/>
              <a:gd name="connsiteX11" fmla="*/ 213565 w 804563"/>
              <a:gd name="connsiteY11" fmla="*/ 0 h 160425"/>
              <a:gd name="connsiteX12" fmla="*/ 263904 w 804563"/>
              <a:gd name="connsiteY12" fmla="*/ 0 h 160425"/>
              <a:gd name="connsiteX13" fmla="*/ 215804 w 804563"/>
              <a:gd name="connsiteY13" fmla="*/ 160425 h 160425"/>
              <a:gd name="connsiteX14" fmla="*/ 215804 w 804563"/>
              <a:gd name="connsiteY14" fmla="*/ 160425 h 160425"/>
              <a:gd name="connsiteX15" fmla="*/ 426754 w 804563"/>
              <a:gd name="connsiteY15" fmla="*/ 160425 h 160425"/>
              <a:gd name="connsiteX16" fmla="*/ 293615 w 804563"/>
              <a:gd name="connsiteY16" fmla="*/ 160425 h 160425"/>
              <a:gd name="connsiteX17" fmla="*/ 293615 w 804563"/>
              <a:gd name="connsiteY17" fmla="*/ 0 h 160425"/>
              <a:gd name="connsiteX18" fmla="*/ 427044 w 804563"/>
              <a:gd name="connsiteY18" fmla="*/ 0 h 160425"/>
              <a:gd name="connsiteX19" fmla="*/ 427044 w 804563"/>
              <a:gd name="connsiteY19" fmla="*/ 41917 h 160425"/>
              <a:gd name="connsiteX20" fmla="*/ 344840 w 804563"/>
              <a:gd name="connsiteY20" fmla="*/ 41917 h 160425"/>
              <a:gd name="connsiteX21" fmla="*/ 344840 w 804563"/>
              <a:gd name="connsiteY21" fmla="*/ 58823 h 160425"/>
              <a:gd name="connsiteX22" fmla="*/ 420497 w 804563"/>
              <a:gd name="connsiteY22" fmla="*/ 58823 h 160425"/>
              <a:gd name="connsiteX23" fmla="*/ 420497 w 804563"/>
              <a:gd name="connsiteY23" fmla="*/ 100731 h 160425"/>
              <a:gd name="connsiteX24" fmla="*/ 344840 w 804563"/>
              <a:gd name="connsiteY24" fmla="*/ 100731 h 160425"/>
              <a:gd name="connsiteX25" fmla="*/ 344840 w 804563"/>
              <a:gd name="connsiteY25" fmla="*/ 118517 h 160425"/>
              <a:gd name="connsiteX26" fmla="*/ 426754 w 804563"/>
              <a:gd name="connsiteY26" fmla="*/ 118517 h 160425"/>
              <a:gd name="connsiteX27" fmla="*/ 426754 w 804563"/>
              <a:gd name="connsiteY27" fmla="*/ 160425 h 160425"/>
              <a:gd name="connsiteX28" fmla="*/ 426754 w 804563"/>
              <a:gd name="connsiteY28" fmla="*/ 160425 h 160425"/>
              <a:gd name="connsiteX29" fmla="*/ 599429 w 804563"/>
              <a:gd name="connsiteY29" fmla="*/ 160425 h 160425"/>
              <a:gd name="connsiteX30" fmla="*/ 466281 w 804563"/>
              <a:gd name="connsiteY30" fmla="*/ 160425 h 160425"/>
              <a:gd name="connsiteX31" fmla="*/ 466281 w 804563"/>
              <a:gd name="connsiteY31" fmla="*/ 0 h 160425"/>
              <a:gd name="connsiteX32" fmla="*/ 599727 w 804563"/>
              <a:gd name="connsiteY32" fmla="*/ 0 h 160425"/>
              <a:gd name="connsiteX33" fmla="*/ 599727 w 804563"/>
              <a:gd name="connsiteY33" fmla="*/ 41917 h 160425"/>
              <a:gd name="connsiteX34" fmla="*/ 517514 w 804563"/>
              <a:gd name="connsiteY34" fmla="*/ 41917 h 160425"/>
              <a:gd name="connsiteX35" fmla="*/ 517514 w 804563"/>
              <a:gd name="connsiteY35" fmla="*/ 58823 h 160425"/>
              <a:gd name="connsiteX36" fmla="*/ 593171 w 804563"/>
              <a:gd name="connsiteY36" fmla="*/ 58823 h 160425"/>
              <a:gd name="connsiteX37" fmla="*/ 593171 w 804563"/>
              <a:gd name="connsiteY37" fmla="*/ 100731 h 160425"/>
              <a:gd name="connsiteX38" fmla="*/ 517514 w 804563"/>
              <a:gd name="connsiteY38" fmla="*/ 100731 h 160425"/>
              <a:gd name="connsiteX39" fmla="*/ 517514 w 804563"/>
              <a:gd name="connsiteY39" fmla="*/ 118517 h 160425"/>
              <a:gd name="connsiteX40" fmla="*/ 599429 w 804563"/>
              <a:gd name="connsiteY40" fmla="*/ 118517 h 160425"/>
              <a:gd name="connsiteX41" fmla="*/ 599429 w 804563"/>
              <a:gd name="connsiteY41" fmla="*/ 160425 h 160425"/>
              <a:gd name="connsiteX42" fmla="*/ 599429 w 804563"/>
              <a:gd name="connsiteY42" fmla="*/ 160425 h 160425"/>
              <a:gd name="connsiteX43" fmla="*/ 690052 w 804563"/>
              <a:gd name="connsiteY43" fmla="*/ 57494 h 160425"/>
              <a:gd name="connsiteX44" fmla="*/ 701520 w 804563"/>
              <a:gd name="connsiteY44" fmla="*/ 57494 h 160425"/>
              <a:gd name="connsiteX45" fmla="*/ 737701 w 804563"/>
              <a:gd name="connsiteY45" fmla="*/ 0 h 160425"/>
              <a:gd name="connsiteX46" fmla="*/ 799064 w 804563"/>
              <a:gd name="connsiteY46" fmla="*/ 0 h 160425"/>
              <a:gd name="connsiteX47" fmla="*/ 743218 w 804563"/>
              <a:gd name="connsiteY47" fmla="*/ 78237 h 160425"/>
              <a:gd name="connsiteX48" fmla="*/ 804564 w 804563"/>
              <a:gd name="connsiteY48" fmla="*/ 160425 h 160425"/>
              <a:gd name="connsiteX49" fmla="*/ 742920 w 804563"/>
              <a:gd name="connsiteY49" fmla="*/ 160425 h 160425"/>
              <a:gd name="connsiteX50" fmla="*/ 701520 w 804563"/>
              <a:gd name="connsiteY50" fmla="*/ 101761 h 160425"/>
              <a:gd name="connsiteX51" fmla="*/ 690052 w 804563"/>
              <a:gd name="connsiteY51" fmla="*/ 101761 h 160425"/>
              <a:gd name="connsiteX52" fmla="*/ 690052 w 804563"/>
              <a:gd name="connsiteY52" fmla="*/ 160425 h 160425"/>
              <a:gd name="connsiteX53" fmla="*/ 638964 w 804563"/>
              <a:gd name="connsiteY53" fmla="*/ 160425 h 160425"/>
              <a:gd name="connsiteX54" fmla="*/ 638964 w 804563"/>
              <a:gd name="connsiteY54" fmla="*/ 0 h 160425"/>
              <a:gd name="connsiteX55" fmla="*/ 690052 w 804563"/>
              <a:gd name="connsiteY55" fmla="*/ 0 h 160425"/>
              <a:gd name="connsiteX56" fmla="*/ 690052 w 804563"/>
              <a:gd name="connsiteY56" fmla="*/ 57494 h 160425"/>
              <a:gd name="connsiteX57" fmla="*/ 690052 w 804563"/>
              <a:gd name="connsiteY57" fmla="*/ 57494 h 16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04563" h="160425">
                <a:moveTo>
                  <a:pt x="215804" y="160425"/>
                </a:moveTo>
                <a:lnTo>
                  <a:pt x="157565" y="160425"/>
                </a:lnTo>
                <a:lnTo>
                  <a:pt x="131949" y="74408"/>
                </a:lnTo>
                <a:lnTo>
                  <a:pt x="106188" y="160425"/>
                </a:lnTo>
                <a:lnTo>
                  <a:pt x="47961" y="160425"/>
                </a:lnTo>
                <a:lnTo>
                  <a:pt x="0" y="0"/>
                </a:lnTo>
                <a:lnTo>
                  <a:pt x="50937" y="0"/>
                </a:lnTo>
                <a:lnTo>
                  <a:pt x="77888" y="102351"/>
                </a:lnTo>
                <a:lnTo>
                  <a:pt x="106043" y="0"/>
                </a:lnTo>
                <a:lnTo>
                  <a:pt x="158459" y="0"/>
                </a:lnTo>
                <a:lnTo>
                  <a:pt x="186604" y="102351"/>
                </a:lnTo>
                <a:lnTo>
                  <a:pt x="213565" y="0"/>
                </a:lnTo>
                <a:lnTo>
                  <a:pt x="263904" y="0"/>
                </a:lnTo>
                <a:lnTo>
                  <a:pt x="215804" y="160425"/>
                </a:lnTo>
                <a:lnTo>
                  <a:pt x="215804" y="160425"/>
                </a:lnTo>
                <a:close/>
                <a:moveTo>
                  <a:pt x="426754" y="160425"/>
                </a:moveTo>
                <a:lnTo>
                  <a:pt x="293615" y="160425"/>
                </a:lnTo>
                <a:lnTo>
                  <a:pt x="293615" y="0"/>
                </a:lnTo>
                <a:lnTo>
                  <a:pt x="427044" y="0"/>
                </a:lnTo>
                <a:lnTo>
                  <a:pt x="427044" y="41917"/>
                </a:lnTo>
                <a:lnTo>
                  <a:pt x="344840" y="41917"/>
                </a:lnTo>
                <a:lnTo>
                  <a:pt x="344840" y="58823"/>
                </a:lnTo>
                <a:lnTo>
                  <a:pt x="420497" y="58823"/>
                </a:lnTo>
                <a:lnTo>
                  <a:pt x="420497" y="100731"/>
                </a:lnTo>
                <a:lnTo>
                  <a:pt x="344840" y="100731"/>
                </a:lnTo>
                <a:lnTo>
                  <a:pt x="344840" y="118517"/>
                </a:lnTo>
                <a:lnTo>
                  <a:pt x="426754" y="118517"/>
                </a:lnTo>
                <a:lnTo>
                  <a:pt x="426754" y="160425"/>
                </a:lnTo>
                <a:lnTo>
                  <a:pt x="426754" y="160425"/>
                </a:lnTo>
                <a:close/>
                <a:moveTo>
                  <a:pt x="599429" y="160425"/>
                </a:moveTo>
                <a:lnTo>
                  <a:pt x="466281" y="160425"/>
                </a:lnTo>
                <a:lnTo>
                  <a:pt x="466281" y="0"/>
                </a:lnTo>
                <a:lnTo>
                  <a:pt x="599727" y="0"/>
                </a:lnTo>
                <a:lnTo>
                  <a:pt x="599727" y="41917"/>
                </a:lnTo>
                <a:lnTo>
                  <a:pt x="517514" y="41917"/>
                </a:lnTo>
                <a:lnTo>
                  <a:pt x="517514" y="58823"/>
                </a:lnTo>
                <a:lnTo>
                  <a:pt x="593171" y="58823"/>
                </a:lnTo>
                <a:lnTo>
                  <a:pt x="593171" y="100731"/>
                </a:lnTo>
                <a:lnTo>
                  <a:pt x="517514" y="100731"/>
                </a:lnTo>
                <a:lnTo>
                  <a:pt x="517514" y="118517"/>
                </a:lnTo>
                <a:lnTo>
                  <a:pt x="599429" y="118517"/>
                </a:lnTo>
                <a:lnTo>
                  <a:pt x="599429" y="160425"/>
                </a:lnTo>
                <a:lnTo>
                  <a:pt x="599429" y="160425"/>
                </a:lnTo>
                <a:close/>
                <a:moveTo>
                  <a:pt x="690052" y="57494"/>
                </a:moveTo>
                <a:lnTo>
                  <a:pt x="701520" y="57494"/>
                </a:lnTo>
                <a:lnTo>
                  <a:pt x="737701" y="0"/>
                </a:lnTo>
                <a:lnTo>
                  <a:pt x="799064" y="0"/>
                </a:lnTo>
                <a:lnTo>
                  <a:pt x="743218" y="78237"/>
                </a:lnTo>
                <a:lnTo>
                  <a:pt x="804564" y="160425"/>
                </a:lnTo>
                <a:lnTo>
                  <a:pt x="742920" y="160425"/>
                </a:lnTo>
                <a:lnTo>
                  <a:pt x="701520" y="101761"/>
                </a:lnTo>
                <a:lnTo>
                  <a:pt x="690052" y="101761"/>
                </a:lnTo>
                <a:lnTo>
                  <a:pt x="690052" y="160425"/>
                </a:lnTo>
                <a:lnTo>
                  <a:pt x="638964" y="160425"/>
                </a:lnTo>
                <a:lnTo>
                  <a:pt x="638964" y="0"/>
                </a:lnTo>
                <a:lnTo>
                  <a:pt x="690052" y="0"/>
                </a:lnTo>
                <a:lnTo>
                  <a:pt x="690052" y="57494"/>
                </a:lnTo>
                <a:lnTo>
                  <a:pt x="690052" y="57494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0" name="Рисунок 42">
            <a:extLst>
              <a:ext uri="{FF2B5EF4-FFF2-40B4-BE49-F238E27FC236}">
                <a16:creationId xmlns:a16="http://schemas.microsoft.com/office/drawing/2014/main" id="{1C834C6D-3F77-95CC-FEA2-61B80B3EA596}"/>
              </a:ext>
            </a:extLst>
          </p:cNvPr>
          <p:cNvSpPr/>
          <p:nvPr/>
        </p:nvSpPr>
        <p:spPr>
          <a:xfrm>
            <a:off x="3994896" y="6037024"/>
            <a:ext cx="1564618" cy="546553"/>
          </a:xfrm>
          <a:custGeom>
            <a:avLst/>
            <a:gdLst>
              <a:gd name="connsiteX0" fmla="*/ 452141 w 1709242"/>
              <a:gd name="connsiteY0" fmla="*/ 506194 h 571627"/>
              <a:gd name="connsiteX1" fmla="*/ 274161 w 1709242"/>
              <a:gd name="connsiteY1" fmla="*/ 328291 h 571627"/>
              <a:gd name="connsiteX2" fmla="*/ 288789 w 1709242"/>
              <a:gd name="connsiteY2" fmla="*/ 313664 h 571627"/>
              <a:gd name="connsiteX3" fmla="*/ 444386 w 1709242"/>
              <a:gd name="connsiteY3" fmla="*/ 469261 h 571627"/>
              <a:gd name="connsiteX4" fmla="*/ 444325 w 1709242"/>
              <a:gd name="connsiteY4" fmla="*/ 469313 h 571627"/>
              <a:gd name="connsiteX5" fmla="*/ 476287 w 1709242"/>
              <a:gd name="connsiteY5" fmla="*/ 501163 h 571627"/>
              <a:gd name="connsiteX6" fmla="*/ 544602 w 1709242"/>
              <a:gd name="connsiteY6" fmla="*/ 569477 h 571627"/>
              <a:gd name="connsiteX7" fmla="*/ 608302 w 1709242"/>
              <a:gd name="connsiteY7" fmla="*/ 569477 h 571627"/>
              <a:gd name="connsiteX8" fmla="*/ 851172 w 1709242"/>
              <a:gd name="connsiteY8" fmla="*/ 569477 h 571627"/>
              <a:gd name="connsiteX9" fmla="*/ 851172 w 1709242"/>
              <a:gd name="connsiteY9" fmla="*/ 524460 h 571627"/>
              <a:gd name="connsiteX10" fmla="*/ 693048 w 1709242"/>
              <a:gd name="connsiteY10" fmla="*/ 524460 h 571627"/>
              <a:gd name="connsiteX11" fmla="*/ 693048 w 1709242"/>
              <a:gd name="connsiteY11" fmla="*/ 3 h 571627"/>
              <a:gd name="connsiteX12" fmla="*/ 671890 w 1709242"/>
              <a:gd name="connsiteY12" fmla="*/ 3 h 571627"/>
              <a:gd name="connsiteX13" fmla="*/ 671890 w 1709242"/>
              <a:gd name="connsiteY13" fmla="*/ 524460 h 571627"/>
              <a:gd name="connsiteX14" fmla="*/ 647468 w 1709242"/>
              <a:gd name="connsiteY14" fmla="*/ 524460 h 571627"/>
              <a:gd name="connsiteX15" fmla="*/ 647468 w 1709242"/>
              <a:gd name="connsiteY15" fmla="*/ 3 h 571627"/>
              <a:gd name="connsiteX16" fmla="*/ 602562 w 1709242"/>
              <a:gd name="connsiteY16" fmla="*/ 3 h 571627"/>
              <a:gd name="connsiteX17" fmla="*/ 602562 w 1709242"/>
              <a:gd name="connsiteY17" fmla="*/ 563737 h 571627"/>
              <a:gd name="connsiteX18" fmla="*/ 508138 w 1709242"/>
              <a:gd name="connsiteY18" fmla="*/ 469313 h 571627"/>
              <a:gd name="connsiteX19" fmla="*/ 320638 w 1709242"/>
              <a:gd name="connsiteY19" fmla="*/ 281814 h 571627"/>
              <a:gd name="connsiteX20" fmla="*/ 473512 w 1709242"/>
              <a:gd name="connsiteY20" fmla="*/ 128941 h 571627"/>
              <a:gd name="connsiteX21" fmla="*/ 507568 w 1709242"/>
              <a:gd name="connsiteY21" fmla="*/ 180963 h 571627"/>
              <a:gd name="connsiteX22" fmla="*/ 531322 w 1709242"/>
              <a:gd name="connsiteY22" fmla="*/ 284853 h 571627"/>
              <a:gd name="connsiteX23" fmla="*/ 506449 w 1709242"/>
              <a:gd name="connsiteY23" fmla="*/ 391432 h 571627"/>
              <a:gd name="connsiteX24" fmla="*/ 540213 w 1709242"/>
              <a:gd name="connsiteY24" fmla="*/ 424632 h 571627"/>
              <a:gd name="connsiteX25" fmla="*/ 571871 w 1709242"/>
              <a:gd name="connsiteY25" fmla="*/ 232872 h 571627"/>
              <a:gd name="connsiteX26" fmla="*/ 505341 w 1709242"/>
              <a:gd name="connsiteY26" fmla="*/ 97112 h 571627"/>
              <a:gd name="connsiteX27" fmla="*/ 602337 w 1709242"/>
              <a:gd name="connsiteY27" fmla="*/ 116 h 571627"/>
              <a:gd name="connsiteX28" fmla="*/ 538749 w 1709242"/>
              <a:gd name="connsiteY28" fmla="*/ 116 h 571627"/>
              <a:gd name="connsiteX29" fmla="*/ 472945 w 1709242"/>
              <a:gd name="connsiteY29" fmla="*/ 65941 h 571627"/>
              <a:gd name="connsiteX30" fmla="*/ 472686 w 1709242"/>
              <a:gd name="connsiteY30" fmla="*/ 65729 h 571627"/>
              <a:gd name="connsiteX31" fmla="*/ 441061 w 1709242"/>
              <a:gd name="connsiteY31" fmla="*/ 97691 h 571627"/>
              <a:gd name="connsiteX32" fmla="*/ 441141 w 1709242"/>
              <a:gd name="connsiteY32" fmla="*/ 97755 h 571627"/>
              <a:gd name="connsiteX33" fmla="*/ 216761 w 1709242"/>
              <a:gd name="connsiteY33" fmla="*/ 322205 h 571627"/>
              <a:gd name="connsiteX34" fmla="*/ 216761 w 1709242"/>
              <a:gd name="connsiteY34" fmla="*/ 247488 h 571627"/>
              <a:gd name="connsiteX35" fmla="*/ 464133 w 1709242"/>
              <a:gd name="connsiteY35" fmla="*/ 116 h 571627"/>
              <a:gd name="connsiteX36" fmla="*/ 434196 w 1709242"/>
              <a:gd name="connsiteY36" fmla="*/ 116 h 571627"/>
              <a:gd name="connsiteX37" fmla="*/ 409379 w 1709242"/>
              <a:gd name="connsiteY37" fmla="*/ 24932 h 571627"/>
              <a:gd name="connsiteX38" fmla="*/ 291940 w 1709242"/>
              <a:gd name="connsiteY38" fmla="*/ 4 h 571627"/>
              <a:gd name="connsiteX39" fmla="*/ 0 w 1709242"/>
              <a:gd name="connsiteY39" fmla="*/ 4 h 571627"/>
              <a:gd name="connsiteX40" fmla="*/ 0 w 1709242"/>
              <a:gd name="connsiteY40" fmla="*/ 569141 h 571627"/>
              <a:gd name="connsiteX41" fmla="*/ 291940 w 1709242"/>
              <a:gd name="connsiteY41" fmla="*/ 569141 h 571627"/>
              <a:gd name="connsiteX42" fmla="*/ 442139 w 1709242"/>
              <a:gd name="connsiteY42" fmla="*/ 526121 h 571627"/>
              <a:gd name="connsiteX43" fmla="*/ 485629 w 1709242"/>
              <a:gd name="connsiteY43" fmla="*/ 569590 h 571627"/>
              <a:gd name="connsiteX44" fmla="*/ 515566 w 1709242"/>
              <a:gd name="connsiteY44" fmla="*/ 569590 h 571627"/>
              <a:gd name="connsiteX45" fmla="*/ 459955 w 1709242"/>
              <a:gd name="connsiteY45" fmla="*/ 514003 h 571627"/>
              <a:gd name="connsiteX46" fmla="*/ 459968 w 1709242"/>
              <a:gd name="connsiteY46" fmla="*/ 513994 h 571627"/>
              <a:gd name="connsiteX47" fmla="*/ 452141 w 1709242"/>
              <a:gd name="connsiteY47" fmla="*/ 506194 h 571627"/>
              <a:gd name="connsiteX48" fmla="*/ 171518 w 1709242"/>
              <a:gd name="connsiteY48" fmla="*/ 262794 h 571627"/>
              <a:gd name="connsiteX49" fmla="*/ 171743 w 1709242"/>
              <a:gd name="connsiteY49" fmla="*/ 262569 h 571627"/>
              <a:gd name="connsiteX50" fmla="*/ 171743 w 1709242"/>
              <a:gd name="connsiteY50" fmla="*/ 45021 h 571627"/>
              <a:gd name="connsiteX51" fmla="*/ 89698 w 1709242"/>
              <a:gd name="connsiteY51" fmla="*/ 45021 h 571627"/>
              <a:gd name="connsiteX52" fmla="*/ 89698 w 1709242"/>
              <a:gd name="connsiteY52" fmla="*/ 524235 h 571627"/>
              <a:gd name="connsiteX53" fmla="*/ 171743 w 1709242"/>
              <a:gd name="connsiteY53" fmla="*/ 524235 h 571627"/>
              <a:gd name="connsiteX54" fmla="*/ 171743 w 1709242"/>
              <a:gd name="connsiteY54" fmla="*/ 292506 h 571627"/>
              <a:gd name="connsiteX55" fmla="*/ 171518 w 1709242"/>
              <a:gd name="connsiteY55" fmla="*/ 292731 h 571627"/>
              <a:gd name="connsiteX56" fmla="*/ 171518 w 1709242"/>
              <a:gd name="connsiteY56" fmla="*/ 262794 h 571627"/>
              <a:gd name="connsiteX57" fmla="*/ 216761 w 1709242"/>
              <a:gd name="connsiteY57" fmla="*/ 45021 h 571627"/>
              <a:gd name="connsiteX58" fmla="*/ 216761 w 1709242"/>
              <a:gd name="connsiteY58" fmla="*/ 217551 h 571627"/>
              <a:gd name="connsiteX59" fmla="*/ 374583 w 1709242"/>
              <a:gd name="connsiteY59" fmla="*/ 59728 h 571627"/>
              <a:gd name="connsiteX60" fmla="*/ 291940 w 1709242"/>
              <a:gd name="connsiteY60" fmla="*/ 45021 h 571627"/>
              <a:gd name="connsiteX61" fmla="*/ 216761 w 1709242"/>
              <a:gd name="connsiteY61" fmla="*/ 45021 h 571627"/>
              <a:gd name="connsiteX62" fmla="*/ 409325 w 1709242"/>
              <a:gd name="connsiteY62" fmla="*/ 493321 h 571627"/>
              <a:gd name="connsiteX63" fmla="*/ 259194 w 1709242"/>
              <a:gd name="connsiteY63" fmla="*/ 343260 h 571627"/>
              <a:gd name="connsiteX64" fmla="*/ 216761 w 1709242"/>
              <a:gd name="connsiteY64" fmla="*/ 385693 h 571627"/>
              <a:gd name="connsiteX65" fmla="*/ 216761 w 1709242"/>
              <a:gd name="connsiteY65" fmla="*/ 524235 h 571627"/>
              <a:gd name="connsiteX66" fmla="*/ 291827 w 1709242"/>
              <a:gd name="connsiteY66" fmla="*/ 524235 h 571627"/>
              <a:gd name="connsiteX67" fmla="*/ 409325 w 1709242"/>
              <a:gd name="connsiteY67" fmla="*/ 493321 h 571627"/>
              <a:gd name="connsiteX68" fmla="*/ 68539 w 1709242"/>
              <a:gd name="connsiteY68" fmla="*/ 524235 h 571627"/>
              <a:gd name="connsiteX69" fmla="*/ 68539 w 1709242"/>
              <a:gd name="connsiteY69" fmla="*/ 45021 h 571627"/>
              <a:gd name="connsiteX70" fmla="*/ 45018 w 1709242"/>
              <a:gd name="connsiteY70" fmla="*/ 45021 h 571627"/>
              <a:gd name="connsiteX71" fmla="*/ 45018 w 1709242"/>
              <a:gd name="connsiteY71" fmla="*/ 524235 h 571627"/>
              <a:gd name="connsiteX72" fmla="*/ 68539 w 1709242"/>
              <a:gd name="connsiteY72" fmla="*/ 524235 h 571627"/>
              <a:gd name="connsiteX73" fmla="*/ 915097 w 1709242"/>
              <a:gd name="connsiteY73" fmla="*/ 1128 h 571627"/>
              <a:gd name="connsiteX74" fmla="*/ 915097 w 1709242"/>
              <a:gd name="connsiteY74" fmla="*/ 129542 h 571627"/>
              <a:gd name="connsiteX75" fmla="*/ 936144 w 1709242"/>
              <a:gd name="connsiteY75" fmla="*/ 129542 h 571627"/>
              <a:gd name="connsiteX76" fmla="*/ 936144 w 1709242"/>
              <a:gd name="connsiteY76" fmla="*/ 65875 h 571627"/>
              <a:gd name="connsiteX77" fmla="*/ 992642 w 1709242"/>
              <a:gd name="connsiteY77" fmla="*/ 129542 h 571627"/>
              <a:gd name="connsiteX78" fmla="*/ 1019989 w 1709242"/>
              <a:gd name="connsiteY78" fmla="*/ 129428 h 571627"/>
              <a:gd name="connsiteX79" fmla="*/ 959391 w 1709242"/>
              <a:gd name="connsiteY79" fmla="*/ 62102 h 571627"/>
              <a:gd name="connsiteX80" fmla="*/ 1018303 w 1709242"/>
              <a:gd name="connsiteY80" fmla="*/ 1128 h 571627"/>
              <a:gd name="connsiteX81" fmla="*/ 991290 w 1709242"/>
              <a:gd name="connsiteY81" fmla="*/ 1128 h 571627"/>
              <a:gd name="connsiteX82" fmla="*/ 936144 w 1709242"/>
              <a:gd name="connsiteY82" fmla="*/ 59481 h 571627"/>
              <a:gd name="connsiteX83" fmla="*/ 936144 w 1709242"/>
              <a:gd name="connsiteY83" fmla="*/ 1128 h 571627"/>
              <a:gd name="connsiteX84" fmla="*/ 915097 w 1709242"/>
              <a:gd name="connsiteY84" fmla="*/ 1128 h 571627"/>
              <a:gd name="connsiteX85" fmla="*/ 1036305 w 1709242"/>
              <a:gd name="connsiteY85" fmla="*/ 129542 h 571627"/>
              <a:gd name="connsiteX86" fmla="*/ 1089093 w 1709242"/>
              <a:gd name="connsiteY86" fmla="*/ 1128 h 571627"/>
              <a:gd name="connsiteX87" fmla="*/ 1103723 w 1709242"/>
              <a:gd name="connsiteY87" fmla="*/ 1128 h 571627"/>
              <a:gd name="connsiteX88" fmla="*/ 1156282 w 1709242"/>
              <a:gd name="connsiteY88" fmla="*/ 129542 h 571627"/>
              <a:gd name="connsiteX89" fmla="*/ 1133774 w 1709242"/>
              <a:gd name="connsiteY89" fmla="*/ 129542 h 571627"/>
              <a:gd name="connsiteX90" fmla="*/ 1123906 w 1709242"/>
              <a:gd name="connsiteY90" fmla="*/ 104782 h 571627"/>
              <a:gd name="connsiteX91" fmla="*/ 1068566 w 1709242"/>
              <a:gd name="connsiteY91" fmla="*/ 104782 h 571627"/>
              <a:gd name="connsiteX92" fmla="*/ 1058708 w 1709242"/>
              <a:gd name="connsiteY92" fmla="*/ 129542 h 571627"/>
              <a:gd name="connsiteX93" fmla="*/ 1036305 w 1709242"/>
              <a:gd name="connsiteY93" fmla="*/ 129542 h 571627"/>
              <a:gd name="connsiteX94" fmla="*/ 1096236 w 1709242"/>
              <a:gd name="connsiteY94" fmla="*/ 35300 h 571627"/>
              <a:gd name="connsiteX95" fmla="*/ 1116601 w 1709242"/>
              <a:gd name="connsiteY95" fmla="*/ 86437 h 571627"/>
              <a:gd name="connsiteX96" fmla="*/ 1075872 w 1709242"/>
              <a:gd name="connsiteY96" fmla="*/ 86437 h 571627"/>
              <a:gd name="connsiteX97" fmla="*/ 1096236 w 1709242"/>
              <a:gd name="connsiteY97" fmla="*/ 35300 h 571627"/>
              <a:gd name="connsiteX98" fmla="*/ 1240207 w 1709242"/>
              <a:gd name="connsiteY98" fmla="*/ 20374 h 571627"/>
              <a:gd name="connsiteX99" fmla="*/ 1173389 w 1709242"/>
              <a:gd name="connsiteY99" fmla="*/ 114910 h 571627"/>
              <a:gd name="connsiteX100" fmla="*/ 1173389 w 1709242"/>
              <a:gd name="connsiteY100" fmla="*/ 129542 h 571627"/>
              <a:gd name="connsiteX101" fmla="*/ 1266686 w 1709242"/>
              <a:gd name="connsiteY101" fmla="*/ 129542 h 571627"/>
              <a:gd name="connsiteX102" fmla="*/ 1266686 w 1709242"/>
              <a:gd name="connsiteY102" fmla="*/ 110297 h 571627"/>
              <a:gd name="connsiteX103" fmla="*/ 1201411 w 1709242"/>
              <a:gd name="connsiteY103" fmla="*/ 110297 h 571627"/>
              <a:gd name="connsiteX104" fmla="*/ 1268153 w 1709242"/>
              <a:gd name="connsiteY104" fmla="*/ 15872 h 571627"/>
              <a:gd name="connsiteX105" fmla="*/ 1268153 w 1709242"/>
              <a:gd name="connsiteY105" fmla="*/ 1128 h 571627"/>
              <a:gd name="connsiteX106" fmla="*/ 1177551 w 1709242"/>
              <a:gd name="connsiteY106" fmla="*/ 1128 h 571627"/>
              <a:gd name="connsiteX107" fmla="*/ 1177551 w 1709242"/>
              <a:gd name="connsiteY107" fmla="*/ 20374 h 571627"/>
              <a:gd name="connsiteX108" fmla="*/ 1240207 w 1709242"/>
              <a:gd name="connsiteY108" fmla="*/ 20374 h 571627"/>
              <a:gd name="connsiteX109" fmla="*/ 1284917 w 1709242"/>
              <a:gd name="connsiteY109" fmla="*/ 129542 h 571627"/>
              <a:gd name="connsiteX110" fmla="*/ 1337705 w 1709242"/>
              <a:gd name="connsiteY110" fmla="*/ 1128 h 571627"/>
              <a:gd name="connsiteX111" fmla="*/ 1352335 w 1709242"/>
              <a:gd name="connsiteY111" fmla="*/ 1128 h 571627"/>
              <a:gd name="connsiteX112" fmla="*/ 1404780 w 1709242"/>
              <a:gd name="connsiteY112" fmla="*/ 129542 h 571627"/>
              <a:gd name="connsiteX113" fmla="*/ 1382272 w 1709242"/>
              <a:gd name="connsiteY113" fmla="*/ 129542 h 571627"/>
              <a:gd name="connsiteX114" fmla="*/ 1372490 w 1709242"/>
              <a:gd name="connsiteY114" fmla="*/ 104782 h 571627"/>
              <a:gd name="connsiteX115" fmla="*/ 1317397 w 1709242"/>
              <a:gd name="connsiteY115" fmla="*/ 104782 h 571627"/>
              <a:gd name="connsiteX116" fmla="*/ 1307539 w 1709242"/>
              <a:gd name="connsiteY116" fmla="*/ 129542 h 571627"/>
              <a:gd name="connsiteX117" fmla="*/ 1284917 w 1709242"/>
              <a:gd name="connsiteY117" fmla="*/ 129542 h 571627"/>
              <a:gd name="connsiteX118" fmla="*/ 1345058 w 1709242"/>
              <a:gd name="connsiteY118" fmla="*/ 35340 h 571627"/>
              <a:gd name="connsiteX119" fmla="*/ 1365241 w 1709242"/>
              <a:gd name="connsiteY119" fmla="*/ 86437 h 571627"/>
              <a:gd name="connsiteX120" fmla="*/ 1324703 w 1709242"/>
              <a:gd name="connsiteY120" fmla="*/ 86437 h 571627"/>
              <a:gd name="connsiteX121" fmla="*/ 1345058 w 1709242"/>
              <a:gd name="connsiteY121" fmla="*/ 35340 h 571627"/>
              <a:gd name="connsiteX122" fmla="*/ 1425716 w 1709242"/>
              <a:gd name="connsiteY122" fmla="*/ 1128 h 571627"/>
              <a:gd name="connsiteX123" fmla="*/ 1425716 w 1709242"/>
              <a:gd name="connsiteY123" fmla="*/ 129542 h 571627"/>
              <a:gd name="connsiteX124" fmla="*/ 1446985 w 1709242"/>
              <a:gd name="connsiteY124" fmla="*/ 129542 h 571627"/>
              <a:gd name="connsiteX125" fmla="*/ 1446985 w 1709242"/>
              <a:gd name="connsiteY125" fmla="*/ 41304 h 571627"/>
              <a:gd name="connsiteX126" fmla="*/ 1514622 w 1709242"/>
              <a:gd name="connsiteY126" fmla="*/ 129542 h 571627"/>
              <a:gd name="connsiteX127" fmla="*/ 1529252 w 1709242"/>
              <a:gd name="connsiteY127" fmla="*/ 129542 h 571627"/>
              <a:gd name="connsiteX128" fmla="*/ 1529252 w 1709242"/>
              <a:gd name="connsiteY128" fmla="*/ 1128 h 571627"/>
              <a:gd name="connsiteX129" fmla="*/ 1508202 w 1709242"/>
              <a:gd name="connsiteY129" fmla="*/ 1128 h 571627"/>
              <a:gd name="connsiteX130" fmla="*/ 1508202 w 1709242"/>
              <a:gd name="connsiteY130" fmla="*/ 89526 h 571627"/>
              <a:gd name="connsiteX131" fmla="*/ 1440565 w 1709242"/>
              <a:gd name="connsiteY131" fmla="*/ 1128 h 571627"/>
              <a:gd name="connsiteX132" fmla="*/ 1425716 w 1709242"/>
              <a:gd name="connsiteY132" fmla="*/ 1128 h 571627"/>
              <a:gd name="connsiteX133" fmla="*/ 915097 w 1709242"/>
              <a:gd name="connsiteY133" fmla="*/ 349566 h 571627"/>
              <a:gd name="connsiteX134" fmla="*/ 915097 w 1709242"/>
              <a:gd name="connsiteY134" fmla="*/ 221265 h 571627"/>
              <a:gd name="connsiteX135" fmla="*/ 929616 w 1709242"/>
              <a:gd name="connsiteY135" fmla="*/ 221265 h 571627"/>
              <a:gd name="connsiteX136" fmla="*/ 936144 w 1709242"/>
              <a:gd name="connsiteY136" fmla="*/ 221265 h 571627"/>
              <a:gd name="connsiteX137" fmla="*/ 963382 w 1709242"/>
              <a:gd name="connsiteY137" fmla="*/ 221265 h 571627"/>
              <a:gd name="connsiteX138" fmla="*/ 989261 w 1709242"/>
              <a:gd name="connsiteY138" fmla="*/ 226104 h 571627"/>
              <a:gd name="connsiteX139" fmla="*/ 1010083 w 1709242"/>
              <a:gd name="connsiteY139" fmla="*/ 239610 h 571627"/>
              <a:gd name="connsiteX140" fmla="*/ 1026751 w 1709242"/>
              <a:gd name="connsiteY140" fmla="*/ 266193 h 571627"/>
              <a:gd name="connsiteX141" fmla="*/ 1028733 w 1709242"/>
              <a:gd name="connsiteY141" fmla="*/ 297507 h 571627"/>
              <a:gd name="connsiteX142" fmla="*/ 1015550 w 1709242"/>
              <a:gd name="connsiteY142" fmla="*/ 325978 h 571627"/>
              <a:gd name="connsiteX143" fmla="*/ 990395 w 1709242"/>
              <a:gd name="connsiteY143" fmla="*/ 344726 h 571627"/>
              <a:gd name="connsiteX144" fmla="*/ 964734 w 1709242"/>
              <a:gd name="connsiteY144" fmla="*/ 349566 h 571627"/>
              <a:gd name="connsiteX145" fmla="*/ 936144 w 1709242"/>
              <a:gd name="connsiteY145" fmla="*/ 349566 h 571627"/>
              <a:gd name="connsiteX146" fmla="*/ 929503 w 1709242"/>
              <a:gd name="connsiteY146" fmla="*/ 349566 h 571627"/>
              <a:gd name="connsiteX147" fmla="*/ 915097 w 1709242"/>
              <a:gd name="connsiteY147" fmla="*/ 349566 h 571627"/>
              <a:gd name="connsiteX148" fmla="*/ 936144 w 1709242"/>
              <a:gd name="connsiteY148" fmla="*/ 330320 h 571627"/>
              <a:gd name="connsiteX149" fmla="*/ 936144 w 1709242"/>
              <a:gd name="connsiteY149" fmla="*/ 240510 h 571627"/>
              <a:gd name="connsiteX150" fmla="*/ 963382 w 1709242"/>
              <a:gd name="connsiteY150" fmla="*/ 240510 h 571627"/>
              <a:gd name="connsiteX151" fmla="*/ 985889 w 1709242"/>
              <a:gd name="connsiteY151" fmla="*/ 246137 h 571627"/>
              <a:gd name="connsiteX152" fmla="*/ 1001529 w 1709242"/>
              <a:gd name="connsiteY152" fmla="*/ 261894 h 571627"/>
              <a:gd name="connsiteX153" fmla="*/ 1007159 w 1709242"/>
              <a:gd name="connsiteY153" fmla="*/ 285190 h 571627"/>
              <a:gd name="connsiteX154" fmla="*/ 1001644 w 1709242"/>
              <a:gd name="connsiteY154" fmla="*/ 308824 h 571627"/>
              <a:gd name="connsiteX155" fmla="*/ 986451 w 1709242"/>
              <a:gd name="connsiteY155" fmla="*/ 324693 h 571627"/>
              <a:gd name="connsiteX156" fmla="*/ 963267 w 1709242"/>
              <a:gd name="connsiteY156" fmla="*/ 330320 h 571627"/>
              <a:gd name="connsiteX157" fmla="*/ 936144 w 1709242"/>
              <a:gd name="connsiteY157" fmla="*/ 330320 h 571627"/>
              <a:gd name="connsiteX158" fmla="*/ 1055326 w 1709242"/>
              <a:gd name="connsiteY158" fmla="*/ 221265 h 571627"/>
              <a:gd name="connsiteX159" fmla="*/ 1055326 w 1709242"/>
              <a:gd name="connsiteY159" fmla="*/ 349566 h 571627"/>
              <a:gd name="connsiteX160" fmla="*/ 1076491 w 1709242"/>
              <a:gd name="connsiteY160" fmla="*/ 349566 h 571627"/>
              <a:gd name="connsiteX161" fmla="*/ 1076491 w 1709242"/>
              <a:gd name="connsiteY161" fmla="*/ 221265 h 571627"/>
              <a:gd name="connsiteX162" fmla="*/ 1055326 w 1709242"/>
              <a:gd name="connsiteY162" fmla="*/ 221265 h 571627"/>
              <a:gd name="connsiteX163" fmla="*/ 1167312 w 1709242"/>
              <a:gd name="connsiteY163" fmla="*/ 351479 h 571627"/>
              <a:gd name="connsiteX164" fmla="*/ 1142328 w 1709242"/>
              <a:gd name="connsiteY164" fmla="*/ 346301 h 571627"/>
              <a:gd name="connsiteX165" fmla="*/ 1121725 w 1709242"/>
              <a:gd name="connsiteY165" fmla="*/ 332121 h 571627"/>
              <a:gd name="connsiteX166" fmla="*/ 1107885 w 1709242"/>
              <a:gd name="connsiteY166" fmla="*/ 310963 h 571627"/>
              <a:gd name="connsiteX167" fmla="*/ 1107885 w 1709242"/>
              <a:gd name="connsiteY167" fmla="*/ 259530 h 571627"/>
              <a:gd name="connsiteX168" fmla="*/ 1121840 w 1709242"/>
              <a:gd name="connsiteY168" fmla="*/ 238596 h 571627"/>
              <a:gd name="connsiteX169" fmla="*/ 1142776 w 1709242"/>
              <a:gd name="connsiteY169" fmla="*/ 224417 h 571627"/>
              <a:gd name="connsiteX170" fmla="*/ 1168769 w 1709242"/>
              <a:gd name="connsiteY170" fmla="*/ 219352 h 571627"/>
              <a:gd name="connsiteX171" fmla="*/ 1197020 w 1709242"/>
              <a:gd name="connsiteY171" fmla="*/ 225317 h 571627"/>
              <a:gd name="connsiteX172" fmla="*/ 1218747 w 1709242"/>
              <a:gd name="connsiteY172" fmla="*/ 241973 h 571627"/>
              <a:gd name="connsiteX173" fmla="*/ 1204221 w 1709242"/>
              <a:gd name="connsiteY173" fmla="*/ 256266 h 571627"/>
              <a:gd name="connsiteX174" fmla="*/ 1189029 w 1709242"/>
              <a:gd name="connsiteY174" fmla="*/ 243887 h 571627"/>
              <a:gd name="connsiteX175" fmla="*/ 1168550 w 1709242"/>
              <a:gd name="connsiteY175" fmla="*/ 239610 h 571627"/>
              <a:gd name="connsiteX176" fmla="*/ 1145252 w 1709242"/>
              <a:gd name="connsiteY176" fmla="*/ 245350 h 571627"/>
              <a:gd name="connsiteX177" fmla="*/ 1129831 w 1709242"/>
              <a:gd name="connsiteY177" fmla="*/ 261443 h 571627"/>
              <a:gd name="connsiteX178" fmla="*/ 1124268 w 1709242"/>
              <a:gd name="connsiteY178" fmla="*/ 285303 h 571627"/>
              <a:gd name="connsiteX179" fmla="*/ 1129831 w 1709242"/>
              <a:gd name="connsiteY179" fmla="*/ 309162 h 571627"/>
              <a:gd name="connsiteX180" fmla="*/ 1144909 w 1709242"/>
              <a:gd name="connsiteY180" fmla="*/ 325368 h 571627"/>
              <a:gd name="connsiteX181" fmla="*/ 1166521 w 1709242"/>
              <a:gd name="connsiteY181" fmla="*/ 331220 h 571627"/>
              <a:gd name="connsiteX182" fmla="*/ 1189029 w 1709242"/>
              <a:gd name="connsiteY182" fmla="*/ 326606 h 571627"/>
              <a:gd name="connsiteX183" fmla="*/ 1203212 w 1709242"/>
              <a:gd name="connsiteY183" fmla="*/ 312651 h 571627"/>
              <a:gd name="connsiteX184" fmla="*/ 1207441 w 1709242"/>
              <a:gd name="connsiteY184" fmla="*/ 299709 h 571627"/>
              <a:gd name="connsiteX185" fmla="*/ 1166521 w 1709242"/>
              <a:gd name="connsiteY185" fmla="*/ 299709 h 571627"/>
              <a:gd name="connsiteX186" fmla="*/ 1166521 w 1709242"/>
              <a:gd name="connsiteY186" fmla="*/ 280125 h 571627"/>
              <a:gd name="connsiteX187" fmla="*/ 1229996 w 1709242"/>
              <a:gd name="connsiteY187" fmla="*/ 280125 h 571627"/>
              <a:gd name="connsiteX188" fmla="*/ 1229996 w 1709242"/>
              <a:gd name="connsiteY188" fmla="*/ 283051 h 571627"/>
              <a:gd name="connsiteX189" fmla="*/ 1221785 w 1709242"/>
              <a:gd name="connsiteY189" fmla="*/ 321205 h 571627"/>
              <a:gd name="connsiteX190" fmla="*/ 1199268 w 1709242"/>
              <a:gd name="connsiteY190" fmla="*/ 343713 h 571627"/>
              <a:gd name="connsiteX191" fmla="*/ 1167312 w 1709242"/>
              <a:gd name="connsiteY191" fmla="*/ 351479 h 571627"/>
              <a:gd name="connsiteX192" fmla="*/ 1255209 w 1709242"/>
              <a:gd name="connsiteY192" fmla="*/ 221265 h 571627"/>
              <a:gd name="connsiteX193" fmla="*/ 1255209 w 1709242"/>
              <a:gd name="connsiteY193" fmla="*/ 349566 h 571627"/>
              <a:gd name="connsiteX194" fmla="*/ 1276364 w 1709242"/>
              <a:gd name="connsiteY194" fmla="*/ 349566 h 571627"/>
              <a:gd name="connsiteX195" fmla="*/ 1276364 w 1709242"/>
              <a:gd name="connsiteY195" fmla="*/ 221265 h 571627"/>
              <a:gd name="connsiteX196" fmla="*/ 1255209 w 1709242"/>
              <a:gd name="connsiteY196" fmla="*/ 221265 h 571627"/>
              <a:gd name="connsiteX197" fmla="*/ 1297185 w 1709242"/>
              <a:gd name="connsiteY197" fmla="*/ 240510 h 571627"/>
              <a:gd name="connsiteX198" fmla="*/ 1297185 w 1709242"/>
              <a:gd name="connsiteY198" fmla="*/ 221265 h 571627"/>
              <a:gd name="connsiteX199" fmla="*/ 1401855 w 1709242"/>
              <a:gd name="connsiteY199" fmla="*/ 221265 h 571627"/>
              <a:gd name="connsiteX200" fmla="*/ 1401855 w 1709242"/>
              <a:gd name="connsiteY200" fmla="*/ 240510 h 571627"/>
              <a:gd name="connsiteX201" fmla="*/ 1360431 w 1709242"/>
              <a:gd name="connsiteY201" fmla="*/ 240510 h 571627"/>
              <a:gd name="connsiteX202" fmla="*/ 1360431 w 1709242"/>
              <a:gd name="connsiteY202" fmla="*/ 349566 h 571627"/>
              <a:gd name="connsiteX203" fmla="*/ 1339276 w 1709242"/>
              <a:gd name="connsiteY203" fmla="*/ 349566 h 571627"/>
              <a:gd name="connsiteX204" fmla="*/ 1339276 w 1709242"/>
              <a:gd name="connsiteY204" fmla="*/ 240510 h 571627"/>
              <a:gd name="connsiteX205" fmla="*/ 1297185 w 1709242"/>
              <a:gd name="connsiteY205" fmla="*/ 240510 h 571627"/>
              <a:gd name="connsiteX206" fmla="*/ 1449119 w 1709242"/>
              <a:gd name="connsiteY206" fmla="*/ 221265 h 571627"/>
              <a:gd name="connsiteX207" fmla="*/ 1396341 w 1709242"/>
              <a:gd name="connsiteY207" fmla="*/ 349566 h 571627"/>
              <a:gd name="connsiteX208" fmla="*/ 1418962 w 1709242"/>
              <a:gd name="connsiteY208" fmla="*/ 349566 h 571627"/>
              <a:gd name="connsiteX209" fmla="*/ 1428821 w 1709242"/>
              <a:gd name="connsiteY209" fmla="*/ 324806 h 571627"/>
              <a:gd name="connsiteX210" fmla="*/ 1484018 w 1709242"/>
              <a:gd name="connsiteY210" fmla="*/ 324806 h 571627"/>
              <a:gd name="connsiteX211" fmla="*/ 1493800 w 1709242"/>
              <a:gd name="connsiteY211" fmla="*/ 349566 h 571627"/>
              <a:gd name="connsiteX212" fmla="*/ 1516308 w 1709242"/>
              <a:gd name="connsiteY212" fmla="*/ 349566 h 571627"/>
              <a:gd name="connsiteX213" fmla="*/ 1463863 w 1709242"/>
              <a:gd name="connsiteY213" fmla="*/ 221265 h 571627"/>
              <a:gd name="connsiteX214" fmla="*/ 1449119 w 1709242"/>
              <a:gd name="connsiteY214" fmla="*/ 221265 h 571627"/>
              <a:gd name="connsiteX215" fmla="*/ 1476770 w 1709242"/>
              <a:gd name="connsiteY215" fmla="*/ 306461 h 571627"/>
              <a:gd name="connsiteX216" fmla="*/ 1456529 w 1709242"/>
              <a:gd name="connsiteY216" fmla="*/ 255221 h 571627"/>
              <a:gd name="connsiteX217" fmla="*/ 1436127 w 1709242"/>
              <a:gd name="connsiteY217" fmla="*/ 306461 h 571627"/>
              <a:gd name="connsiteX218" fmla="*/ 1476770 w 1709242"/>
              <a:gd name="connsiteY218" fmla="*/ 306461 h 571627"/>
              <a:gd name="connsiteX219" fmla="*/ 1537129 w 1709242"/>
              <a:gd name="connsiteY219" fmla="*/ 349566 h 571627"/>
              <a:gd name="connsiteX220" fmla="*/ 1537129 w 1709242"/>
              <a:gd name="connsiteY220" fmla="*/ 221265 h 571627"/>
              <a:gd name="connsiteX221" fmla="*/ 1558180 w 1709242"/>
              <a:gd name="connsiteY221" fmla="*/ 221265 h 571627"/>
              <a:gd name="connsiteX222" fmla="*/ 1558180 w 1709242"/>
              <a:gd name="connsiteY222" fmla="*/ 330320 h 571627"/>
              <a:gd name="connsiteX223" fmla="*/ 1619178 w 1709242"/>
              <a:gd name="connsiteY223" fmla="*/ 330320 h 571627"/>
              <a:gd name="connsiteX224" fmla="*/ 1619178 w 1709242"/>
              <a:gd name="connsiteY224" fmla="*/ 349566 h 571627"/>
              <a:gd name="connsiteX225" fmla="*/ 1558180 w 1709242"/>
              <a:gd name="connsiteY225" fmla="*/ 349566 h 571627"/>
              <a:gd name="connsiteX226" fmla="*/ 1551646 w 1709242"/>
              <a:gd name="connsiteY226" fmla="*/ 349566 h 571627"/>
              <a:gd name="connsiteX227" fmla="*/ 1537129 w 1709242"/>
              <a:gd name="connsiteY227" fmla="*/ 349566 h 571627"/>
              <a:gd name="connsiteX228" fmla="*/ 915097 w 1709242"/>
              <a:gd name="connsiteY228" fmla="*/ 441289 h 571627"/>
              <a:gd name="connsiteX229" fmla="*/ 915097 w 1709242"/>
              <a:gd name="connsiteY229" fmla="*/ 569703 h 571627"/>
              <a:gd name="connsiteX230" fmla="*/ 929503 w 1709242"/>
              <a:gd name="connsiteY230" fmla="*/ 569703 h 571627"/>
              <a:gd name="connsiteX231" fmla="*/ 936144 w 1709242"/>
              <a:gd name="connsiteY231" fmla="*/ 569703 h 571627"/>
              <a:gd name="connsiteX232" fmla="*/ 997033 w 1709242"/>
              <a:gd name="connsiteY232" fmla="*/ 569703 h 571627"/>
              <a:gd name="connsiteX233" fmla="*/ 997033 w 1709242"/>
              <a:gd name="connsiteY233" fmla="*/ 550457 h 571627"/>
              <a:gd name="connsiteX234" fmla="*/ 936144 w 1709242"/>
              <a:gd name="connsiteY234" fmla="*/ 550457 h 571627"/>
              <a:gd name="connsiteX235" fmla="*/ 936144 w 1709242"/>
              <a:gd name="connsiteY235" fmla="*/ 441289 h 571627"/>
              <a:gd name="connsiteX236" fmla="*/ 915097 w 1709242"/>
              <a:gd name="connsiteY236" fmla="*/ 441289 h 571627"/>
              <a:gd name="connsiteX237" fmla="*/ 1012902 w 1709242"/>
              <a:gd name="connsiteY237" fmla="*/ 569703 h 571627"/>
              <a:gd name="connsiteX238" fmla="*/ 1012902 w 1709242"/>
              <a:gd name="connsiteY238" fmla="*/ 441289 h 571627"/>
              <a:gd name="connsiteX239" fmla="*/ 1027418 w 1709242"/>
              <a:gd name="connsiteY239" fmla="*/ 441289 h 571627"/>
              <a:gd name="connsiteX240" fmla="*/ 1033943 w 1709242"/>
              <a:gd name="connsiteY240" fmla="*/ 441289 h 571627"/>
              <a:gd name="connsiteX241" fmla="*/ 1098322 w 1709242"/>
              <a:gd name="connsiteY241" fmla="*/ 441289 h 571627"/>
              <a:gd name="connsiteX242" fmla="*/ 1098322 w 1709242"/>
              <a:gd name="connsiteY242" fmla="*/ 460535 h 571627"/>
              <a:gd name="connsiteX243" fmla="*/ 1033943 w 1709242"/>
              <a:gd name="connsiteY243" fmla="*/ 460535 h 571627"/>
              <a:gd name="connsiteX244" fmla="*/ 1033943 w 1709242"/>
              <a:gd name="connsiteY244" fmla="*/ 495198 h 571627"/>
              <a:gd name="connsiteX245" fmla="*/ 1093026 w 1709242"/>
              <a:gd name="connsiteY245" fmla="*/ 495198 h 571627"/>
              <a:gd name="connsiteX246" fmla="*/ 1093026 w 1709242"/>
              <a:gd name="connsiteY246" fmla="*/ 513768 h 571627"/>
              <a:gd name="connsiteX247" fmla="*/ 1033943 w 1709242"/>
              <a:gd name="connsiteY247" fmla="*/ 513464 h 571627"/>
              <a:gd name="connsiteX248" fmla="*/ 1033943 w 1709242"/>
              <a:gd name="connsiteY248" fmla="*/ 550457 h 571627"/>
              <a:gd name="connsiteX249" fmla="*/ 1099332 w 1709242"/>
              <a:gd name="connsiteY249" fmla="*/ 550457 h 571627"/>
              <a:gd name="connsiteX250" fmla="*/ 1099332 w 1709242"/>
              <a:gd name="connsiteY250" fmla="*/ 569703 h 571627"/>
              <a:gd name="connsiteX251" fmla="*/ 1033943 w 1709242"/>
              <a:gd name="connsiteY251" fmla="*/ 569703 h 571627"/>
              <a:gd name="connsiteX252" fmla="*/ 1027418 w 1709242"/>
              <a:gd name="connsiteY252" fmla="*/ 569703 h 571627"/>
              <a:gd name="connsiteX253" fmla="*/ 1012902 w 1709242"/>
              <a:gd name="connsiteY253" fmla="*/ 569703 h 571627"/>
              <a:gd name="connsiteX254" fmla="*/ 1149643 w 1709242"/>
              <a:gd name="connsiteY254" fmla="*/ 566326 h 571627"/>
              <a:gd name="connsiteX255" fmla="*/ 1174627 w 1709242"/>
              <a:gd name="connsiteY255" fmla="*/ 571503 h 571627"/>
              <a:gd name="connsiteX256" fmla="*/ 1207717 w 1709242"/>
              <a:gd name="connsiteY256" fmla="*/ 563737 h 571627"/>
              <a:gd name="connsiteX257" fmla="*/ 1230225 w 1709242"/>
              <a:gd name="connsiteY257" fmla="*/ 541229 h 571627"/>
              <a:gd name="connsiteX258" fmla="*/ 1238321 w 1709242"/>
              <a:gd name="connsiteY258" fmla="*/ 503076 h 571627"/>
              <a:gd name="connsiteX259" fmla="*/ 1238321 w 1709242"/>
              <a:gd name="connsiteY259" fmla="*/ 500150 h 571627"/>
              <a:gd name="connsiteX260" fmla="*/ 1174960 w 1709242"/>
              <a:gd name="connsiteY260" fmla="*/ 500150 h 571627"/>
              <a:gd name="connsiteX261" fmla="*/ 1174960 w 1709242"/>
              <a:gd name="connsiteY261" fmla="*/ 519620 h 571627"/>
              <a:gd name="connsiteX262" fmla="*/ 1215842 w 1709242"/>
              <a:gd name="connsiteY262" fmla="*/ 519620 h 571627"/>
              <a:gd name="connsiteX263" fmla="*/ 1211536 w 1709242"/>
              <a:gd name="connsiteY263" fmla="*/ 532675 h 571627"/>
              <a:gd name="connsiteX264" fmla="*/ 1197363 w 1709242"/>
              <a:gd name="connsiteY264" fmla="*/ 546630 h 571627"/>
              <a:gd name="connsiteX265" fmla="*/ 1174846 w 1709242"/>
              <a:gd name="connsiteY265" fmla="*/ 551357 h 571627"/>
              <a:gd name="connsiteX266" fmla="*/ 1153243 w 1709242"/>
              <a:gd name="connsiteY266" fmla="*/ 545505 h 571627"/>
              <a:gd name="connsiteX267" fmla="*/ 1138051 w 1709242"/>
              <a:gd name="connsiteY267" fmla="*/ 529186 h 571627"/>
              <a:gd name="connsiteX268" fmla="*/ 1132422 w 1709242"/>
              <a:gd name="connsiteY268" fmla="*/ 505327 h 571627"/>
              <a:gd name="connsiteX269" fmla="*/ 1137937 w 1709242"/>
              <a:gd name="connsiteY269" fmla="*/ 481468 h 571627"/>
              <a:gd name="connsiteX270" fmla="*/ 1153463 w 1709242"/>
              <a:gd name="connsiteY270" fmla="*/ 465373 h 571627"/>
              <a:gd name="connsiteX271" fmla="*/ 1176646 w 1709242"/>
              <a:gd name="connsiteY271" fmla="*/ 459634 h 571627"/>
              <a:gd name="connsiteX272" fmla="*/ 1197249 w 1709242"/>
              <a:gd name="connsiteY272" fmla="*/ 463910 h 571627"/>
              <a:gd name="connsiteX273" fmla="*/ 1212441 w 1709242"/>
              <a:gd name="connsiteY273" fmla="*/ 476290 h 571627"/>
              <a:gd name="connsiteX274" fmla="*/ 1226729 w 1709242"/>
              <a:gd name="connsiteY274" fmla="*/ 461997 h 571627"/>
              <a:gd name="connsiteX275" fmla="*/ 1204336 w 1709242"/>
              <a:gd name="connsiteY275" fmla="*/ 445340 h 571627"/>
              <a:gd name="connsiteX276" fmla="*/ 1176084 w 1709242"/>
              <a:gd name="connsiteY276" fmla="*/ 439488 h 571627"/>
              <a:gd name="connsiteX277" fmla="*/ 1150205 w 1709242"/>
              <a:gd name="connsiteY277" fmla="*/ 444553 h 571627"/>
              <a:gd name="connsiteX278" fmla="*/ 1129269 w 1709242"/>
              <a:gd name="connsiteY278" fmla="*/ 458621 h 571627"/>
              <a:gd name="connsiteX279" fmla="*/ 1115315 w 1709242"/>
              <a:gd name="connsiteY279" fmla="*/ 479667 h 571627"/>
              <a:gd name="connsiteX280" fmla="*/ 1110248 w 1709242"/>
              <a:gd name="connsiteY280" fmla="*/ 505327 h 571627"/>
              <a:gd name="connsiteX281" fmla="*/ 1115315 w 1709242"/>
              <a:gd name="connsiteY281" fmla="*/ 531100 h 571627"/>
              <a:gd name="connsiteX282" fmla="*/ 1129155 w 1709242"/>
              <a:gd name="connsiteY282" fmla="*/ 552145 h 571627"/>
              <a:gd name="connsiteX283" fmla="*/ 1149643 w 1709242"/>
              <a:gd name="connsiteY283" fmla="*/ 566326 h 571627"/>
              <a:gd name="connsiteX284" fmla="*/ 1257228 w 1709242"/>
              <a:gd name="connsiteY284" fmla="*/ 569703 h 571627"/>
              <a:gd name="connsiteX285" fmla="*/ 1257228 w 1709242"/>
              <a:gd name="connsiteY285" fmla="*/ 441289 h 571627"/>
              <a:gd name="connsiteX286" fmla="*/ 1271754 w 1709242"/>
              <a:gd name="connsiteY286" fmla="*/ 441289 h 571627"/>
              <a:gd name="connsiteX287" fmla="*/ 1278278 w 1709242"/>
              <a:gd name="connsiteY287" fmla="*/ 441289 h 571627"/>
              <a:gd name="connsiteX288" fmla="*/ 1342658 w 1709242"/>
              <a:gd name="connsiteY288" fmla="*/ 441289 h 571627"/>
              <a:gd name="connsiteX289" fmla="*/ 1342658 w 1709242"/>
              <a:gd name="connsiteY289" fmla="*/ 460535 h 571627"/>
              <a:gd name="connsiteX290" fmla="*/ 1278278 w 1709242"/>
              <a:gd name="connsiteY290" fmla="*/ 460535 h 571627"/>
              <a:gd name="connsiteX291" fmla="*/ 1278278 w 1709242"/>
              <a:gd name="connsiteY291" fmla="*/ 495198 h 571627"/>
              <a:gd name="connsiteX292" fmla="*/ 1337362 w 1709242"/>
              <a:gd name="connsiteY292" fmla="*/ 495198 h 571627"/>
              <a:gd name="connsiteX293" fmla="*/ 1337362 w 1709242"/>
              <a:gd name="connsiteY293" fmla="*/ 513768 h 571627"/>
              <a:gd name="connsiteX294" fmla="*/ 1278278 w 1709242"/>
              <a:gd name="connsiteY294" fmla="*/ 513464 h 571627"/>
              <a:gd name="connsiteX295" fmla="*/ 1278278 w 1709242"/>
              <a:gd name="connsiteY295" fmla="*/ 550457 h 571627"/>
              <a:gd name="connsiteX296" fmla="*/ 1343553 w 1709242"/>
              <a:gd name="connsiteY296" fmla="*/ 550457 h 571627"/>
              <a:gd name="connsiteX297" fmla="*/ 1343553 w 1709242"/>
              <a:gd name="connsiteY297" fmla="*/ 569703 h 571627"/>
              <a:gd name="connsiteX298" fmla="*/ 1278278 w 1709242"/>
              <a:gd name="connsiteY298" fmla="*/ 569703 h 571627"/>
              <a:gd name="connsiteX299" fmla="*/ 1271754 w 1709242"/>
              <a:gd name="connsiteY299" fmla="*/ 569703 h 571627"/>
              <a:gd name="connsiteX300" fmla="*/ 1257228 w 1709242"/>
              <a:gd name="connsiteY300" fmla="*/ 569703 h 571627"/>
              <a:gd name="connsiteX301" fmla="*/ 1365165 w 1709242"/>
              <a:gd name="connsiteY301" fmla="*/ 441289 h 571627"/>
              <a:gd name="connsiteX302" fmla="*/ 1365165 w 1709242"/>
              <a:gd name="connsiteY302" fmla="*/ 569703 h 571627"/>
              <a:gd name="connsiteX303" fmla="*/ 1386206 w 1709242"/>
              <a:gd name="connsiteY303" fmla="*/ 569703 h 571627"/>
              <a:gd name="connsiteX304" fmla="*/ 1386206 w 1709242"/>
              <a:gd name="connsiteY304" fmla="*/ 480941 h 571627"/>
              <a:gd name="connsiteX305" fmla="*/ 1454071 w 1709242"/>
              <a:gd name="connsiteY305" fmla="*/ 569703 h 571627"/>
              <a:gd name="connsiteX306" fmla="*/ 1468816 w 1709242"/>
              <a:gd name="connsiteY306" fmla="*/ 569703 h 571627"/>
              <a:gd name="connsiteX307" fmla="*/ 1468816 w 1709242"/>
              <a:gd name="connsiteY307" fmla="*/ 441402 h 571627"/>
              <a:gd name="connsiteX308" fmla="*/ 1447661 w 1709242"/>
              <a:gd name="connsiteY308" fmla="*/ 441402 h 571627"/>
              <a:gd name="connsiteX309" fmla="*/ 1447661 w 1709242"/>
              <a:gd name="connsiteY309" fmla="*/ 529821 h 571627"/>
              <a:gd name="connsiteX310" fmla="*/ 1379796 w 1709242"/>
              <a:gd name="connsiteY310" fmla="*/ 441289 h 571627"/>
              <a:gd name="connsiteX311" fmla="*/ 1365165 w 1709242"/>
              <a:gd name="connsiteY311" fmla="*/ 441289 h 571627"/>
              <a:gd name="connsiteX312" fmla="*/ 1496839 w 1709242"/>
              <a:gd name="connsiteY312" fmla="*/ 569703 h 571627"/>
              <a:gd name="connsiteX313" fmla="*/ 1496839 w 1709242"/>
              <a:gd name="connsiteY313" fmla="*/ 441289 h 571627"/>
              <a:gd name="connsiteX314" fmla="*/ 1511698 w 1709242"/>
              <a:gd name="connsiteY314" fmla="*/ 441289 h 571627"/>
              <a:gd name="connsiteX315" fmla="*/ 1517889 w 1709242"/>
              <a:gd name="connsiteY315" fmla="*/ 441289 h 571627"/>
              <a:gd name="connsiteX316" fmla="*/ 1545454 w 1709242"/>
              <a:gd name="connsiteY316" fmla="*/ 441289 h 571627"/>
              <a:gd name="connsiteX317" fmla="*/ 1571343 w 1709242"/>
              <a:gd name="connsiteY317" fmla="*/ 446129 h 571627"/>
              <a:gd name="connsiteX318" fmla="*/ 1592165 w 1709242"/>
              <a:gd name="connsiteY318" fmla="*/ 459747 h 571627"/>
              <a:gd name="connsiteX319" fmla="*/ 1606005 w 1709242"/>
              <a:gd name="connsiteY319" fmla="*/ 480117 h 571627"/>
              <a:gd name="connsiteX320" fmla="*/ 1606005 w 1709242"/>
              <a:gd name="connsiteY320" fmla="*/ 530762 h 571627"/>
              <a:gd name="connsiteX321" fmla="*/ 1592279 w 1709242"/>
              <a:gd name="connsiteY321" fmla="*/ 551470 h 571627"/>
              <a:gd name="connsiteX322" fmla="*/ 1571572 w 1709242"/>
              <a:gd name="connsiteY322" fmla="*/ 565088 h 571627"/>
              <a:gd name="connsiteX323" fmla="*/ 1545797 w 1709242"/>
              <a:gd name="connsiteY323" fmla="*/ 569927 h 571627"/>
              <a:gd name="connsiteX324" fmla="*/ 1511355 w 1709242"/>
              <a:gd name="connsiteY324" fmla="*/ 569703 h 571627"/>
              <a:gd name="connsiteX325" fmla="*/ 1496839 w 1709242"/>
              <a:gd name="connsiteY325" fmla="*/ 569703 h 571627"/>
              <a:gd name="connsiteX326" fmla="*/ 1517889 w 1709242"/>
              <a:gd name="connsiteY326" fmla="*/ 550457 h 571627"/>
              <a:gd name="connsiteX327" fmla="*/ 1517889 w 1709242"/>
              <a:gd name="connsiteY327" fmla="*/ 460647 h 571627"/>
              <a:gd name="connsiteX328" fmla="*/ 1545454 w 1709242"/>
              <a:gd name="connsiteY328" fmla="*/ 460647 h 571627"/>
              <a:gd name="connsiteX329" fmla="*/ 1567972 w 1709242"/>
              <a:gd name="connsiteY329" fmla="*/ 466387 h 571627"/>
              <a:gd name="connsiteX330" fmla="*/ 1583612 w 1709242"/>
              <a:gd name="connsiteY330" fmla="*/ 482143 h 571627"/>
              <a:gd name="connsiteX331" fmla="*/ 1589355 w 1709242"/>
              <a:gd name="connsiteY331" fmla="*/ 505439 h 571627"/>
              <a:gd name="connsiteX332" fmla="*/ 1583726 w 1709242"/>
              <a:gd name="connsiteY332" fmla="*/ 528961 h 571627"/>
              <a:gd name="connsiteX333" fmla="*/ 1568305 w 1709242"/>
              <a:gd name="connsiteY333" fmla="*/ 544718 h 571627"/>
              <a:gd name="connsiteX334" fmla="*/ 1545121 w 1709242"/>
              <a:gd name="connsiteY334" fmla="*/ 550457 h 571627"/>
              <a:gd name="connsiteX335" fmla="*/ 1517889 w 1709242"/>
              <a:gd name="connsiteY335" fmla="*/ 550457 h 571627"/>
              <a:gd name="connsiteX336" fmla="*/ 1638085 w 1709242"/>
              <a:gd name="connsiteY336" fmla="*/ 565989 h 571627"/>
              <a:gd name="connsiteX337" fmla="*/ 1663964 w 1709242"/>
              <a:gd name="connsiteY337" fmla="*/ 571503 h 571627"/>
              <a:gd name="connsiteX338" fmla="*/ 1696940 w 1709242"/>
              <a:gd name="connsiteY338" fmla="*/ 561937 h 571627"/>
              <a:gd name="connsiteX339" fmla="*/ 1706322 w 1709242"/>
              <a:gd name="connsiteY339" fmla="*/ 549782 h 571627"/>
              <a:gd name="connsiteX340" fmla="*/ 1709208 w 1709242"/>
              <a:gd name="connsiteY340" fmla="*/ 534701 h 571627"/>
              <a:gd name="connsiteX341" fmla="*/ 1705836 w 1709242"/>
              <a:gd name="connsiteY341" fmla="*/ 517594 h 571627"/>
              <a:gd name="connsiteX342" fmla="*/ 1697169 w 1709242"/>
              <a:gd name="connsiteY342" fmla="*/ 506339 h 571627"/>
              <a:gd name="connsiteX343" fmla="*/ 1685243 w 1709242"/>
              <a:gd name="connsiteY343" fmla="*/ 499250 h 571627"/>
              <a:gd name="connsiteX344" fmla="*/ 1672184 w 1709242"/>
              <a:gd name="connsiteY344" fmla="*/ 494298 h 571627"/>
              <a:gd name="connsiteX345" fmla="*/ 1660250 w 1709242"/>
              <a:gd name="connsiteY345" fmla="*/ 489571 h 571627"/>
              <a:gd name="connsiteX346" fmla="*/ 1651591 w 1709242"/>
              <a:gd name="connsiteY346" fmla="*/ 483494 h 571627"/>
              <a:gd name="connsiteX347" fmla="*/ 1648324 w 1709242"/>
              <a:gd name="connsiteY347" fmla="*/ 474153 h 571627"/>
              <a:gd name="connsiteX348" fmla="*/ 1649534 w 1709242"/>
              <a:gd name="connsiteY348" fmla="*/ 467809 h 571627"/>
              <a:gd name="connsiteX349" fmla="*/ 1653725 w 1709242"/>
              <a:gd name="connsiteY349" fmla="*/ 462898 h 571627"/>
              <a:gd name="connsiteX350" fmla="*/ 1668698 w 1709242"/>
              <a:gd name="connsiteY350" fmla="*/ 459072 h 571627"/>
              <a:gd name="connsiteX351" fmla="*/ 1682310 w 1709242"/>
              <a:gd name="connsiteY351" fmla="*/ 462110 h 571627"/>
              <a:gd name="connsiteX352" fmla="*/ 1693568 w 1709242"/>
              <a:gd name="connsiteY352" fmla="*/ 471339 h 571627"/>
              <a:gd name="connsiteX353" fmla="*/ 1707856 w 1709242"/>
              <a:gd name="connsiteY353" fmla="*/ 457046 h 571627"/>
              <a:gd name="connsiteX354" fmla="*/ 1691654 w 1709242"/>
              <a:gd name="connsiteY354" fmla="*/ 444440 h 571627"/>
              <a:gd name="connsiteX355" fmla="*/ 1669146 w 1709242"/>
              <a:gd name="connsiteY355" fmla="*/ 439488 h 571627"/>
              <a:gd name="connsiteX356" fmla="*/ 1647762 w 1709242"/>
              <a:gd name="connsiteY356" fmla="*/ 443653 h 571627"/>
              <a:gd name="connsiteX357" fmla="*/ 1632684 w 1709242"/>
              <a:gd name="connsiteY357" fmla="*/ 455920 h 571627"/>
              <a:gd name="connsiteX358" fmla="*/ 1627055 w 1709242"/>
              <a:gd name="connsiteY358" fmla="*/ 475277 h 571627"/>
              <a:gd name="connsiteX359" fmla="*/ 1630427 w 1709242"/>
              <a:gd name="connsiteY359" fmla="*/ 491597 h 571627"/>
              <a:gd name="connsiteX360" fmla="*/ 1639095 w 1709242"/>
              <a:gd name="connsiteY360" fmla="*/ 501950 h 571627"/>
              <a:gd name="connsiteX361" fmla="*/ 1651030 w 1709242"/>
              <a:gd name="connsiteY361" fmla="*/ 508704 h 571627"/>
              <a:gd name="connsiteX362" fmla="*/ 1664079 w 1709242"/>
              <a:gd name="connsiteY362" fmla="*/ 513430 h 571627"/>
              <a:gd name="connsiteX363" fmla="*/ 1676014 w 1709242"/>
              <a:gd name="connsiteY363" fmla="*/ 518269 h 571627"/>
              <a:gd name="connsiteX364" fmla="*/ 1684672 w 1709242"/>
              <a:gd name="connsiteY364" fmla="*/ 524909 h 571627"/>
              <a:gd name="connsiteX365" fmla="*/ 1687939 w 1709242"/>
              <a:gd name="connsiteY365" fmla="*/ 535376 h 571627"/>
              <a:gd name="connsiteX366" fmla="*/ 1686396 w 1709242"/>
              <a:gd name="connsiteY366" fmla="*/ 542288 h 571627"/>
              <a:gd name="connsiteX367" fmla="*/ 1681633 w 1709242"/>
              <a:gd name="connsiteY367" fmla="*/ 547531 h 571627"/>
              <a:gd name="connsiteX368" fmla="*/ 1664641 w 1709242"/>
              <a:gd name="connsiteY368" fmla="*/ 551920 h 571627"/>
              <a:gd name="connsiteX369" fmla="*/ 1645962 w 1709242"/>
              <a:gd name="connsiteY369" fmla="*/ 547531 h 571627"/>
              <a:gd name="connsiteX370" fmla="*/ 1633351 w 1709242"/>
              <a:gd name="connsiteY370" fmla="*/ 535601 h 571627"/>
              <a:gd name="connsiteX371" fmla="*/ 1619064 w 1709242"/>
              <a:gd name="connsiteY371" fmla="*/ 549894 h 571627"/>
              <a:gd name="connsiteX372" fmla="*/ 1638085 w 1709242"/>
              <a:gd name="connsiteY372" fmla="*/ 565989 h 57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1709242" h="571627">
                <a:moveTo>
                  <a:pt x="452141" y="506194"/>
                </a:moveTo>
                <a:lnTo>
                  <a:pt x="274161" y="328291"/>
                </a:lnTo>
                <a:lnTo>
                  <a:pt x="288789" y="313664"/>
                </a:lnTo>
                <a:lnTo>
                  <a:pt x="444386" y="469261"/>
                </a:lnTo>
                <a:lnTo>
                  <a:pt x="444325" y="469313"/>
                </a:lnTo>
                <a:lnTo>
                  <a:pt x="476287" y="501163"/>
                </a:lnTo>
                <a:lnTo>
                  <a:pt x="544602" y="569477"/>
                </a:lnTo>
                <a:lnTo>
                  <a:pt x="608302" y="569477"/>
                </a:lnTo>
                <a:lnTo>
                  <a:pt x="851172" y="569477"/>
                </a:lnTo>
                <a:lnTo>
                  <a:pt x="851172" y="524460"/>
                </a:lnTo>
                <a:lnTo>
                  <a:pt x="693048" y="524460"/>
                </a:lnTo>
                <a:lnTo>
                  <a:pt x="693048" y="3"/>
                </a:lnTo>
                <a:lnTo>
                  <a:pt x="671890" y="3"/>
                </a:lnTo>
                <a:lnTo>
                  <a:pt x="671890" y="524460"/>
                </a:lnTo>
                <a:lnTo>
                  <a:pt x="647468" y="524460"/>
                </a:lnTo>
                <a:lnTo>
                  <a:pt x="647468" y="3"/>
                </a:lnTo>
                <a:lnTo>
                  <a:pt x="602562" y="3"/>
                </a:lnTo>
                <a:lnTo>
                  <a:pt x="602562" y="563737"/>
                </a:lnTo>
                <a:lnTo>
                  <a:pt x="508138" y="469313"/>
                </a:lnTo>
                <a:lnTo>
                  <a:pt x="320638" y="281814"/>
                </a:lnTo>
                <a:lnTo>
                  <a:pt x="473512" y="128941"/>
                </a:lnTo>
                <a:cubicBezTo>
                  <a:pt x="487037" y="144678"/>
                  <a:pt x="498500" y="162156"/>
                  <a:pt x="507568" y="180963"/>
                </a:cubicBezTo>
                <a:cubicBezTo>
                  <a:pt x="523196" y="213367"/>
                  <a:pt x="531315" y="248877"/>
                  <a:pt x="531322" y="284853"/>
                </a:cubicBezTo>
                <a:cubicBezTo>
                  <a:pt x="531401" y="321826"/>
                  <a:pt x="522887" y="358312"/>
                  <a:pt x="506449" y="391432"/>
                </a:cubicBezTo>
                <a:lnTo>
                  <a:pt x="540213" y="424632"/>
                </a:lnTo>
                <a:cubicBezTo>
                  <a:pt x="573012" y="366432"/>
                  <a:pt x="584223" y="298526"/>
                  <a:pt x="571871" y="232872"/>
                </a:cubicBezTo>
                <a:cubicBezTo>
                  <a:pt x="562330" y="182160"/>
                  <a:pt x="539203" y="135305"/>
                  <a:pt x="505341" y="97112"/>
                </a:cubicBezTo>
                <a:lnTo>
                  <a:pt x="602337" y="116"/>
                </a:lnTo>
                <a:lnTo>
                  <a:pt x="538749" y="116"/>
                </a:lnTo>
                <a:lnTo>
                  <a:pt x="472945" y="65941"/>
                </a:lnTo>
                <a:lnTo>
                  <a:pt x="472686" y="65729"/>
                </a:lnTo>
                <a:lnTo>
                  <a:pt x="441061" y="97691"/>
                </a:lnTo>
                <a:lnTo>
                  <a:pt x="441141" y="97755"/>
                </a:lnTo>
                <a:lnTo>
                  <a:pt x="216761" y="322205"/>
                </a:lnTo>
                <a:lnTo>
                  <a:pt x="216761" y="247488"/>
                </a:lnTo>
                <a:lnTo>
                  <a:pt x="464133" y="116"/>
                </a:lnTo>
                <a:lnTo>
                  <a:pt x="434196" y="116"/>
                </a:lnTo>
                <a:lnTo>
                  <a:pt x="409379" y="24932"/>
                </a:lnTo>
                <a:cubicBezTo>
                  <a:pt x="372551" y="8336"/>
                  <a:pt x="332506" y="-201"/>
                  <a:pt x="291940" y="4"/>
                </a:cubicBezTo>
                <a:lnTo>
                  <a:pt x="0" y="4"/>
                </a:lnTo>
                <a:lnTo>
                  <a:pt x="0" y="569141"/>
                </a:lnTo>
                <a:lnTo>
                  <a:pt x="291940" y="569141"/>
                </a:lnTo>
                <a:cubicBezTo>
                  <a:pt x="345199" y="569206"/>
                  <a:pt x="397238" y="554220"/>
                  <a:pt x="442139" y="526121"/>
                </a:cubicBezTo>
                <a:lnTo>
                  <a:pt x="485629" y="569590"/>
                </a:lnTo>
                <a:lnTo>
                  <a:pt x="515566" y="569590"/>
                </a:lnTo>
                <a:lnTo>
                  <a:pt x="459955" y="514003"/>
                </a:lnTo>
                <a:lnTo>
                  <a:pt x="459968" y="513994"/>
                </a:lnTo>
                <a:lnTo>
                  <a:pt x="452141" y="506194"/>
                </a:lnTo>
                <a:close/>
                <a:moveTo>
                  <a:pt x="171518" y="262794"/>
                </a:moveTo>
                <a:lnTo>
                  <a:pt x="171743" y="262569"/>
                </a:lnTo>
                <a:lnTo>
                  <a:pt x="171743" y="45021"/>
                </a:lnTo>
                <a:lnTo>
                  <a:pt x="89698" y="45021"/>
                </a:lnTo>
                <a:lnTo>
                  <a:pt x="89698" y="524235"/>
                </a:lnTo>
                <a:lnTo>
                  <a:pt x="171743" y="524235"/>
                </a:lnTo>
                <a:lnTo>
                  <a:pt x="171743" y="292506"/>
                </a:lnTo>
                <a:lnTo>
                  <a:pt x="171518" y="292731"/>
                </a:lnTo>
                <a:lnTo>
                  <a:pt x="171518" y="262794"/>
                </a:lnTo>
                <a:close/>
                <a:moveTo>
                  <a:pt x="216761" y="45021"/>
                </a:moveTo>
                <a:lnTo>
                  <a:pt x="216761" y="217551"/>
                </a:lnTo>
                <a:lnTo>
                  <a:pt x="374583" y="59728"/>
                </a:lnTo>
                <a:cubicBezTo>
                  <a:pt x="348183" y="49982"/>
                  <a:pt x="320202" y="44982"/>
                  <a:pt x="291940" y="45021"/>
                </a:cubicBezTo>
                <a:lnTo>
                  <a:pt x="216761" y="45021"/>
                </a:lnTo>
                <a:close/>
                <a:moveTo>
                  <a:pt x="409325" y="493321"/>
                </a:moveTo>
                <a:lnTo>
                  <a:pt x="259194" y="343260"/>
                </a:lnTo>
                <a:lnTo>
                  <a:pt x="216761" y="385693"/>
                </a:lnTo>
                <a:lnTo>
                  <a:pt x="216761" y="524235"/>
                </a:lnTo>
                <a:lnTo>
                  <a:pt x="291827" y="524235"/>
                </a:lnTo>
                <a:cubicBezTo>
                  <a:pt x="333128" y="524257"/>
                  <a:pt x="373595" y="513546"/>
                  <a:pt x="409325" y="493321"/>
                </a:cubicBezTo>
                <a:close/>
                <a:moveTo>
                  <a:pt x="68539" y="524235"/>
                </a:moveTo>
                <a:lnTo>
                  <a:pt x="68539" y="45021"/>
                </a:lnTo>
                <a:lnTo>
                  <a:pt x="45018" y="45021"/>
                </a:lnTo>
                <a:lnTo>
                  <a:pt x="45018" y="524235"/>
                </a:lnTo>
                <a:lnTo>
                  <a:pt x="68539" y="524235"/>
                </a:lnTo>
                <a:close/>
                <a:moveTo>
                  <a:pt x="915097" y="1128"/>
                </a:moveTo>
                <a:lnTo>
                  <a:pt x="915097" y="129542"/>
                </a:lnTo>
                <a:lnTo>
                  <a:pt x="936144" y="129542"/>
                </a:lnTo>
                <a:lnTo>
                  <a:pt x="936144" y="65875"/>
                </a:lnTo>
                <a:lnTo>
                  <a:pt x="992642" y="129542"/>
                </a:lnTo>
                <a:lnTo>
                  <a:pt x="1019989" y="129428"/>
                </a:lnTo>
                <a:lnTo>
                  <a:pt x="959391" y="62102"/>
                </a:lnTo>
                <a:lnTo>
                  <a:pt x="1018303" y="1128"/>
                </a:lnTo>
                <a:lnTo>
                  <a:pt x="991290" y="1128"/>
                </a:lnTo>
                <a:lnTo>
                  <a:pt x="936144" y="59481"/>
                </a:lnTo>
                <a:lnTo>
                  <a:pt x="936144" y="1128"/>
                </a:lnTo>
                <a:lnTo>
                  <a:pt x="915097" y="1128"/>
                </a:lnTo>
                <a:close/>
                <a:moveTo>
                  <a:pt x="1036305" y="129542"/>
                </a:moveTo>
                <a:lnTo>
                  <a:pt x="1089093" y="1128"/>
                </a:lnTo>
                <a:lnTo>
                  <a:pt x="1103723" y="1128"/>
                </a:lnTo>
                <a:lnTo>
                  <a:pt x="1156282" y="129542"/>
                </a:lnTo>
                <a:lnTo>
                  <a:pt x="1133774" y="129542"/>
                </a:lnTo>
                <a:lnTo>
                  <a:pt x="1123906" y="104782"/>
                </a:lnTo>
                <a:lnTo>
                  <a:pt x="1068566" y="104782"/>
                </a:lnTo>
                <a:lnTo>
                  <a:pt x="1058708" y="129542"/>
                </a:lnTo>
                <a:lnTo>
                  <a:pt x="1036305" y="129542"/>
                </a:lnTo>
                <a:close/>
                <a:moveTo>
                  <a:pt x="1096236" y="35300"/>
                </a:moveTo>
                <a:lnTo>
                  <a:pt x="1116601" y="86437"/>
                </a:lnTo>
                <a:lnTo>
                  <a:pt x="1075872" y="86437"/>
                </a:lnTo>
                <a:lnTo>
                  <a:pt x="1096236" y="35300"/>
                </a:lnTo>
                <a:close/>
                <a:moveTo>
                  <a:pt x="1240207" y="20374"/>
                </a:moveTo>
                <a:lnTo>
                  <a:pt x="1173389" y="114910"/>
                </a:lnTo>
                <a:lnTo>
                  <a:pt x="1173389" y="129542"/>
                </a:lnTo>
                <a:lnTo>
                  <a:pt x="1266686" y="129542"/>
                </a:lnTo>
                <a:lnTo>
                  <a:pt x="1266686" y="110297"/>
                </a:lnTo>
                <a:lnTo>
                  <a:pt x="1201411" y="110297"/>
                </a:lnTo>
                <a:lnTo>
                  <a:pt x="1268153" y="15872"/>
                </a:lnTo>
                <a:lnTo>
                  <a:pt x="1268153" y="1128"/>
                </a:lnTo>
                <a:lnTo>
                  <a:pt x="1177551" y="1128"/>
                </a:lnTo>
                <a:lnTo>
                  <a:pt x="1177551" y="20374"/>
                </a:lnTo>
                <a:lnTo>
                  <a:pt x="1240207" y="20374"/>
                </a:lnTo>
                <a:close/>
                <a:moveTo>
                  <a:pt x="1284917" y="129542"/>
                </a:moveTo>
                <a:lnTo>
                  <a:pt x="1337705" y="1128"/>
                </a:lnTo>
                <a:lnTo>
                  <a:pt x="1352335" y="1128"/>
                </a:lnTo>
                <a:lnTo>
                  <a:pt x="1404780" y="129542"/>
                </a:lnTo>
                <a:lnTo>
                  <a:pt x="1382272" y="129542"/>
                </a:lnTo>
                <a:lnTo>
                  <a:pt x="1372490" y="104782"/>
                </a:lnTo>
                <a:lnTo>
                  <a:pt x="1317397" y="104782"/>
                </a:lnTo>
                <a:lnTo>
                  <a:pt x="1307539" y="129542"/>
                </a:lnTo>
                <a:lnTo>
                  <a:pt x="1284917" y="129542"/>
                </a:lnTo>
                <a:close/>
                <a:moveTo>
                  <a:pt x="1345058" y="35340"/>
                </a:moveTo>
                <a:lnTo>
                  <a:pt x="1365241" y="86437"/>
                </a:lnTo>
                <a:lnTo>
                  <a:pt x="1324703" y="86437"/>
                </a:lnTo>
                <a:lnTo>
                  <a:pt x="1345058" y="35340"/>
                </a:lnTo>
                <a:close/>
                <a:moveTo>
                  <a:pt x="1425716" y="1128"/>
                </a:moveTo>
                <a:lnTo>
                  <a:pt x="1425716" y="129542"/>
                </a:lnTo>
                <a:lnTo>
                  <a:pt x="1446985" y="129542"/>
                </a:lnTo>
                <a:lnTo>
                  <a:pt x="1446985" y="41304"/>
                </a:lnTo>
                <a:lnTo>
                  <a:pt x="1514622" y="129542"/>
                </a:lnTo>
                <a:lnTo>
                  <a:pt x="1529252" y="129542"/>
                </a:lnTo>
                <a:lnTo>
                  <a:pt x="1529252" y="1128"/>
                </a:lnTo>
                <a:lnTo>
                  <a:pt x="1508202" y="1128"/>
                </a:lnTo>
                <a:lnTo>
                  <a:pt x="1508202" y="89526"/>
                </a:lnTo>
                <a:lnTo>
                  <a:pt x="1440565" y="1128"/>
                </a:lnTo>
                <a:lnTo>
                  <a:pt x="1425716" y="1128"/>
                </a:lnTo>
                <a:close/>
                <a:moveTo>
                  <a:pt x="915097" y="349566"/>
                </a:moveTo>
                <a:lnTo>
                  <a:pt x="915097" y="221265"/>
                </a:lnTo>
                <a:lnTo>
                  <a:pt x="929616" y="221265"/>
                </a:lnTo>
                <a:lnTo>
                  <a:pt x="936144" y="221265"/>
                </a:lnTo>
                <a:lnTo>
                  <a:pt x="963382" y="221265"/>
                </a:lnTo>
                <a:cubicBezTo>
                  <a:pt x="972240" y="221164"/>
                  <a:pt x="981041" y="222808"/>
                  <a:pt x="989261" y="226104"/>
                </a:cubicBezTo>
                <a:cubicBezTo>
                  <a:pt x="996995" y="229257"/>
                  <a:pt x="1004053" y="233840"/>
                  <a:pt x="1010083" y="239610"/>
                </a:cubicBezTo>
                <a:cubicBezTo>
                  <a:pt x="1017769" y="246946"/>
                  <a:pt x="1023494" y="256083"/>
                  <a:pt x="1026751" y="266193"/>
                </a:cubicBezTo>
                <a:cubicBezTo>
                  <a:pt x="1030009" y="276304"/>
                  <a:pt x="1030685" y="287066"/>
                  <a:pt x="1028733" y="297507"/>
                </a:cubicBezTo>
                <a:cubicBezTo>
                  <a:pt x="1026771" y="307946"/>
                  <a:pt x="1022246" y="317732"/>
                  <a:pt x="1015550" y="325978"/>
                </a:cubicBezTo>
                <a:cubicBezTo>
                  <a:pt x="1008854" y="334224"/>
                  <a:pt x="1000205" y="340667"/>
                  <a:pt x="990395" y="344726"/>
                </a:cubicBezTo>
                <a:cubicBezTo>
                  <a:pt x="982241" y="348022"/>
                  <a:pt x="973516" y="349666"/>
                  <a:pt x="964734" y="349566"/>
                </a:cubicBezTo>
                <a:lnTo>
                  <a:pt x="936144" y="349566"/>
                </a:lnTo>
                <a:lnTo>
                  <a:pt x="929503" y="349566"/>
                </a:lnTo>
                <a:lnTo>
                  <a:pt x="915097" y="349566"/>
                </a:lnTo>
                <a:close/>
                <a:moveTo>
                  <a:pt x="936144" y="330320"/>
                </a:moveTo>
                <a:lnTo>
                  <a:pt x="936144" y="240510"/>
                </a:lnTo>
                <a:lnTo>
                  <a:pt x="963382" y="240510"/>
                </a:lnTo>
                <a:cubicBezTo>
                  <a:pt x="971230" y="240477"/>
                  <a:pt x="978974" y="242411"/>
                  <a:pt x="985889" y="246137"/>
                </a:cubicBezTo>
                <a:cubicBezTo>
                  <a:pt x="992423" y="249894"/>
                  <a:pt x="997824" y="255336"/>
                  <a:pt x="1001529" y="261894"/>
                </a:cubicBezTo>
                <a:cubicBezTo>
                  <a:pt x="1005415" y="269032"/>
                  <a:pt x="1007359" y="277065"/>
                  <a:pt x="1007159" y="285190"/>
                </a:cubicBezTo>
                <a:cubicBezTo>
                  <a:pt x="1007349" y="293408"/>
                  <a:pt x="1005454" y="301540"/>
                  <a:pt x="1001644" y="308824"/>
                </a:cubicBezTo>
                <a:cubicBezTo>
                  <a:pt x="998129" y="315405"/>
                  <a:pt x="992871" y="320894"/>
                  <a:pt x="986451" y="324693"/>
                </a:cubicBezTo>
                <a:cubicBezTo>
                  <a:pt x="979336" y="328539"/>
                  <a:pt x="971354" y="330478"/>
                  <a:pt x="963267" y="330320"/>
                </a:cubicBezTo>
                <a:lnTo>
                  <a:pt x="936144" y="330320"/>
                </a:lnTo>
                <a:close/>
                <a:moveTo>
                  <a:pt x="1055326" y="221265"/>
                </a:moveTo>
                <a:lnTo>
                  <a:pt x="1055326" y="349566"/>
                </a:lnTo>
                <a:lnTo>
                  <a:pt x="1076491" y="349566"/>
                </a:lnTo>
                <a:lnTo>
                  <a:pt x="1076491" y="221265"/>
                </a:lnTo>
                <a:lnTo>
                  <a:pt x="1055326" y="221265"/>
                </a:lnTo>
                <a:close/>
                <a:moveTo>
                  <a:pt x="1167312" y="351479"/>
                </a:moveTo>
                <a:cubicBezTo>
                  <a:pt x="1158711" y="351504"/>
                  <a:pt x="1150205" y="349741"/>
                  <a:pt x="1142328" y="346301"/>
                </a:cubicBezTo>
                <a:cubicBezTo>
                  <a:pt x="1134613" y="342944"/>
                  <a:pt x="1127621" y="338129"/>
                  <a:pt x="1121725" y="332121"/>
                </a:cubicBezTo>
                <a:cubicBezTo>
                  <a:pt x="1115848" y="325983"/>
                  <a:pt x="1111153" y="318809"/>
                  <a:pt x="1107885" y="310963"/>
                </a:cubicBezTo>
                <a:cubicBezTo>
                  <a:pt x="1101285" y="294455"/>
                  <a:pt x="1101285" y="276038"/>
                  <a:pt x="1107885" y="259530"/>
                </a:cubicBezTo>
                <a:cubicBezTo>
                  <a:pt x="1111200" y="251748"/>
                  <a:pt x="1115934" y="244649"/>
                  <a:pt x="1121840" y="238596"/>
                </a:cubicBezTo>
                <a:cubicBezTo>
                  <a:pt x="1127802" y="232521"/>
                  <a:pt x="1134917" y="227700"/>
                  <a:pt x="1142776" y="224417"/>
                </a:cubicBezTo>
                <a:cubicBezTo>
                  <a:pt x="1151015" y="220990"/>
                  <a:pt x="1159854" y="219267"/>
                  <a:pt x="1168769" y="219352"/>
                </a:cubicBezTo>
                <a:cubicBezTo>
                  <a:pt x="1178513" y="219281"/>
                  <a:pt x="1188143" y="221315"/>
                  <a:pt x="1197020" y="225317"/>
                </a:cubicBezTo>
                <a:cubicBezTo>
                  <a:pt x="1205488" y="229048"/>
                  <a:pt x="1212946" y="234760"/>
                  <a:pt x="1218747" y="241973"/>
                </a:cubicBezTo>
                <a:lnTo>
                  <a:pt x="1204221" y="256266"/>
                </a:lnTo>
                <a:cubicBezTo>
                  <a:pt x="1200402" y="250814"/>
                  <a:pt x="1195144" y="246529"/>
                  <a:pt x="1189029" y="243887"/>
                </a:cubicBezTo>
                <a:cubicBezTo>
                  <a:pt x="1182600" y="240974"/>
                  <a:pt x="1175608" y="239514"/>
                  <a:pt x="1168550" y="239610"/>
                </a:cubicBezTo>
                <a:cubicBezTo>
                  <a:pt x="1160416" y="239436"/>
                  <a:pt x="1152377" y="241416"/>
                  <a:pt x="1145252" y="245350"/>
                </a:cubicBezTo>
                <a:cubicBezTo>
                  <a:pt x="1138670" y="249118"/>
                  <a:pt x="1133317" y="254706"/>
                  <a:pt x="1129831" y="261443"/>
                </a:cubicBezTo>
                <a:cubicBezTo>
                  <a:pt x="1126173" y="268864"/>
                  <a:pt x="1124268" y="277028"/>
                  <a:pt x="1124268" y="285303"/>
                </a:cubicBezTo>
                <a:cubicBezTo>
                  <a:pt x="1124268" y="293578"/>
                  <a:pt x="1126173" y="301741"/>
                  <a:pt x="1129831" y="309162"/>
                </a:cubicBezTo>
                <a:cubicBezTo>
                  <a:pt x="1133317" y="315817"/>
                  <a:pt x="1138527" y="321413"/>
                  <a:pt x="1144909" y="325368"/>
                </a:cubicBezTo>
                <a:cubicBezTo>
                  <a:pt x="1151424" y="329315"/>
                  <a:pt x="1158911" y="331344"/>
                  <a:pt x="1166521" y="331220"/>
                </a:cubicBezTo>
                <a:cubicBezTo>
                  <a:pt x="1174284" y="331508"/>
                  <a:pt x="1182009" y="329925"/>
                  <a:pt x="1189029" y="326606"/>
                </a:cubicBezTo>
                <a:cubicBezTo>
                  <a:pt x="1195115" y="323576"/>
                  <a:pt x="1200087" y="318688"/>
                  <a:pt x="1203212" y="312651"/>
                </a:cubicBezTo>
                <a:cubicBezTo>
                  <a:pt x="1205231" y="308544"/>
                  <a:pt x="1206650" y="304186"/>
                  <a:pt x="1207441" y="299709"/>
                </a:cubicBezTo>
                <a:lnTo>
                  <a:pt x="1166521" y="299709"/>
                </a:lnTo>
                <a:lnTo>
                  <a:pt x="1166521" y="280125"/>
                </a:lnTo>
                <a:lnTo>
                  <a:pt x="1229996" y="280125"/>
                </a:lnTo>
                <a:lnTo>
                  <a:pt x="1229996" y="283051"/>
                </a:lnTo>
                <a:cubicBezTo>
                  <a:pt x="1230501" y="296257"/>
                  <a:pt x="1227672" y="309378"/>
                  <a:pt x="1221785" y="321205"/>
                </a:cubicBezTo>
                <a:cubicBezTo>
                  <a:pt x="1216728" y="330811"/>
                  <a:pt x="1208879" y="338658"/>
                  <a:pt x="1199268" y="343713"/>
                </a:cubicBezTo>
                <a:cubicBezTo>
                  <a:pt x="1189419" y="348897"/>
                  <a:pt x="1178437" y="351565"/>
                  <a:pt x="1167312" y="351479"/>
                </a:cubicBezTo>
                <a:close/>
                <a:moveTo>
                  <a:pt x="1255209" y="221265"/>
                </a:moveTo>
                <a:lnTo>
                  <a:pt x="1255209" y="349566"/>
                </a:lnTo>
                <a:lnTo>
                  <a:pt x="1276364" y="349566"/>
                </a:lnTo>
                <a:lnTo>
                  <a:pt x="1276364" y="221265"/>
                </a:lnTo>
                <a:lnTo>
                  <a:pt x="1255209" y="221265"/>
                </a:lnTo>
                <a:close/>
                <a:moveTo>
                  <a:pt x="1297185" y="240510"/>
                </a:moveTo>
                <a:lnTo>
                  <a:pt x="1297185" y="221265"/>
                </a:lnTo>
                <a:lnTo>
                  <a:pt x="1401855" y="221265"/>
                </a:lnTo>
                <a:lnTo>
                  <a:pt x="1401855" y="240510"/>
                </a:lnTo>
                <a:lnTo>
                  <a:pt x="1360431" y="240510"/>
                </a:lnTo>
                <a:lnTo>
                  <a:pt x="1360431" y="349566"/>
                </a:lnTo>
                <a:lnTo>
                  <a:pt x="1339276" y="349566"/>
                </a:lnTo>
                <a:lnTo>
                  <a:pt x="1339276" y="240510"/>
                </a:lnTo>
                <a:lnTo>
                  <a:pt x="1297185" y="240510"/>
                </a:lnTo>
                <a:close/>
                <a:moveTo>
                  <a:pt x="1449119" y="221265"/>
                </a:moveTo>
                <a:lnTo>
                  <a:pt x="1396341" y="349566"/>
                </a:lnTo>
                <a:lnTo>
                  <a:pt x="1418962" y="349566"/>
                </a:lnTo>
                <a:lnTo>
                  <a:pt x="1428821" y="324806"/>
                </a:lnTo>
                <a:lnTo>
                  <a:pt x="1484018" y="324806"/>
                </a:lnTo>
                <a:lnTo>
                  <a:pt x="1493800" y="349566"/>
                </a:lnTo>
                <a:lnTo>
                  <a:pt x="1516308" y="349566"/>
                </a:lnTo>
                <a:lnTo>
                  <a:pt x="1463863" y="221265"/>
                </a:lnTo>
                <a:lnTo>
                  <a:pt x="1449119" y="221265"/>
                </a:lnTo>
                <a:close/>
                <a:moveTo>
                  <a:pt x="1476770" y="306461"/>
                </a:moveTo>
                <a:lnTo>
                  <a:pt x="1456529" y="255221"/>
                </a:lnTo>
                <a:lnTo>
                  <a:pt x="1436127" y="306461"/>
                </a:lnTo>
                <a:lnTo>
                  <a:pt x="1476770" y="306461"/>
                </a:lnTo>
                <a:close/>
                <a:moveTo>
                  <a:pt x="1537129" y="349566"/>
                </a:moveTo>
                <a:lnTo>
                  <a:pt x="1537129" y="221265"/>
                </a:lnTo>
                <a:lnTo>
                  <a:pt x="1558180" y="221265"/>
                </a:lnTo>
                <a:lnTo>
                  <a:pt x="1558180" y="330320"/>
                </a:lnTo>
                <a:lnTo>
                  <a:pt x="1619178" y="330320"/>
                </a:lnTo>
                <a:lnTo>
                  <a:pt x="1619178" y="349566"/>
                </a:lnTo>
                <a:lnTo>
                  <a:pt x="1558180" y="349566"/>
                </a:lnTo>
                <a:lnTo>
                  <a:pt x="1551646" y="349566"/>
                </a:lnTo>
                <a:lnTo>
                  <a:pt x="1537129" y="349566"/>
                </a:lnTo>
                <a:close/>
                <a:moveTo>
                  <a:pt x="915097" y="441289"/>
                </a:moveTo>
                <a:lnTo>
                  <a:pt x="915097" y="569703"/>
                </a:lnTo>
                <a:lnTo>
                  <a:pt x="929503" y="569703"/>
                </a:lnTo>
                <a:lnTo>
                  <a:pt x="936144" y="569703"/>
                </a:lnTo>
                <a:lnTo>
                  <a:pt x="997033" y="569703"/>
                </a:lnTo>
                <a:lnTo>
                  <a:pt x="997033" y="550457"/>
                </a:lnTo>
                <a:lnTo>
                  <a:pt x="936144" y="550457"/>
                </a:lnTo>
                <a:lnTo>
                  <a:pt x="936144" y="441289"/>
                </a:lnTo>
                <a:lnTo>
                  <a:pt x="915097" y="441289"/>
                </a:lnTo>
                <a:close/>
                <a:moveTo>
                  <a:pt x="1012902" y="569703"/>
                </a:moveTo>
                <a:lnTo>
                  <a:pt x="1012902" y="441289"/>
                </a:lnTo>
                <a:lnTo>
                  <a:pt x="1027418" y="441289"/>
                </a:lnTo>
                <a:lnTo>
                  <a:pt x="1033943" y="441289"/>
                </a:lnTo>
                <a:lnTo>
                  <a:pt x="1098322" y="441289"/>
                </a:lnTo>
                <a:lnTo>
                  <a:pt x="1098322" y="460535"/>
                </a:lnTo>
                <a:lnTo>
                  <a:pt x="1033943" y="460535"/>
                </a:lnTo>
                <a:lnTo>
                  <a:pt x="1033943" y="495198"/>
                </a:lnTo>
                <a:lnTo>
                  <a:pt x="1093026" y="495198"/>
                </a:lnTo>
                <a:lnTo>
                  <a:pt x="1093026" y="513768"/>
                </a:lnTo>
                <a:lnTo>
                  <a:pt x="1033943" y="513464"/>
                </a:lnTo>
                <a:lnTo>
                  <a:pt x="1033943" y="550457"/>
                </a:lnTo>
                <a:lnTo>
                  <a:pt x="1099332" y="550457"/>
                </a:lnTo>
                <a:lnTo>
                  <a:pt x="1099332" y="569703"/>
                </a:lnTo>
                <a:lnTo>
                  <a:pt x="1033943" y="569703"/>
                </a:lnTo>
                <a:lnTo>
                  <a:pt x="1027418" y="569703"/>
                </a:lnTo>
                <a:lnTo>
                  <a:pt x="1012902" y="569703"/>
                </a:lnTo>
                <a:close/>
                <a:moveTo>
                  <a:pt x="1149643" y="566326"/>
                </a:moveTo>
                <a:cubicBezTo>
                  <a:pt x="1157511" y="569793"/>
                  <a:pt x="1166026" y="571558"/>
                  <a:pt x="1174627" y="571503"/>
                </a:cubicBezTo>
                <a:cubicBezTo>
                  <a:pt x="1186133" y="571778"/>
                  <a:pt x="1197525" y="569104"/>
                  <a:pt x="1207717" y="563737"/>
                </a:cubicBezTo>
                <a:cubicBezTo>
                  <a:pt x="1217318" y="558682"/>
                  <a:pt x="1225167" y="550835"/>
                  <a:pt x="1230225" y="541229"/>
                </a:cubicBezTo>
                <a:cubicBezTo>
                  <a:pt x="1236006" y="529368"/>
                  <a:pt x="1238797" y="516265"/>
                  <a:pt x="1238321" y="503076"/>
                </a:cubicBezTo>
                <a:lnTo>
                  <a:pt x="1238321" y="500150"/>
                </a:lnTo>
                <a:lnTo>
                  <a:pt x="1174960" y="500150"/>
                </a:lnTo>
                <a:lnTo>
                  <a:pt x="1174960" y="519620"/>
                </a:lnTo>
                <a:lnTo>
                  <a:pt x="1215842" y="519620"/>
                </a:lnTo>
                <a:cubicBezTo>
                  <a:pt x="1215070" y="524144"/>
                  <a:pt x="1213622" y="528545"/>
                  <a:pt x="1211536" y="532675"/>
                </a:cubicBezTo>
                <a:cubicBezTo>
                  <a:pt x="1208441" y="538736"/>
                  <a:pt x="1203469" y="543632"/>
                  <a:pt x="1197363" y="546630"/>
                </a:cubicBezTo>
                <a:cubicBezTo>
                  <a:pt x="1190353" y="550009"/>
                  <a:pt x="1182628" y="551632"/>
                  <a:pt x="1174846" y="551357"/>
                </a:cubicBezTo>
                <a:cubicBezTo>
                  <a:pt x="1167245" y="551456"/>
                  <a:pt x="1159759" y="549430"/>
                  <a:pt x="1153243" y="545505"/>
                </a:cubicBezTo>
                <a:cubicBezTo>
                  <a:pt x="1146786" y="541548"/>
                  <a:pt x="1141537" y="535906"/>
                  <a:pt x="1138051" y="529186"/>
                </a:cubicBezTo>
                <a:cubicBezTo>
                  <a:pt x="1134203" y="521830"/>
                  <a:pt x="1132269" y="513626"/>
                  <a:pt x="1132422" y="505327"/>
                </a:cubicBezTo>
                <a:cubicBezTo>
                  <a:pt x="1132269" y="497041"/>
                  <a:pt x="1134165" y="488847"/>
                  <a:pt x="1137937" y="481468"/>
                </a:cubicBezTo>
                <a:cubicBezTo>
                  <a:pt x="1141528" y="474770"/>
                  <a:pt x="1146900" y="469199"/>
                  <a:pt x="1153463" y="465373"/>
                </a:cubicBezTo>
                <a:cubicBezTo>
                  <a:pt x="1160549" y="461439"/>
                  <a:pt x="1168550" y="459457"/>
                  <a:pt x="1176646" y="459634"/>
                </a:cubicBezTo>
                <a:cubicBezTo>
                  <a:pt x="1183742" y="459606"/>
                  <a:pt x="1190753" y="461062"/>
                  <a:pt x="1197249" y="463910"/>
                </a:cubicBezTo>
                <a:cubicBezTo>
                  <a:pt x="1203297" y="466653"/>
                  <a:pt x="1208536" y="470918"/>
                  <a:pt x="1212441" y="476290"/>
                </a:cubicBezTo>
                <a:lnTo>
                  <a:pt x="1226729" y="461997"/>
                </a:lnTo>
                <a:cubicBezTo>
                  <a:pt x="1220700" y="454740"/>
                  <a:pt x="1213022" y="449028"/>
                  <a:pt x="1204336" y="445340"/>
                </a:cubicBezTo>
                <a:cubicBezTo>
                  <a:pt x="1195449" y="441378"/>
                  <a:pt x="1185819" y="439382"/>
                  <a:pt x="1176084" y="439488"/>
                </a:cubicBezTo>
                <a:cubicBezTo>
                  <a:pt x="1167207" y="439416"/>
                  <a:pt x="1158406" y="441139"/>
                  <a:pt x="1150205" y="444553"/>
                </a:cubicBezTo>
                <a:cubicBezTo>
                  <a:pt x="1142328" y="447739"/>
                  <a:pt x="1135194" y="452530"/>
                  <a:pt x="1129269" y="458621"/>
                </a:cubicBezTo>
                <a:cubicBezTo>
                  <a:pt x="1123325" y="464684"/>
                  <a:pt x="1118582" y="471827"/>
                  <a:pt x="1115315" y="479667"/>
                </a:cubicBezTo>
                <a:cubicBezTo>
                  <a:pt x="1111895" y="487785"/>
                  <a:pt x="1110171" y="496517"/>
                  <a:pt x="1110248" y="505327"/>
                </a:cubicBezTo>
                <a:cubicBezTo>
                  <a:pt x="1110190" y="514171"/>
                  <a:pt x="1111914" y="522936"/>
                  <a:pt x="1115315" y="531100"/>
                </a:cubicBezTo>
                <a:cubicBezTo>
                  <a:pt x="1118582" y="538911"/>
                  <a:pt x="1123278" y="546047"/>
                  <a:pt x="1129155" y="552145"/>
                </a:cubicBezTo>
                <a:cubicBezTo>
                  <a:pt x="1134975" y="558186"/>
                  <a:pt x="1141937" y="563007"/>
                  <a:pt x="1149643" y="566326"/>
                </a:cubicBezTo>
                <a:close/>
                <a:moveTo>
                  <a:pt x="1257228" y="569703"/>
                </a:moveTo>
                <a:lnTo>
                  <a:pt x="1257228" y="441289"/>
                </a:lnTo>
                <a:lnTo>
                  <a:pt x="1271754" y="441289"/>
                </a:lnTo>
                <a:lnTo>
                  <a:pt x="1278278" y="441289"/>
                </a:lnTo>
                <a:lnTo>
                  <a:pt x="1342658" y="441289"/>
                </a:lnTo>
                <a:lnTo>
                  <a:pt x="1342658" y="460535"/>
                </a:lnTo>
                <a:lnTo>
                  <a:pt x="1278278" y="460535"/>
                </a:lnTo>
                <a:lnTo>
                  <a:pt x="1278278" y="495198"/>
                </a:lnTo>
                <a:lnTo>
                  <a:pt x="1337362" y="495198"/>
                </a:lnTo>
                <a:lnTo>
                  <a:pt x="1337362" y="513768"/>
                </a:lnTo>
                <a:lnTo>
                  <a:pt x="1278278" y="513464"/>
                </a:lnTo>
                <a:lnTo>
                  <a:pt x="1278278" y="550457"/>
                </a:lnTo>
                <a:lnTo>
                  <a:pt x="1343553" y="550457"/>
                </a:lnTo>
                <a:lnTo>
                  <a:pt x="1343553" y="569703"/>
                </a:lnTo>
                <a:lnTo>
                  <a:pt x="1278278" y="569703"/>
                </a:lnTo>
                <a:lnTo>
                  <a:pt x="1271754" y="569703"/>
                </a:lnTo>
                <a:lnTo>
                  <a:pt x="1257228" y="569703"/>
                </a:lnTo>
                <a:close/>
                <a:moveTo>
                  <a:pt x="1365165" y="441289"/>
                </a:moveTo>
                <a:lnTo>
                  <a:pt x="1365165" y="569703"/>
                </a:lnTo>
                <a:lnTo>
                  <a:pt x="1386206" y="569703"/>
                </a:lnTo>
                <a:lnTo>
                  <a:pt x="1386206" y="480941"/>
                </a:lnTo>
                <a:lnTo>
                  <a:pt x="1454071" y="569703"/>
                </a:lnTo>
                <a:lnTo>
                  <a:pt x="1468816" y="569703"/>
                </a:lnTo>
                <a:lnTo>
                  <a:pt x="1468816" y="441402"/>
                </a:lnTo>
                <a:lnTo>
                  <a:pt x="1447661" y="441402"/>
                </a:lnTo>
                <a:lnTo>
                  <a:pt x="1447661" y="529821"/>
                </a:lnTo>
                <a:lnTo>
                  <a:pt x="1379796" y="441289"/>
                </a:lnTo>
                <a:lnTo>
                  <a:pt x="1365165" y="441289"/>
                </a:lnTo>
                <a:close/>
                <a:moveTo>
                  <a:pt x="1496839" y="569703"/>
                </a:moveTo>
                <a:lnTo>
                  <a:pt x="1496839" y="441289"/>
                </a:lnTo>
                <a:lnTo>
                  <a:pt x="1511698" y="441289"/>
                </a:lnTo>
                <a:lnTo>
                  <a:pt x="1517889" y="441289"/>
                </a:lnTo>
                <a:lnTo>
                  <a:pt x="1545454" y="441289"/>
                </a:lnTo>
                <a:cubicBezTo>
                  <a:pt x="1554313" y="441242"/>
                  <a:pt x="1563104" y="442885"/>
                  <a:pt x="1571343" y="446129"/>
                </a:cubicBezTo>
                <a:cubicBezTo>
                  <a:pt x="1579116" y="449252"/>
                  <a:pt x="1586193" y="453880"/>
                  <a:pt x="1592165" y="459747"/>
                </a:cubicBezTo>
                <a:cubicBezTo>
                  <a:pt x="1598128" y="465516"/>
                  <a:pt x="1602833" y="472450"/>
                  <a:pt x="1606005" y="480117"/>
                </a:cubicBezTo>
                <a:cubicBezTo>
                  <a:pt x="1612577" y="496359"/>
                  <a:pt x="1612577" y="514519"/>
                  <a:pt x="1606005" y="530762"/>
                </a:cubicBezTo>
                <a:cubicBezTo>
                  <a:pt x="1602862" y="538515"/>
                  <a:pt x="1598194" y="545557"/>
                  <a:pt x="1592279" y="551470"/>
                </a:cubicBezTo>
                <a:cubicBezTo>
                  <a:pt x="1586345" y="557333"/>
                  <a:pt x="1579306" y="561962"/>
                  <a:pt x="1571572" y="565088"/>
                </a:cubicBezTo>
                <a:cubicBezTo>
                  <a:pt x="1563361" y="568320"/>
                  <a:pt x="1554617" y="569963"/>
                  <a:pt x="1545797" y="569927"/>
                </a:cubicBezTo>
                <a:lnTo>
                  <a:pt x="1511355" y="569703"/>
                </a:lnTo>
                <a:lnTo>
                  <a:pt x="1496839" y="569703"/>
                </a:lnTo>
                <a:close/>
                <a:moveTo>
                  <a:pt x="1517889" y="550457"/>
                </a:moveTo>
                <a:lnTo>
                  <a:pt x="1517889" y="460647"/>
                </a:lnTo>
                <a:lnTo>
                  <a:pt x="1545454" y="460647"/>
                </a:lnTo>
                <a:cubicBezTo>
                  <a:pt x="1553332" y="460558"/>
                  <a:pt x="1561094" y="462537"/>
                  <a:pt x="1567972" y="466387"/>
                </a:cubicBezTo>
                <a:cubicBezTo>
                  <a:pt x="1574544" y="470080"/>
                  <a:pt x="1579964" y="475537"/>
                  <a:pt x="1583612" y="482143"/>
                </a:cubicBezTo>
                <a:cubicBezTo>
                  <a:pt x="1587526" y="489273"/>
                  <a:pt x="1589508" y="497305"/>
                  <a:pt x="1589355" y="505439"/>
                </a:cubicBezTo>
                <a:cubicBezTo>
                  <a:pt x="1589508" y="513631"/>
                  <a:pt x="1587564" y="521727"/>
                  <a:pt x="1583726" y="528961"/>
                </a:cubicBezTo>
                <a:cubicBezTo>
                  <a:pt x="1580192" y="535577"/>
                  <a:pt x="1574839" y="541045"/>
                  <a:pt x="1568305" y="544718"/>
                </a:cubicBezTo>
                <a:cubicBezTo>
                  <a:pt x="1561237" y="548683"/>
                  <a:pt x="1553227" y="550666"/>
                  <a:pt x="1545121" y="550457"/>
                </a:cubicBezTo>
                <a:lnTo>
                  <a:pt x="1517889" y="550457"/>
                </a:lnTo>
                <a:close/>
                <a:moveTo>
                  <a:pt x="1638085" y="565989"/>
                </a:moveTo>
                <a:cubicBezTo>
                  <a:pt x="1646134" y="569892"/>
                  <a:pt x="1655020" y="571784"/>
                  <a:pt x="1663964" y="571503"/>
                </a:cubicBezTo>
                <a:cubicBezTo>
                  <a:pt x="1675747" y="572339"/>
                  <a:pt x="1687444" y="568947"/>
                  <a:pt x="1696940" y="561937"/>
                </a:cubicBezTo>
                <a:cubicBezTo>
                  <a:pt x="1700979" y="558676"/>
                  <a:pt x="1704198" y="554513"/>
                  <a:pt x="1706322" y="549782"/>
                </a:cubicBezTo>
                <a:cubicBezTo>
                  <a:pt x="1708456" y="545051"/>
                  <a:pt x="1709446" y="539885"/>
                  <a:pt x="1709208" y="534701"/>
                </a:cubicBezTo>
                <a:cubicBezTo>
                  <a:pt x="1709418" y="528815"/>
                  <a:pt x="1708265" y="522961"/>
                  <a:pt x="1705836" y="517594"/>
                </a:cubicBezTo>
                <a:cubicBezTo>
                  <a:pt x="1703884" y="513209"/>
                  <a:pt x="1700912" y="509351"/>
                  <a:pt x="1697169" y="506339"/>
                </a:cubicBezTo>
                <a:cubicBezTo>
                  <a:pt x="1693559" y="503401"/>
                  <a:pt x="1689539" y="501012"/>
                  <a:pt x="1685243" y="499250"/>
                </a:cubicBezTo>
                <a:cubicBezTo>
                  <a:pt x="1680967" y="497449"/>
                  <a:pt x="1676461" y="495761"/>
                  <a:pt x="1672184" y="494298"/>
                </a:cubicBezTo>
                <a:cubicBezTo>
                  <a:pt x="1667908" y="492835"/>
                  <a:pt x="1663964" y="491258"/>
                  <a:pt x="1660250" y="489571"/>
                </a:cubicBezTo>
                <a:cubicBezTo>
                  <a:pt x="1656964" y="488187"/>
                  <a:pt x="1654011" y="486115"/>
                  <a:pt x="1651591" y="483494"/>
                </a:cubicBezTo>
                <a:cubicBezTo>
                  <a:pt x="1649353" y="480905"/>
                  <a:pt x="1648191" y="477566"/>
                  <a:pt x="1648324" y="474153"/>
                </a:cubicBezTo>
                <a:cubicBezTo>
                  <a:pt x="1648172" y="471968"/>
                  <a:pt x="1648591" y="469782"/>
                  <a:pt x="1649534" y="467809"/>
                </a:cubicBezTo>
                <a:cubicBezTo>
                  <a:pt x="1650477" y="465835"/>
                  <a:pt x="1651925" y="464143"/>
                  <a:pt x="1653725" y="462898"/>
                </a:cubicBezTo>
                <a:cubicBezTo>
                  <a:pt x="1658211" y="460135"/>
                  <a:pt x="1663431" y="458800"/>
                  <a:pt x="1668698" y="459072"/>
                </a:cubicBezTo>
                <a:cubicBezTo>
                  <a:pt x="1673413" y="458985"/>
                  <a:pt x="1678080" y="460026"/>
                  <a:pt x="1682310" y="462110"/>
                </a:cubicBezTo>
                <a:cubicBezTo>
                  <a:pt x="1686596" y="464475"/>
                  <a:pt x="1690406" y="467603"/>
                  <a:pt x="1693568" y="471339"/>
                </a:cubicBezTo>
                <a:lnTo>
                  <a:pt x="1707856" y="457046"/>
                </a:lnTo>
                <a:cubicBezTo>
                  <a:pt x="1703426" y="451731"/>
                  <a:pt x="1697893" y="447432"/>
                  <a:pt x="1691654" y="444440"/>
                </a:cubicBezTo>
                <a:cubicBezTo>
                  <a:pt x="1684643" y="441043"/>
                  <a:pt x="1676938" y="439346"/>
                  <a:pt x="1669146" y="439488"/>
                </a:cubicBezTo>
                <a:cubicBezTo>
                  <a:pt x="1661802" y="439368"/>
                  <a:pt x="1654516" y="440786"/>
                  <a:pt x="1647762" y="443653"/>
                </a:cubicBezTo>
                <a:cubicBezTo>
                  <a:pt x="1641685" y="446246"/>
                  <a:pt x="1636456" y="450497"/>
                  <a:pt x="1632684" y="455920"/>
                </a:cubicBezTo>
                <a:cubicBezTo>
                  <a:pt x="1628817" y="461620"/>
                  <a:pt x="1626846" y="468394"/>
                  <a:pt x="1627055" y="475277"/>
                </a:cubicBezTo>
                <a:cubicBezTo>
                  <a:pt x="1626855" y="480910"/>
                  <a:pt x="1628008" y="486506"/>
                  <a:pt x="1630427" y="491597"/>
                </a:cubicBezTo>
                <a:cubicBezTo>
                  <a:pt x="1632427" y="495705"/>
                  <a:pt x="1635399" y="499260"/>
                  <a:pt x="1639095" y="501950"/>
                </a:cubicBezTo>
                <a:cubicBezTo>
                  <a:pt x="1642771" y="504702"/>
                  <a:pt x="1646772" y="506972"/>
                  <a:pt x="1651030" y="508704"/>
                </a:cubicBezTo>
                <a:cubicBezTo>
                  <a:pt x="1655411" y="510504"/>
                  <a:pt x="1659688" y="512079"/>
                  <a:pt x="1664079" y="513430"/>
                </a:cubicBezTo>
                <a:cubicBezTo>
                  <a:pt x="1668156" y="514779"/>
                  <a:pt x="1672146" y="516395"/>
                  <a:pt x="1676014" y="518269"/>
                </a:cubicBezTo>
                <a:cubicBezTo>
                  <a:pt x="1679357" y="519811"/>
                  <a:pt x="1682319" y="522079"/>
                  <a:pt x="1684672" y="524909"/>
                </a:cubicBezTo>
                <a:cubicBezTo>
                  <a:pt x="1686986" y="527895"/>
                  <a:pt x="1688139" y="531609"/>
                  <a:pt x="1687939" y="535376"/>
                </a:cubicBezTo>
                <a:cubicBezTo>
                  <a:pt x="1688034" y="537775"/>
                  <a:pt x="1687501" y="540156"/>
                  <a:pt x="1686396" y="542288"/>
                </a:cubicBezTo>
                <a:cubicBezTo>
                  <a:pt x="1685291" y="544418"/>
                  <a:pt x="1683653" y="546225"/>
                  <a:pt x="1681633" y="547531"/>
                </a:cubicBezTo>
                <a:cubicBezTo>
                  <a:pt x="1676556" y="550698"/>
                  <a:pt x="1670622" y="552231"/>
                  <a:pt x="1664641" y="551920"/>
                </a:cubicBezTo>
                <a:cubicBezTo>
                  <a:pt x="1658135" y="552168"/>
                  <a:pt x="1651677" y="550652"/>
                  <a:pt x="1645962" y="547531"/>
                </a:cubicBezTo>
                <a:cubicBezTo>
                  <a:pt x="1640933" y="544535"/>
                  <a:pt x="1636628" y="540461"/>
                  <a:pt x="1633351" y="535601"/>
                </a:cubicBezTo>
                <a:lnTo>
                  <a:pt x="1619064" y="549894"/>
                </a:lnTo>
                <a:cubicBezTo>
                  <a:pt x="1624160" y="556574"/>
                  <a:pt x="1630655" y="562066"/>
                  <a:pt x="1638085" y="565989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821" y="922731"/>
            <a:ext cx="3032277" cy="216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194435" algn="l"/>
              </a:tabLst>
            </a:pPr>
            <a:r>
              <a:rPr sz="2800" b="1" spc="-280" dirty="0">
                <a:latin typeface="Tahoma"/>
                <a:cs typeface="Tahoma"/>
              </a:rPr>
              <a:t>Т</a:t>
            </a:r>
            <a:r>
              <a:rPr sz="2800" b="1" spc="-145" dirty="0">
                <a:latin typeface="Tahoma"/>
                <a:cs typeface="Tahoma"/>
              </a:rPr>
              <a:t>е</a:t>
            </a:r>
            <a:r>
              <a:rPr sz="2800" b="1" spc="-105" dirty="0">
                <a:latin typeface="Tahoma"/>
                <a:cs typeface="Tahoma"/>
              </a:rPr>
              <a:t>хнический</a:t>
            </a:r>
            <a:r>
              <a:rPr sz="2800" b="1" spc="-120" dirty="0">
                <a:latin typeface="Tahoma"/>
                <a:cs typeface="Tahoma"/>
              </a:rPr>
              <a:t> </a:t>
            </a:r>
            <a:r>
              <a:rPr sz="2800" b="1" spc="-110" dirty="0" err="1">
                <a:latin typeface="Tahoma"/>
                <a:cs typeface="Tahoma"/>
              </a:rPr>
              <a:t>член</a:t>
            </a:r>
            <a:r>
              <a:rPr lang="en-US" sz="2800" b="1" spc="-110" dirty="0">
                <a:latin typeface="Tahoma"/>
                <a:cs typeface="Tahoma"/>
              </a:rPr>
              <a:t> </a:t>
            </a:r>
            <a:r>
              <a:rPr lang="en-US" sz="2800" b="1" spc="-110" dirty="0" err="1">
                <a:latin typeface="Tahoma"/>
                <a:cs typeface="Tahoma"/>
              </a:rPr>
              <a:t>ggfgfgfggf</a:t>
            </a:r>
            <a:r>
              <a:rPr lang="en-US" sz="2800" b="1" spc="-110" dirty="0">
                <a:latin typeface="Tahoma"/>
                <a:cs typeface="Tahoma"/>
              </a:rPr>
              <a:t> g </a:t>
            </a:r>
            <a:r>
              <a:rPr lang="en-US" sz="2800" b="1" spc="-110" dirty="0" err="1">
                <a:latin typeface="Tahoma"/>
                <a:cs typeface="Tahoma"/>
              </a:rPr>
              <a:t>gfgf</a:t>
            </a:r>
            <a:r>
              <a:rPr lang="en-US" sz="2800" b="1" spc="-110" dirty="0">
                <a:latin typeface="Tahoma"/>
                <a:cs typeface="Tahoma"/>
              </a:rPr>
              <a:t> </a:t>
            </a:r>
            <a:r>
              <a:rPr lang="en-US" sz="2800" b="1" spc="-110" dirty="0" err="1">
                <a:latin typeface="Tahoma"/>
                <a:cs typeface="Tahoma"/>
              </a:rPr>
              <a:t>gfg</a:t>
            </a:r>
            <a:r>
              <a:rPr lang="en-US" sz="2800" b="1" spc="-110" dirty="0">
                <a:latin typeface="Tahoma"/>
                <a:cs typeface="Tahoma"/>
              </a:rPr>
              <a:t> g </a:t>
            </a:r>
            <a:r>
              <a:rPr lang="en-US" sz="2800" b="1" spc="-110" dirty="0" err="1">
                <a:latin typeface="Tahoma"/>
                <a:cs typeface="Tahoma"/>
              </a:rPr>
              <a:t>fggfgfg</a:t>
            </a:r>
            <a:r>
              <a:rPr lang="en-US" sz="2800" b="1" spc="-110" dirty="0">
                <a:latin typeface="Tahoma"/>
                <a:cs typeface="Tahoma"/>
              </a:rPr>
              <a:t> </a:t>
            </a:r>
            <a:r>
              <a:rPr lang="en-US" sz="2800" b="1" spc="-110" dirty="0" err="1">
                <a:latin typeface="Tahoma"/>
                <a:cs typeface="Tahoma"/>
              </a:rPr>
              <a:t>gfgfgfgfg</a:t>
            </a:r>
            <a:r>
              <a:rPr lang="en-US" sz="2800" b="1" spc="-110" dirty="0">
                <a:latin typeface="Tahoma"/>
                <a:cs typeface="Tahoma"/>
              </a:rPr>
              <a:t> g </a:t>
            </a:r>
            <a:r>
              <a:rPr lang="en-US" sz="2800" b="1" spc="-110" dirty="0" err="1">
                <a:latin typeface="Tahoma"/>
                <a:cs typeface="Tahoma"/>
              </a:rPr>
              <a:t>gfgfgfg</a:t>
            </a:r>
            <a:r>
              <a:rPr lang="en-US" sz="2800" b="1" spc="-110" dirty="0">
                <a:latin typeface="Tahoma"/>
                <a:cs typeface="Tahoma"/>
              </a:rPr>
              <a:t> </a:t>
            </a:r>
            <a:r>
              <a:rPr lang="en-US" sz="2800" b="1" spc="-110" dirty="0" err="1">
                <a:latin typeface="Tahoma"/>
                <a:cs typeface="Tahoma"/>
              </a:rPr>
              <a:t>fggfgfgf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060" y="3467100"/>
            <a:ext cx="1333500" cy="2247900"/>
          </a:xfrm>
          <a:custGeom>
            <a:avLst/>
            <a:gdLst/>
            <a:ahLst/>
            <a:cxnLst/>
            <a:rect l="l" t="t" r="r" b="b"/>
            <a:pathLst>
              <a:path w="1333500" h="2247900">
                <a:moveTo>
                  <a:pt x="1195959" y="0"/>
                </a:moveTo>
                <a:lnTo>
                  <a:pt x="137502" y="0"/>
                </a:lnTo>
                <a:lnTo>
                  <a:pt x="94039" y="7013"/>
                </a:lnTo>
                <a:lnTo>
                  <a:pt x="56293" y="26541"/>
                </a:lnTo>
                <a:lnTo>
                  <a:pt x="26528" y="56317"/>
                </a:lnTo>
                <a:lnTo>
                  <a:pt x="7009" y="94073"/>
                </a:lnTo>
                <a:lnTo>
                  <a:pt x="0" y="137540"/>
                </a:lnTo>
                <a:lnTo>
                  <a:pt x="0" y="2110359"/>
                </a:lnTo>
                <a:lnTo>
                  <a:pt x="7009" y="2153841"/>
                </a:lnTo>
                <a:lnTo>
                  <a:pt x="26528" y="2191598"/>
                </a:lnTo>
                <a:lnTo>
                  <a:pt x="56293" y="2221368"/>
                </a:lnTo>
                <a:lnTo>
                  <a:pt x="94039" y="2240890"/>
                </a:lnTo>
                <a:lnTo>
                  <a:pt x="137502" y="2247900"/>
                </a:lnTo>
                <a:lnTo>
                  <a:pt x="1195959" y="2247900"/>
                </a:lnTo>
                <a:lnTo>
                  <a:pt x="1239426" y="2240890"/>
                </a:lnTo>
                <a:lnTo>
                  <a:pt x="1277182" y="2221368"/>
                </a:lnTo>
                <a:lnTo>
                  <a:pt x="1306958" y="2191598"/>
                </a:lnTo>
                <a:lnTo>
                  <a:pt x="1326486" y="2153841"/>
                </a:lnTo>
                <a:lnTo>
                  <a:pt x="1333500" y="2110359"/>
                </a:lnTo>
                <a:lnTo>
                  <a:pt x="1333500" y="137540"/>
                </a:lnTo>
                <a:lnTo>
                  <a:pt x="1326486" y="94073"/>
                </a:lnTo>
                <a:lnTo>
                  <a:pt x="1306958" y="56317"/>
                </a:lnTo>
                <a:lnTo>
                  <a:pt x="1277182" y="26541"/>
                </a:lnTo>
                <a:lnTo>
                  <a:pt x="1239426" y="7013"/>
                </a:lnTo>
                <a:lnTo>
                  <a:pt x="11959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17252" y="903732"/>
            <a:ext cx="1969135" cy="2247900"/>
          </a:xfrm>
          <a:custGeom>
            <a:avLst/>
            <a:gdLst/>
            <a:ahLst/>
            <a:cxnLst/>
            <a:rect l="l" t="t" r="r" b="b"/>
            <a:pathLst>
              <a:path w="1969134" h="2247900">
                <a:moveTo>
                  <a:pt x="1765934" y="0"/>
                </a:moveTo>
                <a:lnTo>
                  <a:pt x="203073" y="0"/>
                </a:lnTo>
                <a:lnTo>
                  <a:pt x="156514" y="5363"/>
                </a:lnTo>
                <a:lnTo>
                  <a:pt x="113772" y="20642"/>
                </a:lnTo>
                <a:lnTo>
                  <a:pt x="76066" y="44616"/>
                </a:lnTo>
                <a:lnTo>
                  <a:pt x="44616" y="76066"/>
                </a:lnTo>
                <a:lnTo>
                  <a:pt x="20642" y="113772"/>
                </a:lnTo>
                <a:lnTo>
                  <a:pt x="5363" y="156514"/>
                </a:lnTo>
                <a:lnTo>
                  <a:pt x="0" y="203072"/>
                </a:lnTo>
                <a:lnTo>
                  <a:pt x="0" y="2044827"/>
                </a:lnTo>
                <a:lnTo>
                  <a:pt x="5363" y="2091385"/>
                </a:lnTo>
                <a:lnTo>
                  <a:pt x="20642" y="2134127"/>
                </a:lnTo>
                <a:lnTo>
                  <a:pt x="44616" y="2171833"/>
                </a:lnTo>
                <a:lnTo>
                  <a:pt x="76066" y="2203283"/>
                </a:lnTo>
                <a:lnTo>
                  <a:pt x="113772" y="2227257"/>
                </a:lnTo>
                <a:lnTo>
                  <a:pt x="156514" y="2242536"/>
                </a:lnTo>
                <a:lnTo>
                  <a:pt x="203073" y="2247900"/>
                </a:lnTo>
                <a:lnTo>
                  <a:pt x="1765934" y="2247900"/>
                </a:lnTo>
                <a:lnTo>
                  <a:pt x="1812493" y="2242536"/>
                </a:lnTo>
                <a:lnTo>
                  <a:pt x="1855235" y="2227257"/>
                </a:lnTo>
                <a:lnTo>
                  <a:pt x="1892941" y="2203283"/>
                </a:lnTo>
                <a:lnTo>
                  <a:pt x="1924391" y="2171833"/>
                </a:lnTo>
                <a:lnTo>
                  <a:pt x="1948365" y="2134127"/>
                </a:lnTo>
                <a:lnTo>
                  <a:pt x="1963644" y="2091385"/>
                </a:lnTo>
                <a:lnTo>
                  <a:pt x="1969007" y="2044827"/>
                </a:lnTo>
                <a:lnTo>
                  <a:pt x="1969007" y="203072"/>
                </a:lnTo>
                <a:lnTo>
                  <a:pt x="1963644" y="156514"/>
                </a:lnTo>
                <a:lnTo>
                  <a:pt x="1948365" y="113772"/>
                </a:lnTo>
                <a:lnTo>
                  <a:pt x="1924391" y="76066"/>
                </a:lnTo>
                <a:lnTo>
                  <a:pt x="1892941" y="44616"/>
                </a:lnTo>
                <a:lnTo>
                  <a:pt x="1855235" y="20642"/>
                </a:lnTo>
                <a:lnTo>
                  <a:pt x="1812493" y="5363"/>
                </a:lnTo>
                <a:lnTo>
                  <a:pt x="176593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136505" y="847725"/>
            <a:ext cx="1693545" cy="203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80" dirty="0">
                <a:solidFill>
                  <a:srgbClr val="01FF2F"/>
                </a:solidFill>
                <a:latin typeface="Tahoma"/>
                <a:cs typeface="Tahoma"/>
              </a:rPr>
              <a:t>04</a:t>
            </a:r>
            <a:endParaRPr sz="4800">
              <a:latin typeface="Tahoma"/>
              <a:cs typeface="Tahoma"/>
            </a:endParaRPr>
          </a:p>
          <a:p>
            <a:pPr marL="66675" marR="5080">
              <a:lnSpc>
                <a:spcPct val="100000"/>
              </a:lnSpc>
              <a:spcBef>
                <a:spcPts val="1405"/>
              </a:spcBef>
            </a:pPr>
            <a:r>
              <a:rPr sz="1200" spc="-80" dirty="0">
                <a:latin typeface="Verdana"/>
                <a:cs typeface="Verdana"/>
              </a:rPr>
              <a:t>О</a:t>
            </a:r>
            <a:r>
              <a:rPr sz="1200" spc="-65" dirty="0">
                <a:latin typeface="Verdana"/>
                <a:cs typeface="Verdana"/>
              </a:rPr>
              <a:t>т</a:t>
            </a:r>
            <a:r>
              <a:rPr sz="1200" spc="-45" dirty="0">
                <a:latin typeface="Verdana"/>
                <a:cs typeface="Verdana"/>
              </a:rPr>
              <a:t>с</a:t>
            </a:r>
            <a:r>
              <a:rPr sz="1200" spc="-105" dirty="0">
                <a:latin typeface="Verdana"/>
                <a:cs typeface="Verdana"/>
              </a:rPr>
              <a:t>у</a:t>
            </a:r>
            <a:r>
              <a:rPr sz="1200" spc="-45" dirty="0">
                <a:latin typeface="Verdana"/>
                <a:cs typeface="Verdana"/>
              </a:rPr>
              <a:t>тс</a:t>
            </a:r>
            <a:r>
              <a:rPr sz="1200" spc="-50" dirty="0">
                <a:latin typeface="Verdana"/>
                <a:cs typeface="Verdana"/>
              </a:rPr>
              <a:t>твие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в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реш</a:t>
            </a:r>
            <a:r>
              <a:rPr sz="1200" spc="-60" dirty="0">
                <a:latin typeface="Verdana"/>
                <a:cs typeface="Verdana"/>
              </a:rPr>
              <a:t>ен</a:t>
            </a:r>
            <a:r>
              <a:rPr sz="1200" spc="-50" dirty="0">
                <a:latin typeface="Verdana"/>
                <a:cs typeface="Verdana"/>
              </a:rPr>
              <a:t>ии  </a:t>
            </a:r>
            <a:r>
              <a:rPr sz="1200" spc="-35" dirty="0">
                <a:latin typeface="Verdana"/>
                <a:cs typeface="Verdana"/>
              </a:rPr>
              <a:t>и</a:t>
            </a:r>
            <a:r>
              <a:rPr sz="1200" spc="-30" dirty="0">
                <a:latin typeface="Verdana"/>
                <a:cs typeface="Verdana"/>
              </a:rPr>
              <a:t>м</a:t>
            </a:r>
            <a:r>
              <a:rPr sz="1200" spc="-85" dirty="0">
                <a:latin typeface="Verdana"/>
                <a:cs typeface="Verdana"/>
              </a:rPr>
              <a:t>п</a:t>
            </a:r>
            <a:r>
              <a:rPr sz="1200" spc="-55" dirty="0">
                <a:latin typeface="Verdana"/>
                <a:cs typeface="Verdana"/>
              </a:rPr>
              <a:t>о</a:t>
            </a:r>
            <a:r>
              <a:rPr sz="1200" spc="-70" dirty="0">
                <a:latin typeface="Verdana"/>
                <a:cs typeface="Verdana"/>
              </a:rPr>
              <a:t>р</a:t>
            </a:r>
            <a:r>
              <a:rPr sz="1200" spc="-50" dirty="0">
                <a:latin typeface="Verdana"/>
                <a:cs typeface="Verdana"/>
              </a:rPr>
              <a:t>тно</a:t>
            </a:r>
            <a:r>
              <a:rPr sz="1200" spc="-60" dirty="0">
                <a:latin typeface="Verdana"/>
                <a:cs typeface="Verdana"/>
              </a:rPr>
              <a:t>го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П</a:t>
            </a:r>
            <a:r>
              <a:rPr sz="1200" spc="-95" dirty="0">
                <a:latin typeface="Verdana"/>
                <a:cs typeface="Verdana"/>
              </a:rPr>
              <a:t>О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и  </a:t>
            </a:r>
            <a:r>
              <a:rPr sz="1200" spc="-70" dirty="0">
                <a:latin typeface="Verdana"/>
                <a:cs typeface="Verdana"/>
              </a:rPr>
              <a:t>б</a:t>
            </a:r>
            <a:r>
              <a:rPr sz="1200" spc="-65" dirty="0">
                <a:latin typeface="Verdana"/>
                <a:cs typeface="Verdana"/>
              </a:rPr>
              <a:t>ибли</a:t>
            </a:r>
            <a:r>
              <a:rPr sz="1200" spc="-70" dirty="0">
                <a:latin typeface="Verdana"/>
                <a:cs typeface="Verdana"/>
              </a:rPr>
              <a:t>о</a:t>
            </a:r>
            <a:r>
              <a:rPr sz="1200" spc="-45" dirty="0">
                <a:latin typeface="Verdana"/>
                <a:cs typeface="Verdana"/>
              </a:rPr>
              <a:t>т</a:t>
            </a:r>
            <a:r>
              <a:rPr sz="1200" spc="-75" dirty="0">
                <a:latin typeface="Verdana"/>
                <a:cs typeface="Verdana"/>
              </a:rPr>
              <a:t>ек,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кром</a:t>
            </a:r>
            <a:r>
              <a:rPr sz="1200" spc="-45" dirty="0">
                <a:latin typeface="Verdana"/>
                <a:cs typeface="Verdana"/>
              </a:rPr>
              <a:t>е  </a:t>
            </a:r>
            <a:r>
              <a:rPr sz="1200" spc="-50" dirty="0">
                <a:latin typeface="Verdana"/>
                <a:cs typeface="Verdana"/>
              </a:rPr>
              <a:t>свободно 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р</a:t>
            </a:r>
            <a:r>
              <a:rPr sz="1200" spc="-75" dirty="0">
                <a:latin typeface="Verdana"/>
                <a:cs typeface="Verdana"/>
              </a:rPr>
              <a:t>а</a:t>
            </a:r>
            <a:r>
              <a:rPr sz="1200" spc="-45" dirty="0">
                <a:latin typeface="Verdana"/>
                <a:cs typeface="Verdana"/>
              </a:rPr>
              <a:t>с</a:t>
            </a:r>
            <a:r>
              <a:rPr sz="1200" spc="-85" dirty="0">
                <a:latin typeface="Verdana"/>
                <a:cs typeface="Verdana"/>
              </a:rPr>
              <a:t>п</a:t>
            </a:r>
            <a:r>
              <a:rPr sz="1200" spc="-50" dirty="0">
                <a:latin typeface="Verdana"/>
                <a:cs typeface="Verdana"/>
              </a:rPr>
              <a:t>ро</a:t>
            </a:r>
            <a:r>
              <a:rPr sz="1200" spc="-55" dirty="0">
                <a:latin typeface="Verdana"/>
                <a:cs typeface="Verdana"/>
              </a:rPr>
              <a:t>с</a:t>
            </a:r>
            <a:r>
              <a:rPr sz="1200" spc="-35" dirty="0">
                <a:latin typeface="Verdana"/>
                <a:cs typeface="Verdana"/>
              </a:rPr>
              <a:t>т</a:t>
            </a:r>
            <a:r>
              <a:rPr sz="1200" spc="-50" dirty="0">
                <a:latin typeface="Verdana"/>
                <a:cs typeface="Verdana"/>
              </a:rPr>
              <a:t>р</a:t>
            </a:r>
            <a:r>
              <a:rPr sz="1200" spc="-90" dirty="0">
                <a:latin typeface="Verdana"/>
                <a:cs typeface="Verdana"/>
              </a:rPr>
              <a:t>а</a:t>
            </a:r>
            <a:r>
              <a:rPr sz="1200" spc="-70" dirty="0">
                <a:latin typeface="Verdana"/>
                <a:cs typeface="Verdana"/>
              </a:rPr>
              <a:t>ня</a:t>
            </a:r>
            <a:r>
              <a:rPr sz="1200" spc="-45" dirty="0">
                <a:latin typeface="Verdana"/>
                <a:cs typeface="Verdana"/>
              </a:rPr>
              <a:t>емо</a:t>
            </a:r>
            <a:r>
              <a:rPr sz="1200" spc="-50" dirty="0">
                <a:latin typeface="Verdana"/>
                <a:cs typeface="Verdana"/>
              </a:rPr>
              <a:t>г</a:t>
            </a:r>
            <a:r>
              <a:rPr sz="1200" spc="-55" dirty="0">
                <a:latin typeface="Verdana"/>
                <a:cs typeface="Verdana"/>
              </a:rPr>
              <a:t>о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с  </a:t>
            </a:r>
            <a:r>
              <a:rPr sz="1200" spc="-50" dirty="0">
                <a:latin typeface="Verdana"/>
                <a:cs typeface="Verdana"/>
              </a:rPr>
              <a:t>о</a:t>
            </a:r>
            <a:r>
              <a:rPr sz="1200" spc="-70" dirty="0">
                <a:latin typeface="Verdana"/>
                <a:cs typeface="Verdana"/>
              </a:rPr>
              <a:t>б</a:t>
            </a:r>
            <a:r>
              <a:rPr sz="1200" spc="-50" dirty="0">
                <a:latin typeface="Verdana"/>
                <a:cs typeface="Verdana"/>
              </a:rPr>
              <a:t>ос</a:t>
            </a:r>
            <a:r>
              <a:rPr sz="1200" spc="-55" dirty="0">
                <a:latin typeface="Verdana"/>
                <a:cs typeface="Verdana"/>
              </a:rPr>
              <a:t>нов</a:t>
            </a:r>
            <a:r>
              <a:rPr sz="1200" spc="-85" dirty="0">
                <a:latin typeface="Verdana"/>
                <a:cs typeface="Verdana"/>
              </a:rPr>
              <a:t>а</a:t>
            </a:r>
            <a:r>
              <a:rPr sz="1200" spc="-65" dirty="0">
                <a:latin typeface="Verdana"/>
                <a:cs typeface="Verdana"/>
              </a:rPr>
              <a:t>ни</a:t>
            </a:r>
            <a:r>
              <a:rPr sz="1200" spc="-30" dirty="0">
                <a:latin typeface="Verdana"/>
                <a:cs typeface="Verdana"/>
              </a:rPr>
              <a:t>ем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выб</a:t>
            </a:r>
            <a:r>
              <a:rPr sz="1200" spc="-65" dirty="0">
                <a:latin typeface="Verdana"/>
                <a:cs typeface="Verdana"/>
              </a:rPr>
              <a:t>ора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55976" y="3447288"/>
            <a:ext cx="1734820" cy="2246630"/>
          </a:xfrm>
          <a:custGeom>
            <a:avLst/>
            <a:gdLst/>
            <a:ahLst/>
            <a:cxnLst/>
            <a:rect l="l" t="t" r="r" b="b"/>
            <a:pathLst>
              <a:path w="1734820" h="2246629">
                <a:moveTo>
                  <a:pt x="1555496" y="0"/>
                </a:moveTo>
                <a:lnTo>
                  <a:pt x="178816" y="0"/>
                </a:lnTo>
                <a:lnTo>
                  <a:pt x="131262" y="6384"/>
                </a:lnTo>
                <a:lnTo>
                  <a:pt x="88542" y="24402"/>
                </a:lnTo>
                <a:lnTo>
                  <a:pt x="52355" y="52355"/>
                </a:lnTo>
                <a:lnTo>
                  <a:pt x="24402" y="88542"/>
                </a:lnTo>
                <a:lnTo>
                  <a:pt x="6384" y="131262"/>
                </a:lnTo>
                <a:lnTo>
                  <a:pt x="0" y="178816"/>
                </a:lnTo>
                <a:lnTo>
                  <a:pt x="0" y="2067560"/>
                </a:lnTo>
                <a:lnTo>
                  <a:pt x="6384" y="2115095"/>
                </a:lnTo>
                <a:lnTo>
                  <a:pt x="24402" y="2157810"/>
                </a:lnTo>
                <a:lnTo>
                  <a:pt x="52355" y="2194001"/>
                </a:lnTo>
                <a:lnTo>
                  <a:pt x="88542" y="2221961"/>
                </a:lnTo>
                <a:lnTo>
                  <a:pt x="131262" y="2239988"/>
                </a:lnTo>
                <a:lnTo>
                  <a:pt x="178816" y="2246376"/>
                </a:lnTo>
                <a:lnTo>
                  <a:pt x="1555496" y="2246376"/>
                </a:lnTo>
                <a:lnTo>
                  <a:pt x="1603049" y="2239988"/>
                </a:lnTo>
                <a:lnTo>
                  <a:pt x="1645769" y="2221961"/>
                </a:lnTo>
                <a:lnTo>
                  <a:pt x="1681956" y="2194001"/>
                </a:lnTo>
                <a:lnTo>
                  <a:pt x="1709909" y="2157810"/>
                </a:lnTo>
                <a:lnTo>
                  <a:pt x="1727927" y="2115095"/>
                </a:lnTo>
                <a:lnTo>
                  <a:pt x="1734312" y="2067560"/>
                </a:lnTo>
                <a:lnTo>
                  <a:pt x="1734312" y="178816"/>
                </a:lnTo>
                <a:lnTo>
                  <a:pt x="1727927" y="131262"/>
                </a:lnTo>
                <a:lnTo>
                  <a:pt x="1709909" y="88542"/>
                </a:lnTo>
                <a:lnTo>
                  <a:pt x="1681956" y="52355"/>
                </a:lnTo>
                <a:lnTo>
                  <a:pt x="1645769" y="24402"/>
                </a:lnTo>
                <a:lnTo>
                  <a:pt x="1603049" y="6384"/>
                </a:lnTo>
                <a:lnTo>
                  <a:pt x="155549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32276" y="935736"/>
            <a:ext cx="1821180" cy="2246630"/>
          </a:xfrm>
          <a:custGeom>
            <a:avLst/>
            <a:gdLst/>
            <a:ahLst/>
            <a:cxnLst/>
            <a:rect l="l" t="t" r="r" b="b"/>
            <a:pathLst>
              <a:path w="1821179" h="2246630">
                <a:moveTo>
                  <a:pt x="1633347" y="0"/>
                </a:moveTo>
                <a:lnTo>
                  <a:pt x="187833" y="0"/>
                </a:lnTo>
                <a:lnTo>
                  <a:pt x="137892" y="6708"/>
                </a:lnTo>
                <a:lnTo>
                  <a:pt x="93020" y="25639"/>
                </a:lnTo>
                <a:lnTo>
                  <a:pt x="55006" y="55006"/>
                </a:lnTo>
                <a:lnTo>
                  <a:pt x="25639" y="93020"/>
                </a:lnTo>
                <a:lnTo>
                  <a:pt x="6708" y="137892"/>
                </a:lnTo>
                <a:lnTo>
                  <a:pt x="0" y="187833"/>
                </a:lnTo>
                <a:lnTo>
                  <a:pt x="0" y="2058542"/>
                </a:lnTo>
                <a:lnTo>
                  <a:pt x="6708" y="2108483"/>
                </a:lnTo>
                <a:lnTo>
                  <a:pt x="25639" y="2153355"/>
                </a:lnTo>
                <a:lnTo>
                  <a:pt x="55006" y="2191369"/>
                </a:lnTo>
                <a:lnTo>
                  <a:pt x="93020" y="2220736"/>
                </a:lnTo>
                <a:lnTo>
                  <a:pt x="137892" y="2239667"/>
                </a:lnTo>
                <a:lnTo>
                  <a:pt x="187833" y="2246376"/>
                </a:lnTo>
                <a:lnTo>
                  <a:pt x="1633347" y="2246376"/>
                </a:lnTo>
                <a:lnTo>
                  <a:pt x="1683287" y="2239667"/>
                </a:lnTo>
                <a:lnTo>
                  <a:pt x="1728159" y="2220736"/>
                </a:lnTo>
                <a:lnTo>
                  <a:pt x="1766173" y="2191369"/>
                </a:lnTo>
                <a:lnTo>
                  <a:pt x="1795540" y="2153355"/>
                </a:lnTo>
                <a:lnTo>
                  <a:pt x="1814471" y="2108483"/>
                </a:lnTo>
                <a:lnTo>
                  <a:pt x="1821179" y="2058542"/>
                </a:lnTo>
                <a:lnTo>
                  <a:pt x="1821179" y="187833"/>
                </a:lnTo>
                <a:lnTo>
                  <a:pt x="1814471" y="137892"/>
                </a:lnTo>
                <a:lnTo>
                  <a:pt x="1795540" y="93020"/>
                </a:lnTo>
                <a:lnTo>
                  <a:pt x="1766173" y="55006"/>
                </a:lnTo>
                <a:lnTo>
                  <a:pt x="1728159" y="25639"/>
                </a:lnTo>
                <a:lnTo>
                  <a:pt x="1683287" y="6708"/>
                </a:lnTo>
                <a:lnTo>
                  <a:pt x="163334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7962" y="3206529"/>
            <a:ext cx="1007744" cy="1341120"/>
          </a:xfrm>
          <a:prstGeom prst="rect">
            <a:avLst/>
          </a:prstGeom>
        </p:spPr>
        <p:txBody>
          <a:bodyPr vert="horz" wrap="square" lIns="0" tIns="333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25"/>
              </a:spcBef>
            </a:pPr>
            <a:r>
              <a:rPr sz="4800" b="1" spc="-180" dirty="0">
                <a:solidFill>
                  <a:srgbClr val="01FF2F"/>
                </a:solidFill>
                <a:latin typeface="Tahoma"/>
                <a:cs typeface="Tahoma"/>
              </a:rPr>
              <a:t>05</a:t>
            </a:r>
            <a:endParaRPr sz="4800">
              <a:latin typeface="Tahoma"/>
              <a:cs typeface="Tahoma"/>
            </a:endParaRPr>
          </a:p>
          <a:p>
            <a:pPr marL="46355">
              <a:lnSpc>
                <a:spcPct val="100000"/>
              </a:lnSpc>
              <a:spcBef>
                <a:spcPts val="630"/>
              </a:spcBef>
            </a:pPr>
            <a:r>
              <a:rPr sz="1200" spc="-55" dirty="0">
                <a:latin typeface="Verdana"/>
                <a:cs typeface="Verdana"/>
              </a:rPr>
              <a:t>Ме</a:t>
            </a:r>
            <a:r>
              <a:rPr sz="1200" spc="-50" dirty="0">
                <a:latin typeface="Verdana"/>
                <a:cs typeface="Verdana"/>
              </a:rPr>
              <a:t>три</a:t>
            </a:r>
            <a:r>
              <a:rPr sz="1200" spc="-65" dirty="0">
                <a:latin typeface="Verdana"/>
                <a:cs typeface="Verdana"/>
              </a:rPr>
              <a:t>к</a:t>
            </a:r>
            <a:r>
              <a:rPr sz="1200" spc="-80" dirty="0">
                <a:latin typeface="Verdana"/>
                <a:cs typeface="Verdana"/>
              </a:rPr>
              <a:t>а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RSQ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84520" y="935736"/>
            <a:ext cx="2255520" cy="2246630"/>
          </a:xfrm>
          <a:custGeom>
            <a:avLst/>
            <a:gdLst/>
            <a:ahLst/>
            <a:cxnLst/>
            <a:rect l="l" t="t" r="r" b="b"/>
            <a:pathLst>
              <a:path w="2255520" h="2246630">
                <a:moveTo>
                  <a:pt x="2023872" y="0"/>
                </a:moveTo>
                <a:lnTo>
                  <a:pt x="231647" y="0"/>
                </a:lnTo>
                <a:lnTo>
                  <a:pt x="184976" y="4708"/>
                </a:lnTo>
                <a:lnTo>
                  <a:pt x="141499" y="18210"/>
                </a:lnTo>
                <a:lnTo>
                  <a:pt x="102151" y="39574"/>
                </a:lnTo>
                <a:lnTo>
                  <a:pt x="67865" y="67865"/>
                </a:lnTo>
                <a:lnTo>
                  <a:pt x="39574" y="102151"/>
                </a:lnTo>
                <a:lnTo>
                  <a:pt x="18210" y="141499"/>
                </a:lnTo>
                <a:lnTo>
                  <a:pt x="4708" y="184976"/>
                </a:lnTo>
                <a:lnTo>
                  <a:pt x="0" y="231648"/>
                </a:lnTo>
                <a:lnTo>
                  <a:pt x="0" y="2014727"/>
                </a:lnTo>
                <a:lnTo>
                  <a:pt x="4708" y="2061399"/>
                </a:lnTo>
                <a:lnTo>
                  <a:pt x="18210" y="2104876"/>
                </a:lnTo>
                <a:lnTo>
                  <a:pt x="39574" y="2144224"/>
                </a:lnTo>
                <a:lnTo>
                  <a:pt x="67865" y="2178510"/>
                </a:lnTo>
                <a:lnTo>
                  <a:pt x="102151" y="2206801"/>
                </a:lnTo>
                <a:lnTo>
                  <a:pt x="141499" y="2228165"/>
                </a:lnTo>
                <a:lnTo>
                  <a:pt x="184976" y="2241667"/>
                </a:lnTo>
                <a:lnTo>
                  <a:pt x="231647" y="2246376"/>
                </a:lnTo>
                <a:lnTo>
                  <a:pt x="2023872" y="2246376"/>
                </a:lnTo>
                <a:lnTo>
                  <a:pt x="2070543" y="2241667"/>
                </a:lnTo>
                <a:lnTo>
                  <a:pt x="2114020" y="2228165"/>
                </a:lnTo>
                <a:lnTo>
                  <a:pt x="2153368" y="2206801"/>
                </a:lnTo>
                <a:lnTo>
                  <a:pt x="2187654" y="2178510"/>
                </a:lnTo>
                <a:lnTo>
                  <a:pt x="2215945" y="2144224"/>
                </a:lnTo>
                <a:lnTo>
                  <a:pt x="2237309" y="2104876"/>
                </a:lnTo>
                <a:lnTo>
                  <a:pt x="2250811" y="2061399"/>
                </a:lnTo>
                <a:lnTo>
                  <a:pt x="2255520" y="2014727"/>
                </a:lnTo>
                <a:lnTo>
                  <a:pt x="2255520" y="231648"/>
                </a:lnTo>
                <a:lnTo>
                  <a:pt x="2250811" y="184976"/>
                </a:lnTo>
                <a:lnTo>
                  <a:pt x="2237309" y="141499"/>
                </a:lnTo>
                <a:lnTo>
                  <a:pt x="2215945" y="102151"/>
                </a:lnTo>
                <a:lnTo>
                  <a:pt x="2187654" y="67865"/>
                </a:lnTo>
                <a:lnTo>
                  <a:pt x="2153368" y="39574"/>
                </a:lnTo>
                <a:lnTo>
                  <a:pt x="2114020" y="18210"/>
                </a:lnTo>
                <a:lnTo>
                  <a:pt x="2070543" y="4708"/>
                </a:lnTo>
                <a:lnTo>
                  <a:pt x="202387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67354" y="3113786"/>
            <a:ext cx="1466850" cy="1704339"/>
          </a:xfrm>
          <a:prstGeom prst="rect">
            <a:avLst/>
          </a:prstGeom>
        </p:spPr>
        <p:txBody>
          <a:bodyPr vert="horz" wrap="square" lIns="0" tIns="33147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2610"/>
              </a:spcBef>
            </a:pPr>
            <a:r>
              <a:rPr sz="4800" b="1" spc="-180" dirty="0">
                <a:solidFill>
                  <a:srgbClr val="01FF2F"/>
                </a:solidFill>
                <a:latin typeface="Tahoma"/>
                <a:cs typeface="Tahoma"/>
              </a:rPr>
              <a:t>07</a:t>
            </a:r>
            <a:endParaRPr sz="48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630"/>
              </a:spcBef>
            </a:pPr>
            <a:r>
              <a:rPr sz="1200" spc="-10" dirty="0">
                <a:latin typeface="Verdana"/>
                <a:cs typeface="Verdana"/>
              </a:rPr>
              <a:t>Р</a:t>
            </a:r>
            <a:r>
              <a:rPr sz="1200" spc="-85" dirty="0">
                <a:latin typeface="Verdana"/>
                <a:cs typeface="Verdana"/>
              </a:rPr>
              <a:t>а</a:t>
            </a:r>
            <a:r>
              <a:rPr sz="1200" spc="-50" dirty="0">
                <a:latin typeface="Verdana"/>
                <a:cs typeface="Verdana"/>
              </a:rPr>
              <a:t>зл</a:t>
            </a:r>
            <a:r>
              <a:rPr sz="1200" spc="-75" dirty="0">
                <a:latin typeface="Verdana"/>
                <a:cs typeface="Verdana"/>
              </a:rPr>
              <a:t>ич</a:t>
            </a:r>
            <a:r>
              <a:rPr sz="1200" spc="-60" dirty="0">
                <a:latin typeface="Verdana"/>
                <a:cs typeface="Verdana"/>
              </a:rPr>
              <a:t>ие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м</a:t>
            </a:r>
            <a:r>
              <a:rPr sz="1200" spc="-75" dirty="0">
                <a:latin typeface="Verdana"/>
                <a:cs typeface="Verdana"/>
              </a:rPr>
              <a:t>е</a:t>
            </a:r>
            <a:r>
              <a:rPr sz="1200" spc="-50" dirty="0">
                <a:latin typeface="Verdana"/>
                <a:cs typeface="Verdana"/>
              </a:rPr>
              <a:t>трик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на  </a:t>
            </a:r>
            <a:r>
              <a:rPr sz="1200" spc="-50" dirty="0">
                <a:latin typeface="Verdana"/>
                <a:cs typeface="Verdana"/>
              </a:rPr>
              <a:t>ис</a:t>
            </a:r>
            <a:r>
              <a:rPr sz="1200" spc="-60" dirty="0">
                <a:latin typeface="Verdana"/>
                <a:cs typeface="Verdana"/>
              </a:rPr>
              <a:t>т</a:t>
            </a:r>
            <a:r>
              <a:rPr sz="1200" spc="-65" dirty="0">
                <a:latin typeface="Verdana"/>
                <a:cs typeface="Verdana"/>
              </a:rPr>
              <a:t>орических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и  тес</a:t>
            </a:r>
            <a:r>
              <a:rPr sz="1200" spc="-60" dirty="0">
                <a:latin typeface="Verdana"/>
                <a:cs typeface="Verdana"/>
              </a:rPr>
              <a:t>т</a:t>
            </a:r>
            <a:r>
              <a:rPr sz="1200" spc="-75" dirty="0">
                <a:latin typeface="Verdana"/>
                <a:cs typeface="Verdana"/>
              </a:rPr>
              <a:t>овых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д</a:t>
            </a:r>
            <a:r>
              <a:rPr sz="1200" spc="-85" dirty="0">
                <a:latin typeface="Verdana"/>
                <a:cs typeface="Verdana"/>
              </a:rPr>
              <a:t>а</a:t>
            </a:r>
            <a:r>
              <a:rPr sz="1200" spc="-60" dirty="0">
                <a:latin typeface="Verdana"/>
                <a:cs typeface="Verdana"/>
              </a:rPr>
              <a:t>нн</a:t>
            </a:r>
            <a:r>
              <a:rPr sz="1200" spc="-90" dirty="0">
                <a:latin typeface="Verdana"/>
                <a:cs typeface="Verdana"/>
              </a:rPr>
              <a:t>ы</a:t>
            </a:r>
            <a:r>
              <a:rPr sz="1200" spc="-105" dirty="0">
                <a:latin typeface="Verdana"/>
                <a:cs typeface="Verdana"/>
              </a:rPr>
              <a:t>х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76294" y="587026"/>
            <a:ext cx="1136015" cy="1524000"/>
          </a:xfrm>
          <a:prstGeom prst="rect">
            <a:avLst/>
          </a:prstGeom>
        </p:spPr>
        <p:txBody>
          <a:bodyPr vert="horz" wrap="square" lIns="0" tIns="333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25"/>
              </a:spcBef>
            </a:pPr>
            <a:r>
              <a:rPr sz="4800" b="1" spc="-175" dirty="0">
                <a:solidFill>
                  <a:srgbClr val="01FF2F"/>
                </a:solidFill>
                <a:latin typeface="Tahoma"/>
                <a:cs typeface="Tahoma"/>
              </a:rPr>
              <a:t>01</a:t>
            </a:r>
            <a:endParaRPr sz="4800">
              <a:latin typeface="Tahoma"/>
              <a:cs typeface="Tahoma"/>
            </a:endParaRPr>
          </a:p>
          <a:p>
            <a:pPr marL="46355" marR="5080">
              <a:lnSpc>
                <a:spcPct val="100000"/>
              </a:lnSpc>
              <a:spcBef>
                <a:spcPts val="630"/>
              </a:spcBef>
            </a:pPr>
            <a:r>
              <a:rPr sz="1200" spc="-55" dirty="0">
                <a:latin typeface="Verdana"/>
                <a:cs typeface="Verdana"/>
              </a:rPr>
              <a:t>З</a:t>
            </a:r>
            <a:r>
              <a:rPr sz="1200" spc="-65" dirty="0">
                <a:latin typeface="Verdana"/>
                <a:cs typeface="Verdana"/>
              </a:rPr>
              <a:t>а</a:t>
            </a:r>
            <a:r>
              <a:rPr sz="1200" spc="-85" dirty="0">
                <a:latin typeface="Verdana"/>
                <a:cs typeface="Verdana"/>
              </a:rPr>
              <a:t>п</a:t>
            </a:r>
            <a:r>
              <a:rPr sz="1200" spc="-70" dirty="0">
                <a:latin typeface="Verdana"/>
                <a:cs typeface="Verdana"/>
              </a:rPr>
              <a:t>ус</a:t>
            </a:r>
            <a:r>
              <a:rPr sz="1200" spc="-85" dirty="0">
                <a:latin typeface="Verdana"/>
                <a:cs typeface="Verdana"/>
              </a:rPr>
              <a:t>ка</a:t>
            </a:r>
            <a:r>
              <a:rPr sz="1200" spc="-30" dirty="0">
                <a:latin typeface="Verdana"/>
                <a:cs typeface="Verdana"/>
              </a:rPr>
              <a:t>ем</a:t>
            </a:r>
            <a:r>
              <a:rPr sz="1200" spc="-50" dirty="0">
                <a:latin typeface="Verdana"/>
                <a:cs typeface="Verdana"/>
              </a:rPr>
              <a:t>ос</a:t>
            </a:r>
            <a:r>
              <a:rPr sz="1200" spc="-40" dirty="0">
                <a:latin typeface="Verdana"/>
                <a:cs typeface="Verdana"/>
              </a:rPr>
              <a:t>ть  </a:t>
            </a:r>
            <a:r>
              <a:rPr sz="1200" spc="-65" dirty="0">
                <a:latin typeface="Verdana"/>
                <a:cs typeface="Verdana"/>
              </a:rPr>
              <a:t>кода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74765" y="905636"/>
            <a:ext cx="1939925" cy="1827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80" dirty="0">
                <a:solidFill>
                  <a:srgbClr val="01FF2F"/>
                </a:solidFill>
                <a:latin typeface="Tahoma"/>
                <a:cs typeface="Tahoma"/>
              </a:rPr>
              <a:t>02</a:t>
            </a:r>
            <a:endParaRPr sz="4800">
              <a:latin typeface="Tahoma"/>
              <a:cs typeface="Tahoma"/>
            </a:endParaRPr>
          </a:p>
          <a:p>
            <a:pPr marL="33655" marR="5080">
              <a:lnSpc>
                <a:spcPct val="100000"/>
              </a:lnSpc>
              <a:spcBef>
                <a:spcPts val="1225"/>
              </a:spcBef>
            </a:pPr>
            <a:r>
              <a:rPr sz="1200" spc="-60" dirty="0">
                <a:latin typeface="Verdana"/>
                <a:cs typeface="Verdana"/>
              </a:rPr>
              <a:t>Обоснованность 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выбра</a:t>
            </a:r>
            <a:r>
              <a:rPr sz="1200" spc="-60" dirty="0">
                <a:latin typeface="Verdana"/>
                <a:cs typeface="Verdana"/>
              </a:rPr>
              <a:t>нн</a:t>
            </a:r>
            <a:r>
              <a:rPr sz="1200" spc="-50" dirty="0">
                <a:latin typeface="Verdana"/>
                <a:cs typeface="Verdana"/>
              </a:rPr>
              <a:t>ог</a:t>
            </a:r>
            <a:r>
              <a:rPr sz="1200" spc="-60" dirty="0">
                <a:latin typeface="Verdana"/>
                <a:cs typeface="Verdana"/>
              </a:rPr>
              <a:t>о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м</a:t>
            </a:r>
            <a:r>
              <a:rPr sz="1200" spc="-45" dirty="0">
                <a:latin typeface="Verdana"/>
                <a:cs typeface="Verdana"/>
              </a:rPr>
              <a:t>етода  </a:t>
            </a:r>
            <a:r>
              <a:rPr sz="1200" spc="-145" dirty="0">
                <a:latin typeface="Verdana"/>
                <a:cs typeface="Verdana"/>
              </a:rPr>
              <a:t>(</a:t>
            </a:r>
            <a:r>
              <a:rPr sz="1200" spc="-70" dirty="0">
                <a:latin typeface="Verdana"/>
                <a:cs typeface="Verdana"/>
              </a:rPr>
              <a:t>о</a:t>
            </a:r>
            <a:r>
              <a:rPr sz="1200" spc="-75" dirty="0">
                <a:latin typeface="Verdana"/>
                <a:cs typeface="Verdana"/>
              </a:rPr>
              <a:t>п</a:t>
            </a:r>
            <a:r>
              <a:rPr sz="1200" spc="-60" dirty="0">
                <a:latin typeface="Verdana"/>
                <a:cs typeface="Verdana"/>
              </a:rPr>
              <a:t>ис</a:t>
            </a:r>
            <a:r>
              <a:rPr sz="1200" spc="-75" dirty="0">
                <a:latin typeface="Verdana"/>
                <a:cs typeface="Verdana"/>
              </a:rPr>
              <a:t>а</a:t>
            </a:r>
            <a:r>
              <a:rPr sz="1200" spc="-65" dirty="0">
                <a:latin typeface="Verdana"/>
                <a:cs typeface="Verdana"/>
              </a:rPr>
              <a:t>ни</a:t>
            </a:r>
            <a:r>
              <a:rPr sz="1200" spc="-60" dirty="0">
                <a:latin typeface="Verdana"/>
                <a:cs typeface="Verdana"/>
              </a:rPr>
              <a:t>е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п</a:t>
            </a:r>
            <a:r>
              <a:rPr sz="1200" spc="-45" dirty="0">
                <a:latin typeface="Verdana"/>
                <a:cs typeface="Verdana"/>
              </a:rPr>
              <a:t>од</a:t>
            </a:r>
            <a:r>
              <a:rPr sz="1200" spc="-65" dirty="0">
                <a:latin typeface="Verdana"/>
                <a:cs typeface="Verdana"/>
              </a:rPr>
              <a:t>хо</a:t>
            </a:r>
            <a:r>
              <a:rPr sz="1200" spc="-60" dirty="0">
                <a:latin typeface="Verdana"/>
                <a:cs typeface="Verdana"/>
              </a:rPr>
              <a:t>д</a:t>
            </a:r>
            <a:r>
              <a:rPr sz="1200" spc="-55" dirty="0">
                <a:latin typeface="Verdana"/>
                <a:cs typeface="Verdana"/>
              </a:rPr>
              <a:t>ов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к  </a:t>
            </a:r>
            <a:r>
              <a:rPr sz="1200" spc="-70" dirty="0">
                <a:latin typeface="Verdana"/>
                <a:cs typeface="Verdana"/>
              </a:rPr>
              <a:t>реш</a:t>
            </a:r>
            <a:r>
              <a:rPr sz="1200" spc="-60" dirty="0">
                <a:latin typeface="Verdana"/>
                <a:cs typeface="Verdana"/>
              </a:rPr>
              <a:t>ен</a:t>
            </a:r>
            <a:r>
              <a:rPr sz="1200" spc="-85" dirty="0">
                <a:latin typeface="Verdana"/>
                <a:cs typeface="Verdana"/>
              </a:rPr>
              <a:t>ию,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и</a:t>
            </a:r>
            <a:r>
              <a:rPr sz="1200" spc="-105" dirty="0">
                <a:latin typeface="Verdana"/>
                <a:cs typeface="Verdana"/>
              </a:rPr>
              <a:t>х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о</a:t>
            </a:r>
            <a:r>
              <a:rPr sz="1200" spc="-65" dirty="0">
                <a:latin typeface="Verdana"/>
                <a:cs typeface="Verdana"/>
              </a:rPr>
              <a:t>б</a:t>
            </a:r>
            <a:r>
              <a:rPr sz="1200" spc="-50" dirty="0">
                <a:latin typeface="Verdana"/>
                <a:cs typeface="Verdana"/>
              </a:rPr>
              <a:t>ос</a:t>
            </a:r>
            <a:r>
              <a:rPr sz="1200" spc="-55" dirty="0">
                <a:latin typeface="Verdana"/>
                <a:cs typeface="Verdana"/>
              </a:rPr>
              <a:t>нов</a:t>
            </a:r>
            <a:r>
              <a:rPr sz="1200" spc="-85" dirty="0">
                <a:latin typeface="Verdana"/>
                <a:cs typeface="Verdana"/>
              </a:rPr>
              <a:t>а</a:t>
            </a:r>
            <a:r>
              <a:rPr sz="1200" spc="-65" dirty="0">
                <a:latin typeface="Verdana"/>
                <a:cs typeface="Verdana"/>
              </a:rPr>
              <a:t>ни</a:t>
            </a:r>
            <a:r>
              <a:rPr sz="1200" spc="-45" dirty="0">
                <a:latin typeface="Verdana"/>
                <a:cs typeface="Verdana"/>
              </a:rPr>
              <a:t>е  </a:t>
            </a:r>
            <a:r>
              <a:rPr sz="1200" spc="-65" dirty="0">
                <a:latin typeface="Verdana"/>
                <a:cs typeface="Verdana"/>
              </a:rPr>
              <a:t>и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ре</a:t>
            </a:r>
            <a:r>
              <a:rPr sz="1200" spc="-55" dirty="0">
                <a:latin typeface="Verdana"/>
                <a:cs typeface="Verdana"/>
              </a:rPr>
              <a:t>левантнос</a:t>
            </a:r>
            <a:r>
              <a:rPr sz="1200" spc="-50" dirty="0">
                <a:latin typeface="Verdana"/>
                <a:cs typeface="Verdana"/>
              </a:rPr>
              <a:t>т</a:t>
            </a:r>
            <a:r>
              <a:rPr sz="1200" spc="-65" dirty="0">
                <a:latin typeface="Verdana"/>
                <a:cs typeface="Verdana"/>
              </a:rPr>
              <a:t>ь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з</a:t>
            </a:r>
            <a:r>
              <a:rPr sz="1200" spc="-70" dirty="0">
                <a:latin typeface="Verdana"/>
                <a:cs typeface="Verdana"/>
              </a:rPr>
              <a:t>а</a:t>
            </a:r>
            <a:r>
              <a:rPr sz="1200" spc="-30" dirty="0">
                <a:latin typeface="Verdana"/>
                <a:cs typeface="Verdana"/>
              </a:rPr>
              <a:t>д</a:t>
            </a:r>
            <a:r>
              <a:rPr sz="1200" spc="-85" dirty="0">
                <a:latin typeface="Verdana"/>
                <a:cs typeface="Verdana"/>
              </a:rPr>
              <a:t>а</a:t>
            </a:r>
            <a:r>
              <a:rPr sz="1200" spc="-70" dirty="0">
                <a:latin typeface="Verdana"/>
                <a:cs typeface="Verdana"/>
              </a:rPr>
              <a:t>че</a:t>
            </a:r>
            <a:r>
              <a:rPr sz="1200" spc="-145" dirty="0">
                <a:latin typeface="Verdana"/>
                <a:cs typeface="Verdana"/>
              </a:rPr>
              <a:t>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41792" y="3447288"/>
            <a:ext cx="3755390" cy="2246630"/>
          </a:xfrm>
          <a:custGeom>
            <a:avLst/>
            <a:gdLst/>
            <a:ahLst/>
            <a:cxnLst/>
            <a:rect l="l" t="t" r="r" b="b"/>
            <a:pathLst>
              <a:path w="3755390" h="2246629">
                <a:moveTo>
                  <a:pt x="3523487" y="0"/>
                </a:moveTo>
                <a:lnTo>
                  <a:pt x="231648" y="0"/>
                </a:lnTo>
                <a:lnTo>
                  <a:pt x="184976" y="4708"/>
                </a:lnTo>
                <a:lnTo>
                  <a:pt x="141499" y="18210"/>
                </a:lnTo>
                <a:lnTo>
                  <a:pt x="102151" y="39574"/>
                </a:lnTo>
                <a:lnTo>
                  <a:pt x="67865" y="67865"/>
                </a:lnTo>
                <a:lnTo>
                  <a:pt x="39574" y="102151"/>
                </a:lnTo>
                <a:lnTo>
                  <a:pt x="18210" y="141499"/>
                </a:lnTo>
                <a:lnTo>
                  <a:pt x="4708" y="184976"/>
                </a:lnTo>
                <a:lnTo>
                  <a:pt x="0" y="231648"/>
                </a:lnTo>
                <a:lnTo>
                  <a:pt x="0" y="2014727"/>
                </a:lnTo>
                <a:lnTo>
                  <a:pt x="4708" y="2061414"/>
                </a:lnTo>
                <a:lnTo>
                  <a:pt x="18210" y="2104897"/>
                </a:lnTo>
                <a:lnTo>
                  <a:pt x="39574" y="2144246"/>
                </a:lnTo>
                <a:lnTo>
                  <a:pt x="67865" y="2178529"/>
                </a:lnTo>
                <a:lnTo>
                  <a:pt x="102151" y="2206815"/>
                </a:lnTo>
                <a:lnTo>
                  <a:pt x="141499" y="2228172"/>
                </a:lnTo>
                <a:lnTo>
                  <a:pt x="184976" y="2241669"/>
                </a:lnTo>
                <a:lnTo>
                  <a:pt x="231648" y="2246376"/>
                </a:lnTo>
                <a:lnTo>
                  <a:pt x="3523487" y="2246376"/>
                </a:lnTo>
                <a:lnTo>
                  <a:pt x="3570159" y="2241669"/>
                </a:lnTo>
                <a:lnTo>
                  <a:pt x="3613636" y="2228172"/>
                </a:lnTo>
                <a:lnTo>
                  <a:pt x="3652984" y="2206815"/>
                </a:lnTo>
                <a:lnTo>
                  <a:pt x="3687270" y="2178529"/>
                </a:lnTo>
                <a:lnTo>
                  <a:pt x="3715561" y="2144246"/>
                </a:lnTo>
                <a:lnTo>
                  <a:pt x="3736925" y="2104897"/>
                </a:lnTo>
                <a:lnTo>
                  <a:pt x="3750427" y="2061414"/>
                </a:lnTo>
                <a:lnTo>
                  <a:pt x="3755135" y="2014727"/>
                </a:lnTo>
                <a:lnTo>
                  <a:pt x="3755135" y="231648"/>
                </a:lnTo>
                <a:lnTo>
                  <a:pt x="3750427" y="184976"/>
                </a:lnTo>
                <a:lnTo>
                  <a:pt x="3736925" y="141499"/>
                </a:lnTo>
                <a:lnTo>
                  <a:pt x="3715561" y="102151"/>
                </a:lnTo>
                <a:lnTo>
                  <a:pt x="3687270" y="67865"/>
                </a:lnTo>
                <a:lnTo>
                  <a:pt x="3652984" y="39574"/>
                </a:lnTo>
                <a:lnTo>
                  <a:pt x="3613636" y="18210"/>
                </a:lnTo>
                <a:lnTo>
                  <a:pt x="3570159" y="4708"/>
                </a:lnTo>
                <a:lnTo>
                  <a:pt x="3523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87868" y="935736"/>
            <a:ext cx="1649095" cy="2246630"/>
          </a:xfrm>
          <a:custGeom>
            <a:avLst/>
            <a:gdLst/>
            <a:ahLst/>
            <a:cxnLst/>
            <a:rect l="l" t="t" r="r" b="b"/>
            <a:pathLst>
              <a:path w="1649095" h="2246630">
                <a:moveTo>
                  <a:pt x="1478914" y="0"/>
                </a:moveTo>
                <a:lnTo>
                  <a:pt x="170052" y="0"/>
                </a:lnTo>
                <a:lnTo>
                  <a:pt x="124824" y="6070"/>
                </a:lnTo>
                <a:lnTo>
                  <a:pt x="84196" y="23203"/>
                </a:lnTo>
                <a:lnTo>
                  <a:pt x="49783" y="49784"/>
                </a:lnTo>
                <a:lnTo>
                  <a:pt x="23203" y="84196"/>
                </a:lnTo>
                <a:lnTo>
                  <a:pt x="6070" y="124824"/>
                </a:lnTo>
                <a:lnTo>
                  <a:pt x="0" y="170052"/>
                </a:lnTo>
                <a:lnTo>
                  <a:pt x="0" y="2076323"/>
                </a:lnTo>
                <a:lnTo>
                  <a:pt x="6070" y="2121551"/>
                </a:lnTo>
                <a:lnTo>
                  <a:pt x="23203" y="2162179"/>
                </a:lnTo>
                <a:lnTo>
                  <a:pt x="49784" y="2196591"/>
                </a:lnTo>
                <a:lnTo>
                  <a:pt x="84196" y="2223172"/>
                </a:lnTo>
                <a:lnTo>
                  <a:pt x="124824" y="2240305"/>
                </a:lnTo>
                <a:lnTo>
                  <a:pt x="170052" y="2246376"/>
                </a:lnTo>
                <a:lnTo>
                  <a:pt x="1478914" y="2246376"/>
                </a:lnTo>
                <a:lnTo>
                  <a:pt x="1524143" y="2240305"/>
                </a:lnTo>
                <a:lnTo>
                  <a:pt x="1564771" y="2223172"/>
                </a:lnTo>
                <a:lnTo>
                  <a:pt x="1599183" y="2196591"/>
                </a:lnTo>
                <a:lnTo>
                  <a:pt x="1625764" y="2162179"/>
                </a:lnTo>
                <a:lnTo>
                  <a:pt x="1642897" y="2121551"/>
                </a:lnTo>
                <a:lnTo>
                  <a:pt x="1648967" y="2076323"/>
                </a:lnTo>
                <a:lnTo>
                  <a:pt x="1648967" y="170052"/>
                </a:lnTo>
                <a:lnTo>
                  <a:pt x="1642897" y="124824"/>
                </a:lnTo>
                <a:lnTo>
                  <a:pt x="1625764" y="84196"/>
                </a:lnTo>
                <a:lnTo>
                  <a:pt x="1599183" y="49784"/>
                </a:lnTo>
                <a:lnTo>
                  <a:pt x="1564771" y="23203"/>
                </a:lnTo>
                <a:lnTo>
                  <a:pt x="1524143" y="6070"/>
                </a:lnTo>
                <a:lnTo>
                  <a:pt x="147891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301990" y="855090"/>
            <a:ext cx="7569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>
                <a:solidFill>
                  <a:srgbClr val="01FF2F"/>
                </a:solidFill>
              </a:rPr>
              <a:t>03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181593" y="1803908"/>
            <a:ext cx="14230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5" dirty="0">
                <a:latin typeface="Verdana"/>
                <a:cs typeface="Verdana"/>
              </a:rPr>
              <a:t>Адаптивность/ 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М</a:t>
            </a:r>
            <a:r>
              <a:rPr sz="1200" spc="-60" dirty="0">
                <a:latin typeface="Verdana"/>
                <a:cs typeface="Verdana"/>
              </a:rPr>
              <a:t>а</a:t>
            </a:r>
            <a:r>
              <a:rPr sz="1200" spc="-45" dirty="0">
                <a:latin typeface="Verdana"/>
                <a:cs typeface="Verdana"/>
              </a:rPr>
              <a:t>с</a:t>
            </a:r>
            <a:r>
              <a:rPr sz="1200" spc="-80" dirty="0">
                <a:latin typeface="Verdana"/>
                <a:cs typeface="Verdana"/>
              </a:rPr>
              <a:t>ш</a:t>
            </a:r>
            <a:r>
              <a:rPr sz="1200" spc="-60" dirty="0">
                <a:latin typeface="Verdana"/>
                <a:cs typeface="Verdana"/>
              </a:rPr>
              <a:t>т</a:t>
            </a:r>
            <a:r>
              <a:rPr sz="1200" spc="-75" dirty="0">
                <a:latin typeface="Verdana"/>
                <a:cs typeface="Verdana"/>
              </a:rPr>
              <a:t>а</a:t>
            </a:r>
            <a:r>
              <a:rPr sz="1200" spc="-70" dirty="0">
                <a:latin typeface="Verdana"/>
                <a:cs typeface="Verdana"/>
              </a:rPr>
              <a:t>б</a:t>
            </a:r>
            <a:r>
              <a:rPr sz="1200" spc="-80" dirty="0">
                <a:latin typeface="Verdana"/>
                <a:cs typeface="Verdana"/>
              </a:rPr>
              <a:t>иру</a:t>
            </a:r>
            <a:r>
              <a:rPr sz="1200" spc="-30" dirty="0">
                <a:latin typeface="Verdana"/>
                <a:cs typeface="Verdana"/>
              </a:rPr>
              <a:t>ем</a:t>
            </a:r>
            <a:r>
              <a:rPr sz="1200" spc="-50" dirty="0">
                <a:latin typeface="Verdana"/>
                <a:cs typeface="Verdana"/>
              </a:rPr>
              <a:t>ос</a:t>
            </a:r>
            <a:r>
              <a:rPr sz="1200" spc="-45" dirty="0">
                <a:latin typeface="Verdana"/>
                <a:cs typeface="Verdana"/>
              </a:rPr>
              <a:t>ть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58327" y="3776853"/>
            <a:ext cx="33204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Автоматизированные </a:t>
            </a:r>
            <a:r>
              <a:rPr sz="1200" spc="-50" dirty="0">
                <a:solidFill>
                  <a:srgbClr val="01FF2F"/>
                </a:solidFill>
                <a:latin typeface="Verdana"/>
                <a:cs typeface="Verdana"/>
              </a:rPr>
              <a:t>средства </a:t>
            </a:r>
            <a:r>
              <a:rPr sz="1200" spc="-65" dirty="0">
                <a:solidFill>
                  <a:srgbClr val="01FF2F"/>
                </a:solidFill>
                <a:latin typeface="Verdana"/>
                <a:cs typeface="Verdana"/>
              </a:rPr>
              <a:t>оценивания </a:t>
            </a: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01FF2F"/>
                </a:solidFill>
                <a:latin typeface="Verdana"/>
                <a:cs typeface="Verdana"/>
              </a:rPr>
              <a:t>т</a:t>
            </a:r>
            <a:r>
              <a:rPr sz="1200" spc="-70" dirty="0">
                <a:solidFill>
                  <a:srgbClr val="01FF2F"/>
                </a:solidFill>
                <a:latin typeface="Verdana"/>
                <a:cs typeface="Verdana"/>
              </a:rPr>
              <a:t>очн</a:t>
            </a:r>
            <a:r>
              <a:rPr sz="1200" spc="-50" dirty="0">
                <a:solidFill>
                  <a:srgbClr val="01FF2F"/>
                </a:solidFill>
                <a:latin typeface="Verdana"/>
                <a:cs typeface="Verdana"/>
              </a:rPr>
              <a:t>ости</a:t>
            </a:r>
            <a:r>
              <a:rPr sz="1200" spc="-140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01FF2F"/>
                </a:solidFill>
                <a:latin typeface="Verdana"/>
                <a:cs typeface="Verdana"/>
              </a:rPr>
              <a:t>р</a:t>
            </a: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а</a:t>
            </a:r>
            <a:r>
              <a:rPr sz="1200" spc="-70" dirty="0">
                <a:solidFill>
                  <a:srgbClr val="01FF2F"/>
                </a:solidFill>
                <a:latin typeface="Verdana"/>
                <a:cs typeface="Verdana"/>
              </a:rPr>
              <a:t>б</a:t>
            </a:r>
            <a:r>
              <a:rPr sz="1200" spc="-75" dirty="0">
                <a:solidFill>
                  <a:srgbClr val="01FF2F"/>
                </a:solidFill>
                <a:latin typeface="Verdana"/>
                <a:cs typeface="Verdana"/>
              </a:rPr>
              <a:t>о</a:t>
            </a: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ты</a:t>
            </a:r>
            <a:r>
              <a:rPr sz="1200" spc="-120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01FF2F"/>
                </a:solidFill>
                <a:latin typeface="Verdana"/>
                <a:cs typeface="Verdana"/>
              </a:rPr>
              <a:t>п</a:t>
            </a:r>
            <a:r>
              <a:rPr sz="1200" spc="-50" dirty="0">
                <a:solidFill>
                  <a:srgbClr val="01FF2F"/>
                </a:solidFill>
                <a:latin typeface="Verdana"/>
                <a:cs typeface="Verdana"/>
              </a:rPr>
              <a:t>ре</a:t>
            </a:r>
            <a:r>
              <a:rPr sz="1200" spc="-35" dirty="0">
                <a:solidFill>
                  <a:srgbClr val="01FF2F"/>
                </a:solidFill>
                <a:latin typeface="Verdana"/>
                <a:cs typeface="Verdana"/>
              </a:rPr>
              <a:t>д</a:t>
            </a:r>
            <a:r>
              <a:rPr sz="1200" spc="-70" dirty="0">
                <a:solidFill>
                  <a:srgbClr val="01FF2F"/>
                </a:solidFill>
                <a:latin typeface="Verdana"/>
                <a:cs typeface="Verdana"/>
              </a:rPr>
              <a:t>л</a:t>
            </a:r>
            <a:r>
              <a:rPr sz="1200" spc="-85" dirty="0">
                <a:solidFill>
                  <a:srgbClr val="01FF2F"/>
                </a:solidFill>
                <a:latin typeface="Verdana"/>
                <a:cs typeface="Verdana"/>
              </a:rPr>
              <a:t>о</a:t>
            </a: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жен</a:t>
            </a:r>
            <a:r>
              <a:rPr sz="1200" spc="-85" dirty="0">
                <a:solidFill>
                  <a:srgbClr val="01FF2F"/>
                </a:solidFill>
                <a:latin typeface="Verdana"/>
                <a:cs typeface="Verdana"/>
              </a:rPr>
              <a:t>ных</a:t>
            </a:r>
            <a:r>
              <a:rPr sz="1200" spc="-145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01FF2F"/>
                </a:solidFill>
                <a:latin typeface="Verdana"/>
                <a:cs typeface="Verdana"/>
              </a:rPr>
              <a:t>уч</a:t>
            </a:r>
            <a:r>
              <a:rPr sz="1200" spc="-85" dirty="0">
                <a:solidFill>
                  <a:srgbClr val="01FF2F"/>
                </a:solidFill>
                <a:latin typeface="Verdana"/>
                <a:cs typeface="Verdana"/>
              </a:rPr>
              <a:t>а</a:t>
            </a:r>
            <a:r>
              <a:rPr sz="1200" spc="-45" dirty="0">
                <a:solidFill>
                  <a:srgbClr val="01FF2F"/>
                </a:solidFill>
                <a:latin typeface="Verdana"/>
                <a:cs typeface="Verdana"/>
              </a:rPr>
              <a:t>с</a:t>
            </a:r>
            <a:r>
              <a:rPr sz="1200" spc="-55" dirty="0">
                <a:solidFill>
                  <a:srgbClr val="01FF2F"/>
                </a:solidFill>
                <a:latin typeface="Verdana"/>
                <a:cs typeface="Verdana"/>
              </a:rPr>
              <a:t>тни</a:t>
            </a:r>
            <a:r>
              <a:rPr sz="1200" spc="-65" dirty="0">
                <a:solidFill>
                  <a:srgbClr val="01FF2F"/>
                </a:solidFill>
                <a:latin typeface="Verdana"/>
                <a:cs typeface="Verdana"/>
              </a:rPr>
              <a:t>к</a:t>
            </a:r>
            <a:r>
              <a:rPr sz="1200" spc="-85" dirty="0">
                <a:solidFill>
                  <a:srgbClr val="01FF2F"/>
                </a:solidFill>
                <a:latin typeface="Verdana"/>
                <a:cs typeface="Verdana"/>
              </a:rPr>
              <a:t>а</a:t>
            </a:r>
            <a:r>
              <a:rPr sz="1200" spc="-5" dirty="0">
                <a:solidFill>
                  <a:srgbClr val="01FF2F"/>
                </a:solidFill>
                <a:latin typeface="Verdana"/>
                <a:cs typeface="Verdana"/>
              </a:rPr>
              <a:t>м</a:t>
            </a:r>
            <a:r>
              <a:rPr sz="1200" spc="-45" dirty="0">
                <a:solidFill>
                  <a:srgbClr val="01FF2F"/>
                </a:solidFill>
                <a:latin typeface="Verdana"/>
                <a:cs typeface="Verdana"/>
              </a:rPr>
              <a:t>и  </a:t>
            </a:r>
            <a:r>
              <a:rPr sz="1200" spc="-55" dirty="0">
                <a:solidFill>
                  <a:srgbClr val="01FF2F"/>
                </a:solidFill>
                <a:latin typeface="Verdana"/>
                <a:cs typeface="Verdana"/>
              </a:rPr>
              <a:t>алгоритмов </a:t>
            </a:r>
            <a:r>
              <a:rPr sz="1200" spc="-80" dirty="0">
                <a:solidFill>
                  <a:srgbClr val="01FF2F"/>
                </a:solidFill>
                <a:latin typeface="Verdana"/>
                <a:cs typeface="Verdana"/>
              </a:rPr>
              <a:t>(решений) </a:t>
            </a:r>
            <a:r>
              <a:rPr sz="1200" spc="-65" dirty="0">
                <a:solidFill>
                  <a:srgbClr val="01FF2F"/>
                </a:solidFill>
                <a:latin typeface="Verdana"/>
                <a:cs typeface="Verdana"/>
              </a:rPr>
              <a:t>выставляют оценку </a:t>
            </a:r>
            <a:r>
              <a:rPr sz="1200" spc="-45" dirty="0">
                <a:solidFill>
                  <a:srgbClr val="01FF2F"/>
                </a:solidFill>
                <a:latin typeface="Verdana"/>
                <a:cs typeface="Verdana"/>
              </a:rPr>
              <a:t>в </a:t>
            </a:r>
            <a:r>
              <a:rPr sz="1200" spc="-40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01FF2F"/>
                </a:solidFill>
                <a:latin typeface="Verdana"/>
                <a:cs typeface="Verdana"/>
              </a:rPr>
              <a:t>диа</a:t>
            </a:r>
            <a:r>
              <a:rPr sz="1200" spc="-75" dirty="0">
                <a:solidFill>
                  <a:srgbClr val="01FF2F"/>
                </a:solidFill>
                <a:latin typeface="Verdana"/>
                <a:cs typeface="Verdana"/>
              </a:rPr>
              <a:t>п</a:t>
            </a:r>
            <a:r>
              <a:rPr sz="1200" spc="-90" dirty="0">
                <a:solidFill>
                  <a:srgbClr val="01FF2F"/>
                </a:solidFill>
                <a:latin typeface="Verdana"/>
                <a:cs typeface="Verdana"/>
              </a:rPr>
              <a:t>а</a:t>
            </a:r>
            <a:r>
              <a:rPr sz="1200" spc="-40" dirty="0">
                <a:solidFill>
                  <a:srgbClr val="01FF2F"/>
                </a:solidFill>
                <a:latin typeface="Verdana"/>
                <a:cs typeface="Verdana"/>
              </a:rPr>
              <a:t>з</a:t>
            </a:r>
            <a:r>
              <a:rPr sz="1200" spc="-50" dirty="0">
                <a:solidFill>
                  <a:srgbClr val="01FF2F"/>
                </a:solidFill>
                <a:latin typeface="Verdana"/>
                <a:cs typeface="Verdana"/>
              </a:rPr>
              <a:t>о</a:t>
            </a: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не</a:t>
            </a:r>
            <a:r>
              <a:rPr sz="1200" spc="-145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01FF2F"/>
                </a:solidFill>
                <a:latin typeface="Verdana"/>
                <a:cs typeface="Verdana"/>
              </a:rPr>
              <a:t>0</a:t>
            </a:r>
            <a:r>
              <a:rPr sz="1200" spc="-5" dirty="0">
                <a:solidFill>
                  <a:srgbClr val="01FF2F"/>
                </a:solidFill>
                <a:latin typeface="Cambria Math"/>
                <a:cs typeface="Cambria Math"/>
              </a:rPr>
              <a:t>‐</a:t>
            </a:r>
            <a:r>
              <a:rPr sz="1200" spc="-50" dirty="0">
                <a:solidFill>
                  <a:srgbClr val="01FF2F"/>
                </a:solidFill>
                <a:latin typeface="Verdana"/>
                <a:cs typeface="Verdana"/>
              </a:rPr>
              <a:t>1</a:t>
            </a:r>
            <a:r>
              <a:rPr sz="1200" spc="-110" dirty="0">
                <a:solidFill>
                  <a:srgbClr val="01FF2F"/>
                </a:solidFill>
                <a:latin typeface="Verdana"/>
                <a:cs typeface="Verdana"/>
              </a:rPr>
              <a:t>,</a:t>
            </a:r>
            <a:r>
              <a:rPr sz="1200" spc="-130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01FF2F"/>
                </a:solidFill>
                <a:latin typeface="Verdana"/>
                <a:cs typeface="Verdana"/>
              </a:rPr>
              <a:t>г</a:t>
            </a:r>
            <a:r>
              <a:rPr sz="1200" spc="-45" dirty="0">
                <a:solidFill>
                  <a:srgbClr val="01FF2F"/>
                </a:solidFill>
                <a:latin typeface="Verdana"/>
                <a:cs typeface="Verdana"/>
              </a:rPr>
              <a:t>де</a:t>
            </a:r>
            <a:r>
              <a:rPr sz="1200" spc="-145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01FF2F"/>
                </a:solidFill>
                <a:latin typeface="Verdana"/>
                <a:cs typeface="Verdana"/>
              </a:rPr>
              <a:t>1</a:t>
            </a:r>
            <a:r>
              <a:rPr sz="1200" spc="-125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01FF2F"/>
                </a:solidFill>
                <a:latin typeface="Verdana"/>
                <a:cs typeface="Verdana"/>
              </a:rPr>
              <a:t>р</a:t>
            </a:r>
            <a:r>
              <a:rPr sz="1200" spc="-75" dirty="0">
                <a:solidFill>
                  <a:srgbClr val="01FF2F"/>
                </a:solidFill>
                <a:latin typeface="Verdana"/>
                <a:cs typeface="Verdana"/>
              </a:rPr>
              <a:t>а</a:t>
            </a:r>
            <a:r>
              <a:rPr sz="1200" spc="-55" dirty="0">
                <a:solidFill>
                  <a:srgbClr val="01FF2F"/>
                </a:solidFill>
                <a:latin typeface="Verdana"/>
                <a:cs typeface="Verdana"/>
              </a:rPr>
              <a:t>вно</a:t>
            </a:r>
            <a:r>
              <a:rPr sz="1200" spc="-135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01FF2F"/>
                </a:solidFill>
                <a:latin typeface="Verdana"/>
                <a:cs typeface="Verdana"/>
              </a:rPr>
              <a:t>100</a:t>
            </a:r>
            <a:r>
              <a:rPr sz="1200" spc="-180" dirty="0">
                <a:solidFill>
                  <a:srgbClr val="01FF2F"/>
                </a:solidFill>
                <a:latin typeface="Verdana"/>
                <a:cs typeface="Verdana"/>
              </a:rPr>
              <a:t>%</a:t>
            </a:r>
            <a:r>
              <a:rPr sz="1200" spc="-125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01FF2F"/>
                </a:solidFill>
                <a:latin typeface="Verdana"/>
                <a:cs typeface="Verdana"/>
              </a:rPr>
              <a:t>т</a:t>
            </a: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очнос</a:t>
            </a:r>
            <a:r>
              <a:rPr sz="1200" spc="-40" dirty="0">
                <a:solidFill>
                  <a:srgbClr val="01FF2F"/>
                </a:solidFill>
                <a:latin typeface="Verdana"/>
                <a:cs typeface="Verdana"/>
              </a:rPr>
              <a:t>ти  </a:t>
            </a:r>
            <a:r>
              <a:rPr sz="1200" spc="-70" dirty="0">
                <a:solidFill>
                  <a:srgbClr val="01FF2F"/>
                </a:solidFill>
                <a:latin typeface="Verdana"/>
                <a:cs typeface="Verdana"/>
              </a:rPr>
              <a:t>р</a:t>
            </a: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а</a:t>
            </a:r>
            <a:r>
              <a:rPr sz="1200" spc="-70" dirty="0">
                <a:solidFill>
                  <a:srgbClr val="01FF2F"/>
                </a:solidFill>
                <a:latin typeface="Verdana"/>
                <a:cs typeface="Verdana"/>
              </a:rPr>
              <a:t>б</a:t>
            </a:r>
            <a:r>
              <a:rPr sz="1200" spc="-75" dirty="0">
                <a:solidFill>
                  <a:srgbClr val="01FF2F"/>
                </a:solidFill>
                <a:latin typeface="Verdana"/>
                <a:cs typeface="Verdana"/>
              </a:rPr>
              <a:t>о</a:t>
            </a: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ты</a:t>
            </a:r>
            <a:r>
              <a:rPr sz="1200" spc="-120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01FF2F"/>
                </a:solidFill>
                <a:latin typeface="Verdana"/>
                <a:cs typeface="Verdana"/>
              </a:rPr>
              <a:t>реш</a:t>
            </a: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ен</a:t>
            </a:r>
            <a:r>
              <a:rPr sz="1200" spc="-75" dirty="0">
                <a:solidFill>
                  <a:srgbClr val="01FF2F"/>
                </a:solidFill>
                <a:latin typeface="Verdana"/>
                <a:cs typeface="Verdana"/>
              </a:rPr>
              <a:t>и</a:t>
            </a:r>
            <a:r>
              <a:rPr sz="1200" spc="-65" dirty="0">
                <a:solidFill>
                  <a:srgbClr val="01FF2F"/>
                </a:solidFill>
                <a:latin typeface="Verdana"/>
                <a:cs typeface="Verdana"/>
              </a:rPr>
              <a:t>я</a:t>
            </a:r>
            <a:r>
              <a:rPr sz="1200" spc="-114" dirty="0">
                <a:solidFill>
                  <a:srgbClr val="01FF2F"/>
                </a:solidFill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58327" y="4874514"/>
            <a:ext cx="3267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01FF2F"/>
                </a:solidFill>
                <a:latin typeface="Verdana"/>
                <a:cs typeface="Verdana"/>
              </a:rPr>
              <a:t>Ит</a:t>
            </a: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о</a:t>
            </a:r>
            <a:r>
              <a:rPr sz="1200" spc="-65" dirty="0">
                <a:solidFill>
                  <a:srgbClr val="01FF2F"/>
                </a:solidFill>
                <a:latin typeface="Verdana"/>
                <a:cs typeface="Verdana"/>
              </a:rPr>
              <a:t>говая</a:t>
            </a:r>
            <a:r>
              <a:rPr sz="1200" spc="-160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оцен</a:t>
            </a:r>
            <a:r>
              <a:rPr sz="1200" spc="-70" dirty="0">
                <a:solidFill>
                  <a:srgbClr val="01FF2F"/>
                </a:solidFill>
                <a:latin typeface="Verdana"/>
                <a:cs typeface="Verdana"/>
              </a:rPr>
              <a:t>к</a:t>
            </a:r>
            <a:r>
              <a:rPr sz="1200" spc="-80" dirty="0">
                <a:solidFill>
                  <a:srgbClr val="01FF2F"/>
                </a:solidFill>
                <a:latin typeface="Verdana"/>
                <a:cs typeface="Verdana"/>
              </a:rPr>
              <a:t>а</a:t>
            </a:r>
            <a:r>
              <a:rPr sz="1200" spc="-130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01FF2F"/>
                </a:solidFill>
                <a:latin typeface="Verdana"/>
                <a:cs typeface="Verdana"/>
              </a:rPr>
              <a:t>о</a:t>
            </a:r>
            <a:r>
              <a:rPr sz="1200" spc="-75" dirty="0">
                <a:solidFill>
                  <a:srgbClr val="01FF2F"/>
                </a:solidFill>
                <a:latin typeface="Verdana"/>
                <a:cs typeface="Verdana"/>
              </a:rPr>
              <a:t>п</a:t>
            </a:r>
            <a:r>
              <a:rPr sz="1200" spc="-50" dirty="0">
                <a:solidFill>
                  <a:srgbClr val="01FF2F"/>
                </a:solidFill>
                <a:latin typeface="Verdana"/>
                <a:cs typeface="Verdana"/>
              </a:rPr>
              <a:t>ред</a:t>
            </a:r>
            <a:r>
              <a:rPr sz="1200" spc="-65" dirty="0">
                <a:solidFill>
                  <a:srgbClr val="01FF2F"/>
                </a:solidFill>
                <a:latin typeface="Verdana"/>
                <a:cs typeface="Verdana"/>
              </a:rPr>
              <a:t>е</a:t>
            </a: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л</a:t>
            </a:r>
            <a:r>
              <a:rPr sz="1200" spc="-80" dirty="0">
                <a:solidFill>
                  <a:srgbClr val="01FF2F"/>
                </a:solidFill>
                <a:latin typeface="Verdana"/>
                <a:cs typeface="Verdana"/>
              </a:rPr>
              <a:t>я</a:t>
            </a:r>
            <a:r>
              <a:rPr sz="1200" spc="-75" dirty="0">
                <a:solidFill>
                  <a:srgbClr val="01FF2F"/>
                </a:solidFill>
                <a:latin typeface="Verdana"/>
                <a:cs typeface="Verdana"/>
              </a:rPr>
              <a:t>е</a:t>
            </a:r>
            <a:r>
              <a:rPr sz="1200" spc="-45" dirty="0">
                <a:solidFill>
                  <a:srgbClr val="01FF2F"/>
                </a:solidFill>
                <a:latin typeface="Verdana"/>
                <a:cs typeface="Verdana"/>
              </a:rPr>
              <a:t>тс</a:t>
            </a:r>
            <a:r>
              <a:rPr sz="1200" spc="-80" dirty="0">
                <a:solidFill>
                  <a:srgbClr val="01FF2F"/>
                </a:solidFill>
                <a:latin typeface="Verdana"/>
                <a:cs typeface="Verdana"/>
              </a:rPr>
              <a:t>я</a:t>
            </a:r>
            <a:r>
              <a:rPr sz="1200" spc="-170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01FF2F"/>
                </a:solidFill>
                <a:latin typeface="Verdana"/>
                <a:cs typeface="Verdana"/>
              </a:rPr>
              <a:t>к</a:t>
            </a:r>
            <a:r>
              <a:rPr sz="1200" spc="-85" dirty="0">
                <a:solidFill>
                  <a:srgbClr val="01FF2F"/>
                </a:solidFill>
                <a:latin typeface="Verdana"/>
                <a:cs typeface="Verdana"/>
              </a:rPr>
              <a:t>а</a:t>
            </a:r>
            <a:r>
              <a:rPr sz="1200" spc="-55" dirty="0">
                <a:solidFill>
                  <a:srgbClr val="01FF2F"/>
                </a:solidFill>
                <a:latin typeface="Verdana"/>
                <a:cs typeface="Verdana"/>
              </a:rPr>
              <a:t>к</a:t>
            </a:r>
            <a:r>
              <a:rPr sz="1200" spc="-125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01FF2F"/>
                </a:solidFill>
                <a:latin typeface="Verdana"/>
                <a:cs typeface="Verdana"/>
              </a:rPr>
              <a:t>ит</a:t>
            </a: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о</a:t>
            </a:r>
            <a:r>
              <a:rPr sz="1200" spc="-65" dirty="0">
                <a:solidFill>
                  <a:srgbClr val="01FF2F"/>
                </a:solidFill>
                <a:latin typeface="Verdana"/>
                <a:cs typeface="Verdana"/>
              </a:rPr>
              <a:t>говы</a:t>
            </a:r>
            <a:r>
              <a:rPr sz="1200" spc="-45" dirty="0">
                <a:solidFill>
                  <a:srgbClr val="01FF2F"/>
                </a:solidFill>
                <a:latin typeface="Verdana"/>
                <a:cs typeface="Verdana"/>
              </a:rPr>
              <a:t>й  </a:t>
            </a:r>
            <a:r>
              <a:rPr sz="1200" spc="-70" dirty="0">
                <a:solidFill>
                  <a:srgbClr val="01FF2F"/>
                </a:solidFill>
                <a:latin typeface="Verdana"/>
                <a:cs typeface="Verdana"/>
              </a:rPr>
              <a:t>б</a:t>
            </a:r>
            <a:r>
              <a:rPr sz="1200" spc="-75" dirty="0">
                <a:solidFill>
                  <a:srgbClr val="01FF2F"/>
                </a:solidFill>
                <a:latin typeface="Verdana"/>
                <a:cs typeface="Verdana"/>
              </a:rPr>
              <a:t>а</a:t>
            </a:r>
            <a:r>
              <a:rPr sz="1200" spc="-70" dirty="0">
                <a:solidFill>
                  <a:srgbClr val="01FF2F"/>
                </a:solidFill>
                <a:latin typeface="Verdana"/>
                <a:cs typeface="Verdana"/>
              </a:rPr>
              <a:t>лл</a:t>
            </a:r>
            <a:r>
              <a:rPr sz="1200" spc="-145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01FF2F"/>
                </a:solidFill>
                <a:latin typeface="Verdana"/>
                <a:cs typeface="Verdana"/>
              </a:rPr>
              <a:t>жюри.</a:t>
            </a:r>
            <a:r>
              <a:rPr sz="1200" spc="-140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01FF2F"/>
                </a:solidFill>
                <a:latin typeface="Verdana"/>
                <a:cs typeface="Verdana"/>
              </a:rPr>
              <a:t>М</a:t>
            </a:r>
            <a:r>
              <a:rPr sz="1200" spc="-50" dirty="0">
                <a:solidFill>
                  <a:srgbClr val="01FF2F"/>
                </a:solidFill>
                <a:latin typeface="Verdana"/>
                <a:cs typeface="Verdana"/>
              </a:rPr>
              <a:t>етри</a:t>
            </a:r>
            <a:r>
              <a:rPr sz="1200" spc="-65" dirty="0">
                <a:solidFill>
                  <a:srgbClr val="01FF2F"/>
                </a:solidFill>
                <a:latin typeface="Verdana"/>
                <a:cs typeface="Verdana"/>
              </a:rPr>
              <a:t>к</a:t>
            </a:r>
            <a:r>
              <a:rPr sz="1200" spc="-80" dirty="0">
                <a:solidFill>
                  <a:srgbClr val="01FF2F"/>
                </a:solidFill>
                <a:latin typeface="Verdana"/>
                <a:cs typeface="Verdana"/>
              </a:rPr>
              <a:t>а</a:t>
            </a:r>
            <a:r>
              <a:rPr sz="1200" spc="-155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01FF2F"/>
                </a:solidFill>
                <a:latin typeface="Verdana"/>
                <a:cs typeface="Verdana"/>
              </a:rPr>
              <a:t>уч</a:t>
            </a:r>
            <a:r>
              <a:rPr sz="1200" spc="-55" dirty="0">
                <a:solidFill>
                  <a:srgbClr val="01FF2F"/>
                </a:solidFill>
                <a:latin typeface="Verdana"/>
                <a:cs typeface="Verdana"/>
              </a:rPr>
              <a:t>ит</a:t>
            </a:r>
            <a:r>
              <a:rPr sz="1200" spc="-80" dirty="0">
                <a:solidFill>
                  <a:srgbClr val="01FF2F"/>
                </a:solidFill>
                <a:latin typeface="Verdana"/>
                <a:cs typeface="Verdana"/>
              </a:rPr>
              <a:t>ы</a:t>
            </a:r>
            <a:r>
              <a:rPr sz="1200" spc="-65" dirty="0">
                <a:solidFill>
                  <a:srgbClr val="01FF2F"/>
                </a:solidFill>
                <a:latin typeface="Verdana"/>
                <a:cs typeface="Verdana"/>
              </a:rPr>
              <a:t>ва</a:t>
            </a:r>
            <a:r>
              <a:rPr sz="1200" spc="-75" dirty="0">
                <a:solidFill>
                  <a:srgbClr val="01FF2F"/>
                </a:solidFill>
                <a:latin typeface="Verdana"/>
                <a:cs typeface="Verdana"/>
              </a:rPr>
              <a:t>е</a:t>
            </a:r>
            <a:r>
              <a:rPr sz="1200" spc="-45" dirty="0">
                <a:solidFill>
                  <a:srgbClr val="01FF2F"/>
                </a:solidFill>
                <a:latin typeface="Verdana"/>
                <a:cs typeface="Verdana"/>
              </a:rPr>
              <a:t>тс</a:t>
            </a:r>
            <a:r>
              <a:rPr sz="1200" spc="-80" dirty="0">
                <a:solidFill>
                  <a:srgbClr val="01FF2F"/>
                </a:solidFill>
                <a:latin typeface="Verdana"/>
                <a:cs typeface="Verdana"/>
              </a:rPr>
              <a:t>я</a:t>
            </a:r>
            <a:r>
              <a:rPr sz="1200" spc="-155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01FF2F"/>
                </a:solidFill>
                <a:latin typeface="Verdana"/>
                <a:cs typeface="Verdana"/>
              </a:rPr>
              <a:t>в  </a:t>
            </a:r>
            <a:r>
              <a:rPr sz="1200" spc="-45" dirty="0">
                <a:solidFill>
                  <a:srgbClr val="01FF2F"/>
                </a:solidFill>
                <a:latin typeface="Verdana"/>
                <a:cs typeface="Verdana"/>
              </a:rPr>
              <a:t>т</a:t>
            </a:r>
            <a:r>
              <a:rPr sz="1200" spc="-75" dirty="0">
                <a:solidFill>
                  <a:srgbClr val="01FF2F"/>
                </a:solidFill>
                <a:latin typeface="Verdana"/>
                <a:cs typeface="Verdana"/>
              </a:rPr>
              <a:t>е</a:t>
            </a:r>
            <a:r>
              <a:rPr sz="1200" spc="-85" dirty="0">
                <a:solidFill>
                  <a:srgbClr val="01FF2F"/>
                </a:solidFill>
                <a:latin typeface="Verdana"/>
                <a:cs typeface="Verdana"/>
              </a:rPr>
              <a:t>хн</a:t>
            </a:r>
            <a:r>
              <a:rPr sz="1200" spc="-75" dirty="0">
                <a:solidFill>
                  <a:srgbClr val="01FF2F"/>
                </a:solidFill>
                <a:latin typeface="Verdana"/>
                <a:cs typeface="Verdana"/>
              </a:rPr>
              <a:t>ич</a:t>
            </a:r>
            <a:r>
              <a:rPr sz="1200" spc="-65" dirty="0">
                <a:solidFill>
                  <a:srgbClr val="01FF2F"/>
                </a:solidFill>
                <a:latin typeface="Verdana"/>
                <a:cs typeface="Verdana"/>
              </a:rPr>
              <a:t>еских</a:t>
            </a:r>
            <a:r>
              <a:rPr sz="1200" spc="-145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01FF2F"/>
                </a:solidFill>
                <a:latin typeface="Verdana"/>
                <a:cs typeface="Verdana"/>
              </a:rPr>
              <a:t>кри</a:t>
            </a: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тери</a:t>
            </a:r>
            <a:r>
              <a:rPr sz="1200" spc="-80" dirty="0">
                <a:solidFill>
                  <a:srgbClr val="01FF2F"/>
                </a:solidFill>
                <a:latin typeface="Verdana"/>
                <a:cs typeface="Verdana"/>
              </a:rPr>
              <a:t>я</a:t>
            </a:r>
            <a:r>
              <a:rPr sz="1200" spc="-105" dirty="0">
                <a:solidFill>
                  <a:srgbClr val="01FF2F"/>
                </a:solidFill>
                <a:latin typeface="Verdana"/>
                <a:cs typeface="Verdana"/>
              </a:rPr>
              <a:t>х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6609" y="6262459"/>
            <a:ext cx="251002" cy="22643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9989" y="6262459"/>
            <a:ext cx="251002" cy="22643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368" y="6262459"/>
            <a:ext cx="251002" cy="22643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21089" y="6262459"/>
            <a:ext cx="248237" cy="22643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1653" y="6262459"/>
            <a:ext cx="251002" cy="22643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5032" y="6262459"/>
            <a:ext cx="251002" cy="22643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8413" y="6262459"/>
            <a:ext cx="251002" cy="22643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3317" y="6262459"/>
            <a:ext cx="251002" cy="226436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86696" y="6262459"/>
            <a:ext cx="251002" cy="226436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0077" y="6262459"/>
            <a:ext cx="251002" cy="22643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33456" y="6262459"/>
            <a:ext cx="251002" cy="22643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08360" y="6262459"/>
            <a:ext cx="251002" cy="226436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1741" y="6262459"/>
            <a:ext cx="251002" cy="226436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1511808" y="3447288"/>
            <a:ext cx="1257300" cy="2246630"/>
          </a:xfrm>
          <a:custGeom>
            <a:avLst/>
            <a:gdLst/>
            <a:ahLst/>
            <a:cxnLst/>
            <a:rect l="l" t="t" r="r" b="b"/>
            <a:pathLst>
              <a:path w="1257300" h="2246629">
                <a:moveTo>
                  <a:pt x="1127633" y="0"/>
                </a:moveTo>
                <a:lnTo>
                  <a:pt x="129666" y="0"/>
                </a:lnTo>
                <a:lnTo>
                  <a:pt x="79188" y="10187"/>
                </a:lnTo>
                <a:lnTo>
                  <a:pt x="37972" y="37972"/>
                </a:lnTo>
                <a:lnTo>
                  <a:pt x="10187" y="79188"/>
                </a:lnTo>
                <a:lnTo>
                  <a:pt x="0" y="129666"/>
                </a:lnTo>
                <a:lnTo>
                  <a:pt x="0" y="2116709"/>
                </a:lnTo>
                <a:lnTo>
                  <a:pt x="10187" y="2167187"/>
                </a:lnTo>
                <a:lnTo>
                  <a:pt x="37972" y="2208403"/>
                </a:lnTo>
                <a:lnTo>
                  <a:pt x="79188" y="2236188"/>
                </a:lnTo>
                <a:lnTo>
                  <a:pt x="129666" y="2246376"/>
                </a:lnTo>
                <a:lnTo>
                  <a:pt x="1127633" y="2246376"/>
                </a:lnTo>
                <a:lnTo>
                  <a:pt x="1178111" y="2236188"/>
                </a:lnTo>
                <a:lnTo>
                  <a:pt x="1219326" y="2208403"/>
                </a:lnTo>
                <a:lnTo>
                  <a:pt x="1247112" y="2167187"/>
                </a:lnTo>
                <a:lnTo>
                  <a:pt x="1257299" y="2116709"/>
                </a:lnTo>
                <a:lnTo>
                  <a:pt x="1257299" y="129666"/>
                </a:lnTo>
                <a:lnTo>
                  <a:pt x="1247112" y="79188"/>
                </a:lnTo>
                <a:lnTo>
                  <a:pt x="1219326" y="37973"/>
                </a:lnTo>
                <a:lnTo>
                  <a:pt x="1178111" y="10187"/>
                </a:lnTo>
                <a:lnTo>
                  <a:pt x="112763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621027" y="3448050"/>
            <a:ext cx="1082040" cy="1099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0"/>
              </a:spcBef>
            </a:pPr>
            <a:r>
              <a:rPr sz="4800" b="1" spc="-180" dirty="0">
                <a:solidFill>
                  <a:srgbClr val="01FF2F"/>
                </a:solidFill>
                <a:latin typeface="Tahoma"/>
                <a:cs typeface="Tahoma"/>
              </a:rPr>
              <a:t>06</a:t>
            </a:r>
            <a:endParaRPr sz="4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1200" spc="-55" dirty="0">
                <a:latin typeface="Verdana"/>
                <a:cs typeface="Verdana"/>
              </a:rPr>
              <a:t>Ме</a:t>
            </a:r>
            <a:r>
              <a:rPr sz="1200" spc="-50" dirty="0">
                <a:latin typeface="Verdana"/>
                <a:cs typeface="Verdana"/>
              </a:rPr>
              <a:t>три</a:t>
            </a:r>
            <a:r>
              <a:rPr sz="1200" spc="-65" dirty="0">
                <a:latin typeface="Verdana"/>
                <a:cs typeface="Verdana"/>
              </a:rPr>
              <a:t>к</a:t>
            </a:r>
            <a:r>
              <a:rPr sz="1200" spc="-80" dirty="0">
                <a:latin typeface="Verdana"/>
                <a:cs typeface="Verdana"/>
              </a:rPr>
              <a:t>а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MAPE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661915" y="3445764"/>
            <a:ext cx="3439795" cy="2246630"/>
          </a:xfrm>
          <a:custGeom>
            <a:avLst/>
            <a:gdLst/>
            <a:ahLst/>
            <a:cxnLst/>
            <a:rect l="l" t="t" r="r" b="b"/>
            <a:pathLst>
              <a:path w="3439795" h="2246629">
                <a:moveTo>
                  <a:pt x="3208019" y="0"/>
                </a:moveTo>
                <a:lnTo>
                  <a:pt x="231648" y="0"/>
                </a:lnTo>
                <a:lnTo>
                  <a:pt x="184976" y="4708"/>
                </a:lnTo>
                <a:lnTo>
                  <a:pt x="141499" y="18210"/>
                </a:lnTo>
                <a:lnTo>
                  <a:pt x="102151" y="39574"/>
                </a:lnTo>
                <a:lnTo>
                  <a:pt x="67865" y="67865"/>
                </a:lnTo>
                <a:lnTo>
                  <a:pt x="39574" y="102151"/>
                </a:lnTo>
                <a:lnTo>
                  <a:pt x="18210" y="141499"/>
                </a:lnTo>
                <a:lnTo>
                  <a:pt x="4708" y="184976"/>
                </a:lnTo>
                <a:lnTo>
                  <a:pt x="0" y="231648"/>
                </a:lnTo>
                <a:lnTo>
                  <a:pt x="0" y="2014727"/>
                </a:lnTo>
                <a:lnTo>
                  <a:pt x="4708" y="2061414"/>
                </a:lnTo>
                <a:lnTo>
                  <a:pt x="18210" y="2104897"/>
                </a:lnTo>
                <a:lnTo>
                  <a:pt x="39574" y="2144246"/>
                </a:lnTo>
                <a:lnTo>
                  <a:pt x="67865" y="2178529"/>
                </a:lnTo>
                <a:lnTo>
                  <a:pt x="102151" y="2206815"/>
                </a:lnTo>
                <a:lnTo>
                  <a:pt x="141499" y="2228172"/>
                </a:lnTo>
                <a:lnTo>
                  <a:pt x="184976" y="2241669"/>
                </a:lnTo>
                <a:lnTo>
                  <a:pt x="231648" y="2246376"/>
                </a:lnTo>
                <a:lnTo>
                  <a:pt x="3208019" y="2246376"/>
                </a:lnTo>
                <a:lnTo>
                  <a:pt x="3254691" y="2241669"/>
                </a:lnTo>
                <a:lnTo>
                  <a:pt x="3298168" y="2228172"/>
                </a:lnTo>
                <a:lnTo>
                  <a:pt x="3337516" y="2206815"/>
                </a:lnTo>
                <a:lnTo>
                  <a:pt x="3371802" y="2178529"/>
                </a:lnTo>
                <a:lnTo>
                  <a:pt x="3400093" y="2144246"/>
                </a:lnTo>
                <a:lnTo>
                  <a:pt x="3421457" y="2104897"/>
                </a:lnTo>
                <a:lnTo>
                  <a:pt x="3434959" y="2061414"/>
                </a:lnTo>
                <a:lnTo>
                  <a:pt x="3439667" y="2014727"/>
                </a:lnTo>
                <a:lnTo>
                  <a:pt x="3439667" y="231648"/>
                </a:lnTo>
                <a:lnTo>
                  <a:pt x="3434959" y="184976"/>
                </a:lnTo>
                <a:lnTo>
                  <a:pt x="3421457" y="141499"/>
                </a:lnTo>
                <a:lnTo>
                  <a:pt x="3400093" y="102151"/>
                </a:lnTo>
                <a:lnTo>
                  <a:pt x="3371802" y="67865"/>
                </a:lnTo>
                <a:lnTo>
                  <a:pt x="3337516" y="39574"/>
                </a:lnTo>
                <a:lnTo>
                  <a:pt x="3298168" y="18210"/>
                </a:lnTo>
                <a:lnTo>
                  <a:pt x="3254691" y="4708"/>
                </a:lnTo>
                <a:lnTo>
                  <a:pt x="320801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777232" y="3228945"/>
            <a:ext cx="3209925" cy="191008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600"/>
              </a:spcBef>
            </a:pPr>
            <a:r>
              <a:rPr sz="4800" b="1" spc="-180" dirty="0">
                <a:solidFill>
                  <a:srgbClr val="01FF2F"/>
                </a:solidFill>
                <a:latin typeface="Tahoma"/>
                <a:cs typeface="Tahoma"/>
              </a:rPr>
              <a:t>08</a:t>
            </a:r>
            <a:endParaRPr sz="48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375"/>
              </a:spcBef>
            </a:pPr>
            <a:r>
              <a:rPr sz="1200" spc="-60" dirty="0">
                <a:latin typeface="Verdana"/>
                <a:cs typeface="Verdana"/>
              </a:rPr>
              <a:t>В</a:t>
            </a:r>
            <a:r>
              <a:rPr sz="1200" spc="-80" dirty="0">
                <a:latin typeface="Verdana"/>
                <a:cs typeface="Verdana"/>
              </a:rPr>
              <a:t>ы</a:t>
            </a:r>
            <a:r>
              <a:rPr sz="1200" spc="-45" dirty="0">
                <a:latin typeface="Verdana"/>
                <a:cs typeface="Verdana"/>
              </a:rPr>
              <a:t>с</a:t>
            </a:r>
            <a:r>
              <a:rPr sz="1200" spc="-25" dirty="0">
                <a:latin typeface="Verdana"/>
                <a:cs typeface="Verdana"/>
              </a:rPr>
              <a:t>т</a:t>
            </a:r>
            <a:r>
              <a:rPr sz="1200" spc="-80" dirty="0">
                <a:latin typeface="Verdana"/>
                <a:cs typeface="Verdana"/>
              </a:rPr>
              <a:t>упле</a:t>
            </a:r>
            <a:r>
              <a:rPr sz="1200" spc="-65" dirty="0">
                <a:latin typeface="Verdana"/>
                <a:cs typeface="Verdana"/>
              </a:rPr>
              <a:t>ни</a:t>
            </a:r>
            <a:r>
              <a:rPr sz="1200" spc="-60" dirty="0">
                <a:latin typeface="Verdana"/>
                <a:cs typeface="Verdana"/>
              </a:rPr>
              <a:t>е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к</a:t>
            </a:r>
            <a:r>
              <a:rPr sz="1200" spc="-30" dirty="0">
                <a:latin typeface="Verdana"/>
                <a:cs typeface="Verdana"/>
              </a:rPr>
              <a:t>ом</a:t>
            </a:r>
            <a:r>
              <a:rPr sz="1200" spc="-85" dirty="0">
                <a:latin typeface="Verdana"/>
                <a:cs typeface="Verdana"/>
              </a:rPr>
              <a:t>а</a:t>
            </a:r>
            <a:r>
              <a:rPr sz="1200" spc="-45" dirty="0">
                <a:latin typeface="Verdana"/>
                <a:cs typeface="Verdana"/>
              </a:rPr>
              <a:t>нд</a:t>
            </a:r>
            <a:r>
              <a:rPr sz="1200" spc="-85" dirty="0">
                <a:latin typeface="Verdana"/>
                <a:cs typeface="Verdana"/>
              </a:rPr>
              <a:t>ы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(</a:t>
            </a:r>
            <a:r>
              <a:rPr sz="1200" spc="-60" dirty="0">
                <a:latin typeface="Verdana"/>
                <a:cs typeface="Verdana"/>
              </a:rPr>
              <a:t>умен</a:t>
            </a:r>
            <a:r>
              <a:rPr sz="1200" spc="-50" dirty="0">
                <a:latin typeface="Verdana"/>
                <a:cs typeface="Verdana"/>
              </a:rPr>
              <a:t>ие  </a:t>
            </a:r>
            <a:r>
              <a:rPr sz="1200" spc="-60" dirty="0">
                <a:latin typeface="Verdana"/>
                <a:cs typeface="Verdana"/>
              </a:rPr>
              <a:t>презентовать </a:t>
            </a:r>
            <a:r>
              <a:rPr sz="1200" spc="-80" dirty="0">
                <a:latin typeface="Verdana"/>
                <a:cs typeface="Verdana"/>
              </a:rPr>
              <a:t>результаты </a:t>
            </a:r>
            <a:r>
              <a:rPr sz="1200" spc="-55" dirty="0">
                <a:latin typeface="Verdana"/>
                <a:cs typeface="Verdana"/>
              </a:rPr>
              <a:t>своей </a:t>
            </a:r>
            <a:r>
              <a:rPr sz="1200" spc="-75" dirty="0">
                <a:latin typeface="Verdana"/>
                <a:cs typeface="Verdana"/>
              </a:rPr>
              <a:t>работы, 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с</a:t>
            </a:r>
            <a:r>
              <a:rPr sz="1200" spc="-50" dirty="0">
                <a:latin typeface="Verdana"/>
                <a:cs typeface="Verdana"/>
              </a:rPr>
              <a:t>троить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л</a:t>
            </a:r>
            <a:r>
              <a:rPr sz="1200" spc="-50" dirty="0">
                <a:latin typeface="Verdana"/>
                <a:cs typeface="Verdana"/>
              </a:rPr>
              <a:t>ог</a:t>
            </a:r>
            <a:r>
              <a:rPr sz="1200" spc="-75" dirty="0">
                <a:latin typeface="Verdana"/>
                <a:cs typeface="Verdana"/>
              </a:rPr>
              <a:t>ичны</a:t>
            </a:r>
            <a:r>
              <a:rPr sz="1200" spc="-65" dirty="0">
                <a:latin typeface="Verdana"/>
                <a:cs typeface="Verdana"/>
              </a:rPr>
              <a:t>й</a:t>
            </a:r>
            <a:r>
              <a:rPr sz="1200" spc="-114" dirty="0">
                <a:latin typeface="Verdana"/>
                <a:cs typeface="Verdana"/>
              </a:rPr>
              <a:t>,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п</a:t>
            </a:r>
            <a:r>
              <a:rPr sz="1200" spc="-70" dirty="0">
                <a:latin typeface="Verdana"/>
                <a:cs typeface="Verdana"/>
              </a:rPr>
              <a:t>он</a:t>
            </a:r>
            <a:r>
              <a:rPr sz="1200" spc="-60" dirty="0">
                <a:latin typeface="Verdana"/>
                <a:cs typeface="Verdana"/>
              </a:rPr>
              <a:t>я</a:t>
            </a:r>
            <a:r>
              <a:rPr sz="1200" spc="-55" dirty="0">
                <a:latin typeface="Verdana"/>
                <a:cs typeface="Verdana"/>
              </a:rPr>
              <a:t>тн</a:t>
            </a:r>
            <a:r>
              <a:rPr sz="1200" spc="-80" dirty="0">
                <a:latin typeface="Verdana"/>
                <a:cs typeface="Verdana"/>
              </a:rPr>
              <a:t>ы</a:t>
            </a:r>
            <a:r>
              <a:rPr sz="1200" spc="-65" dirty="0">
                <a:latin typeface="Verdana"/>
                <a:cs typeface="Verdana"/>
              </a:rPr>
              <a:t>й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и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ин</a:t>
            </a:r>
            <a:r>
              <a:rPr sz="1200" spc="-45" dirty="0">
                <a:latin typeface="Verdana"/>
                <a:cs typeface="Verdana"/>
              </a:rPr>
              <a:t>т</a:t>
            </a:r>
            <a:r>
              <a:rPr sz="1200" spc="-60" dirty="0">
                <a:latin typeface="Verdana"/>
                <a:cs typeface="Verdana"/>
              </a:rPr>
              <a:t>ересны</a:t>
            </a:r>
            <a:r>
              <a:rPr sz="1200" spc="-45" dirty="0">
                <a:latin typeface="Verdana"/>
                <a:cs typeface="Verdana"/>
              </a:rPr>
              <a:t>й  </a:t>
            </a:r>
            <a:r>
              <a:rPr sz="1200" spc="-70" dirty="0">
                <a:latin typeface="Verdana"/>
                <a:cs typeface="Verdana"/>
              </a:rPr>
              <a:t>ра</a:t>
            </a:r>
            <a:r>
              <a:rPr sz="1200" spc="-60" dirty="0">
                <a:latin typeface="Verdana"/>
                <a:cs typeface="Verdana"/>
              </a:rPr>
              <a:t>с</a:t>
            </a:r>
            <a:r>
              <a:rPr sz="1200" spc="-45" dirty="0">
                <a:latin typeface="Verdana"/>
                <a:cs typeface="Verdana"/>
              </a:rPr>
              <a:t>с</a:t>
            </a:r>
            <a:r>
              <a:rPr sz="1200" spc="-70" dirty="0">
                <a:latin typeface="Verdana"/>
                <a:cs typeface="Verdana"/>
              </a:rPr>
              <a:t>к</a:t>
            </a:r>
            <a:r>
              <a:rPr sz="1200" spc="-85" dirty="0">
                <a:latin typeface="Verdana"/>
                <a:cs typeface="Verdana"/>
              </a:rPr>
              <a:t>а</a:t>
            </a:r>
            <a:r>
              <a:rPr sz="1200" spc="-30" dirty="0">
                <a:latin typeface="Verdana"/>
                <a:cs typeface="Verdana"/>
              </a:rPr>
              <a:t>з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д</a:t>
            </a:r>
            <a:r>
              <a:rPr sz="1200" spc="-70" dirty="0">
                <a:latin typeface="Verdana"/>
                <a:cs typeface="Verdana"/>
              </a:rPr>
              <a:t>л</a:t>
            </a:r>
            <a:r>
              <a:rPr sz="1200" spc="-80" dirty="0">
                <a:latin typeface="Verdana"/>
                <a:cs typeface="Verdana"/>
              </a:rPr>
              <a:t>я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п</a:t>
            </a:r>
            <a:r>
              <a:rPr sz="1200" spc="-55" dirty="0">
                <a:latin typeface="Verdana"/>
                <a:cs typeface="Verdana"/>
              </a:rPr>
              <a:t>резен</a:t>
            </a:r>
            <a:r>
              <a:rPr sz="1200" spc="-45" dirty="0">
                <a:latin typeface="Verdana"/>
                <a:cs typeface="Verdana"/>
              </a:rPr>
              <a:t>т</a:t>
            </a:r>
            <a:r>
              <a:rPr sz="1200" spc="-85" dirty="0">
                <a:latin typeface="Verdana"/>
                <a:cs typeface="Verdana"/>
              </a:rPr>
              <a:t>а</a:t>
            </a:r>
            <a:r>
              <a:rPr sz="1200" spc="-60" dirty="0">
                <a:latin typeface="Verdana"/>
                <a:cs typeface="Verdana"/>
              </a:rPr>
              <a:t>ции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ре</a:t>
            </a:r>
            <a:r>
              <a:rPr sz="1200" spc="-60" dirty="0">
                <a:latin typeface="Verdana"/>
                <a:cs typeface="Verdana"/>
              </a:rPr>
              <a:t>з</a:t>
            </a:r>
            <a:r>
              <a:rPr sz="1200" spc="-140" dirty="0">
                <a:latin typeface="Verdana"/>
                <a:cs typeface="Verdana"/>
              </a:rPr>
              <a:t>у</a:t>
            </a:r>
            <a:r>
              <a:rPr sz="1200" spc="-70" dirty="0">
                <a:latin typeface="Verdana"/>
                <a:cs typeface="Verdana"/>
              </a:rPr>
              <a:t>л</a:t>
            </a:r>
            <a:r>
              <a:rPr sz="1200" spc="-140" dirty="0">
                <a:latin typeface="Verdana"/>
                <a:cs typeface="Verdana"/>
              </a:rPr>
              <a:t>ь</a:t>
            </a:r>
            <a:r>
              <a:rPr sz="1200" spc="-45" dirty="0">
                <a:latin typeface="Verdana"/>
                <a:cs typeface="Verdana"/>
              </a:rPr>
              <a:t>т</a:t>
            </a:r>
            <a:r>
              <a:rPr sz="1200" spc="-110" dirty="0">
                <a:latin typeface="Verdana"/>
                <a:cs typeface="Verdana"/>
              </a:rPr>
              <a:t>а</a:t>
            </a:r>
            <a:r>
              <a:rPr sz="1200" spc="-45" dirty="0">
                <a:latin typeface="Verdana"/>
                <a:cs typeface="Verdana"/>
              </a:rPr>
              <a:t>т</a:t>
            </a:r>
            <a:r>
              <a:rPr sz="1200" spc="-55" dirty="0">
                <a:latin typeface="Verdana"/>
                <a:cs typeface="Verdana"/>
              </a:rPr>
              <a:t>ов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сво</a:t>
            </a:r>
            <a:r>
              <a:rPr sz="1200" spc="-65" dirty="0">
                <a:latin typeface="Verdana"/>
                <a:cs typeface="Verdana"/>
              </a:rPr>
              <a:t>е</a:t>
            </a:r>
            <a:r>
              <a:rPr sz="1200" spc="-45" dirty="0">
                <a:latin typeface="Verdana"/>
                <a:cs typeface="Verdana"/>
              </a:rPr>
              <a:t>й  </a:t>
            </a:r>
            <a:r>
              <a:rPr sz="1200" spc="-80" dirty="0">
                <a:latin typeface="Verdana"/>
                <a:cs typeface="Verdana"/>
              </a:rPr>
              <a:t>работы)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3878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6</a:t>
            </a:fld>
            <a:endParaRPr spc="-40" dirty="0"/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DBEDEF55-D0A8-13F3-914F-85F0B1322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6" y="6031695"/>
            <a:ext cx="1766022" cy="55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Полилиния: фигура 40">
            <a:extLst>
              <a:ext uri="{FF2B5EF4-FFF2-40B4-BE49-F238E27FC236}">
                <a16:creationId xmlns:a16="http://schemas.microsoft.com/office/drawing/2014/main" id="{2C0FD5C6-4995-F349-2F8D-3675566C14A4}"/>
              </a:ext>
            </a:extLst>
          </p:cNvPr>
          <p:cNvSpPr/>
          <p:nvPr/>
        </p:nvSpPr>
        <p:spPr>
          <a:xfrm>
            <a:off x="2223407" y="6073513"/>
            <a:ext cx="528567" cy="510591"/>
          </a:xfrm>
          <a:custGeom>
            <a:avLst/>
            <a:gdLst>
              <a:gd name="connsiteX0" fmla="*/ 528567 w 528567"/>
              <a:gd name="connsiteY0" fmla="*/ 0 h 510591"/>
              <a:gd name="connsiteX1" fmla="*/ 314442 w 528567"/>
              <a:gd name="connsiteY1" fmla="*/ 0 h 510591"/>
              <a:gd name="connsiteX2" fmla="*/ 104929 w 528567"/>
              <a:gd name="connsiteY2" fmla="*/ 211551 h 510591"/>
              <a:gd name="connsiteX3" fmla="*/ 127868 w 528567"/>
              <a:gd name="connsiteY3" fmla="*/ 234711 h 510591"/>
              <a:gd name="connsiteX4" fmla="*/ 276000 w 528567"/>
              <a:gd name="connsiteY4" fmla="*/ 85134 h 510591"/>
              <a:gd name="connsiteX5" fmla="*/ 278272 w 528567"/>
              <a:gd name="connsiteY5" fmla="*/ 86968 h 510591"/>
              <a:gd name="connsiteX6" fmla="*/ 287324 w 528567"/>
              <a:gd name="connsiteY6" fmla="*/ 95194 h 510591"/>
              <a:gd name="connsiteX7" fmla="*/ 311654 w 528567"/>
              <a:gd name="connsiteY7" fmla="*/ 123496 h 510591"/>
              <a:gd name="connsiteX8" fmla="*/ 353392 w 528567"/>
              <a:gd name="connsiteY8" fmla="*/ 233973 h 510591"/>
              <a:gd name="connsiteX9" fmla="*/ 353474 w 528567"/>
              <a:gd name="connsiteY9" fmla="*/ 234807 h 510591"/>
              <a:gd name="connsiteX10" fmla="*/ 353758 w 528567"/>
              <a:gd name="connsiteY10" fmla="*/ 237922 h 510591"/>
              <a:gd name="connsiteX11" fmla="*/ 353990 w 528567"/>
              <a:gd name="connsiteY11" fmla="*/ 241618 h 510591"/>
              <a:gd name="connsiteX12" fmla="*/ 352869 w 528567"/>
              <a:gd name="connsiteY12" fmla="*/ 281313 h 510591"/>
              <a:gd name="connsiteX13" fmla="*/ 352562 w 528567"/>
              <a:gd name="connsiteY13" fmla="*/ 283929 h 510591"/>
              <a:gd name="connsiteX14" fmla="*/ 380622 w 528567"/>
              <a:gd name="connsiteY14" fmla="*/ 312267 h 510591"/>
              <a:gd name="connsiteX15" fmla="*/ 382484 w 528567"/>
              <a:gd name="connsiteY15" fmla="*/ 302133 h 510591"/>
              <a:gd name="connsiteX16" fmla="*/ 386729 w 528567"/>
              <a:gd name="connsiteY16" fmla="*/ 255300 h 510591"/>
              <a:gd name="connsiteX17" fmla="*/ 369746 w 528567"/>
              <a:gd name="connsiteY17" fmla="*/ 163116 h 510591"/>
              <a:gd name="connsiteX18" fmla="*/ 368984 w 528567"/>
              <a:gd name="connsiteY18" fmla="*/ 161134 h 510591"/>
              <a:gd name="connsiteX19" fmla="*/ 528567 w 528567"/>
              <a:gd name="connsiteY19" fmla="*/ 0 h 510591"/>
              <a:gd name="connsiteX20" fmla="*/ 450420 w 528567"/>
              <a:gd name="connsiteY20" fmla="*/ 32608 h 510591"/>
              <a:gd name="connsiteX21" fmla="*/ 354154 w 528567"/>
              <a:gd name="connsiteY21" fmla="*/ 129785 h 510591"/>
              <a:gd name="connsiteX22" fmla="*/ 352032 w 528567"/>
              <a:gd name="connsiteY22" fmla="*/ 126141 h 510591"/>
              <a:gd name="connsiteX23" fmla="*/ 301586 w 528567"/>
              <a:gd name="connsiteY23" fmla="*/ 64203 h 510591"/>
              <a:gd name="connsiteX24" fmla="*/ 299015 w 528567"/>
              <a:gd name="connsiteY24" fmla="*/ 61901 h 510591"/>
              <a:gd name="connsiteX25" fmla="*/ 328030 w 528567"/>
              <a:gd name="connsiteY25" fmla="*/ 32608 h 510591"/>
              <a:gd name="connsiteX26" fmla="*/ 450420 w 528567"/>
              <a:gd name="connsiteY26" fmla="*/ 32608 h 510591"/>
              <a:gd name="connsiteX27" fmla="*/ 81997 w 528567"/>
              <a:gd name="connsiteY27" fmla="*/ 224152 h 510591"/>
              <a:gd name="connsiteX28" fmla="*/ 58429 w 528567"/>
              <a:gd name="connsiteY28" fmla="*/ 247937 h 510591"/>
              <a:gd name="connsiteX29" fmla="*/ 87094 w 528567"/>
              <a:gd name="connsiteY29" fmla="*/ 276887 h 510591"/>
              <a:gd name="connsiteX30" fmla="*/ 131568 w 528567"/>
              <a:gd name="connsiteY30" fmla="*/ 321156 h 510591"/>
              <a:gd name="connsiteX31" fmla="*/ 171766 w 528567"/>
              <a:gd name="connsiteY31" fmla="*/ 282066 h 510591"/>
              <a:gd name="connsiteX32" fmla="*/ 213549 w 528567"/>
              <a:gd name="connsiteY32" fmla="*/ 321954 h 510591"/>
              <a:gd name="connsiteX33" fmla="*/ 320287 w 528567"/>
              <a:gd name="connsiteY33" fmla="*/ 210314 h 510591"/>
              <a:gd name="connsiteX34" fmla="*/ 319278 w 528567"/>
              <a:gd name="connsiteY34" fmla="*/ 207147 h 510591"/>
              <a:gd name="connsiteX35" fmla="*/ 310518 w 528567"/>
              <a:gd name="connsiteY35" fmla="*/ 184226 h 510591"/>
              <a:gd name="connsiteX36" fmla="*/ 307319 w 528567"/>
              <a:gd name="connsiteY36" fmla="*/ 177080 h 510591"/>
              <a:gd name="connsiteX37" fmla="*/ 215732 w 528567"/>
              <a:gd name="connsiteY37" fmla="*/ 272066 h 510591"/>
              <a:gd name="connsiteX38" fmla="*/ 213505 w 528567"/>
              <a:gd name="connsiteY38" fmla="*/ 274316 h 510591"/>
              <a:gd name="connsiteX39" fmla="*/ 171558 w 528567"/>
              <a:gd name="connsiteY39" fmla="*/ 234271 h 510591"/>
              <a:gd name="connsiteX40" fmla="*/ 132203 w 528567"/>
              <a:gd name="connsiteY40" fmla="*/ 274540 h 510591"/>
              <a:gd name="connsiteX41" fmla="*/ 110662 w 528567"/>
              <a:gd name="connsiteY41" fmla="*/ 253094 h 510591"/>
              <a:gd name="connsiteX42" fmla="*/ 81997 w 528567"/>
              <a:gd name="connsiteY42" fmla="*/ 224152 h 510591"/>
              <a:gd name="connsiteX43" fmla="*/ 314419 w 528567"/>
              <a:gd name="connsiteY43" fmla="*/ 510592 h 510591"/>
              <a:gd name="connsiteX44" fmla="*/ 528567 w 528567"/>
              <a:gd name="connsiteY44" fmla="*/ 510592 h 510591"/>
              <a:gd name="connsiteX45" fmla="*/ 292093 w 528567"/>
              <a:gd name="connsiteY45" fmla="*/ 271820 h 510591"/>
              <a:gd name="connsiteX46" fmla="*/ 269945 w 528567"/>
              <a:gd name="connsiteY46" fmla="*/ 295784 h 510591"/>
              <a:gd name="connsiteX47" fmla="*/ 330064 w 528567"/>
              <a:gd name="connsiteY47" fmla="*/ 356492 h 510591"/>
              <a:gd name="connsiteX48" fmla="*/ 328950 w 528567"/>
              <a:gd name="connsiteY48" fmla="*/ 358623 h 510591"/>
              <a:gd name="connsiteX49" fmla="*/ 139544 w 528567"/>
              <a:gd name="connsiteY49" fmla="*/ 477834 h 510591"/>
              <a:gd name="connsiteX50" fmla="*/ 134169 w 528567"/>
              <a:gd name="connsiteY50" fmla="*/ 477969 h 510591"/>
              <a:gd name="connsiteX51" fmla="*/ 55193 w 528567"/>
              <a:gd name="connsiteY51" fmla="*/ 477969 h 510591"/>
              <a:gd name="connsiteX52" fmla="*/ 168650 w 528567"/>
              <a:gd name="connsiteY52" fmla="*/ 363415 h 510591"/>
              <a:gd name="connsiteX53" fmla="*/ 224844 w 528567"/>
              <a:gd name="connsiteY53" fmla="*/ 420144 h 510591"/>
              <a:gd name="connsiteX54" fmla="*/ 228425 w 528567"/>
              <a:gd name="connsiteY54" fmla="*/ 418006 h 510591"/>
              <a:gd name="connsiteX55" fmla="*/ 247365 w 528567"/>
              <a:gd name="connsiteY55" fmla="*/ 405353 h 510591"/>
              <a:gd name="connsiteX56" fmla="*/ 252350 w 528567"/>
              <a:gd name="connsiteY56" fmla="*/ 401612 h 510591"/>
              <a:gd name="connsiteX57" fmla="*/ 168650 w 528567"/>
              <a:gd name="connsiteY57" fmla="*/ 317088 h 510591"/>
              <a:gd name="connsiteX58" fmla="*/ 0 w 528567"/>
              <a:gd name="connsiteY58" fmla="*/ 487373 h 510591"/>
              <a:gd name="connsiteX59" fmla="*/ 0 w 528567"/>
              <a:gd name="connsiteY59" fmla="*/ 510592 h 510591"/>
              <a:gd name="connsiteX60" fmla="*/ 139805 w 528567"/>
              <a:gd name="connsiteY60" fmla="*/ 510592 h 510591"/>
              <a:gd name="connsiteX61" fmla="*/ 270671 w 528567"/>
              <a:gd name="connsiteY61" fmla="*/ 470070 h 510591"/>
              <a:gd name="connsiteX62" fmla="*/ 272868 w 528567"/>
              <a:gd name="connsiteY62" fmla="*/ 468639 h 510591"/>
              <a:gd name="connsiteX63" fmla="*/ 314419 w 528567"/>
              <a:gd name="connsiteY63" fmla="*/ 510592 h 510591"/>
              <a:gd name="connsiteX64" fmla="*/ 354147 w 528567"/>
              <a:gd name="connsiteY64" fmla="*/ 380807 h 510591"/>
              <a:gd name="connsiteX65" fmla="*/ 450383 w 528567"/>
              <a:gd name="connsiteY65" fmla="*/ 477976 h 510591"/>
              <a:gd name="connsiteX66" fmla="*/ 327986 w 528567"/>
              <a:gd name="connsiteY66" fmla="*/ 477976 h 510591"/>
              <a:gd name="connsiteX67" fmla="*/ 298992 w 528567"/>
              <a:gd name="connsiteY67" fmla="*/ 448699 h 510591"/>
              <a:gd name="connsiteX68" fmla="*/ 301570 w 528567"/>
              <a:gd name="connsiteY68" fmla="*/ 446396 h 510591"/>
              <a:gd name="connsiteX69" fmla="*/ 352032 w 528567"/>
              <a:gd name="connsiteY69" fmla="*/ 384451 h 510591"/>
              <a:gd name="connsiteX70" fmla="*/ 354147 w 528567"/>
              <a:gd name="connsiteY70" fmla="*/ 380807 h 510591"/>
              <a:gd name="connsiteX71" fmla="*/ 217272 w 528567"/>
              <a:gd name="connsiteY71" fmla="*/ 49158 h 510591"/>
              <a:gd name="connsiteX72" fmla="*/ 241953 w 528567"/>
              <a:gd name="connsiteY72" fmla="*/ 24240 h 510591"/>
              <a:gd name="connsiteX73" fmla="*/ 234733 w 528567"/>
              <a:gd name="connsiteY73" fmla="*/ 21066 h 510591"/>
              <a:gd name="connsiteX74" fmla="*/ 133818 w 528567"/>
              <a:gd name="connsiteY74" fmla="*/ 0 h 510591"/>
              <a:gd name="connsiteX75" fmla="*/ 7 w 528567"/>
              <a:gd name="connsiteY75" fmla="*/ 0 h 510591"/>
              <a:gd name="connsiteX76" fmla="*/ 0 w 528567"/>
              <a:gd name="connsiteY76" fmla="*/ 363817 h 510591"/>
              <a:gd name="connsiteX77" fmla="*/ 63474 w 528567"/>
              <a:gd name="connsiteY77" fmla="*/ 299726 h 510591"/>
              <a:gd name="connsiteX78" fmla="*/ 40535 w 528567"/>
              <a:gd name="connsiteY78" fmla="*/ 276567 h 510591"/>
              <a:gd name="connsiteX79" fmla="*/ 32432 w 528567"/>
              <a:gd name="connsiteY79" fmla="*/ 284756 h 510591"/>
              <a:gd name="connsiteX80" fmla="*/ 32298 w 528567"/>
              <a:gd name="connsiteY80" fmla="*/ 32623 h 510591"/>
              <a:gd name="connsiteX81" fmla="*/ 139544 w 528567"/>
              <a:gd name="connsiteY81" fmla="*/ 32765 h 510591"/>
              <a:gd name="connsiteX82" fmla="*/ 214006 w 528567"/>
              <a:gd name="connsiteY82" fmla="*/ 47869 h 510591"/>
              <a:gd name="connsiteX83" fmla="*/ 217272 w 528567"/>
              <a:gd name="connsiteY83" fmla="*/ 49158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28567" h="510591">
                <a:moveTo>
                  <a:pt x="528567" y="0"/>
                </a:moveTo>
                <a:lnTo>
                  <a:pt x="314442" y="0"/>
                </a:lnTo>
                <a:lnTo>
                  <a:pt x="104929" y="211551"/>
                </a:lnTo>
                <a:lnTo>
                  <a:pt x="127868" y="234711"/>
                </a:lnTo>
                <a:lnTo>
                  <a:pt x="276000" y="85134"/>
                </a:lnTo>
                <a:lnTo>
                  <a:pt x="278272" y="86968"/>
                </a:lnTo>
                <a:cubicBezTo>
                  <a:pt x="281434" y="89539"/>
                  <a:pt x="284402" y="92348"/>
                  <a:pt x="287324" y="95194"/>
                </a:cubicBezTo>
                <a:cubicBezTo>
                  <a:pt x="296233" y="103875"/>
                  <a:pt x="304352" y="113398"/>
                  <a:pt x="311654" y="123496"/>
                </a:cubicBezTo>
                <a:cubicBezTo>
                  <a:pt x="335206" y="156037"/>
                  <a:pt x="349625" y="193824"/>
                  <a:pt x="353392" y="233973"/>
                </a:cubicBezTo>
                <a:cubicBezTo>
                  <a:pt x="353414" y="234249"/>
                  <a:pt x="353444" y="234525"/>
                  <a:pt x="353474" y="234807"/>
                </a:cubicBezTo>
                <a:lnTo>
                  <a:pt x="353758" y="237922"/>
                </a:lnTo>
                <a:lnTo>
                  <a:pt x="353990" y="241618"/>
                </a:lnTo>
                <a:cubicBezTo>
                  <a:pt x="354812" y="254845"/>
                  <a:pt x="354431" y="268154"/>
                  <a:pt x="352869" y="281313"/>
                </a:cubicBezTo>
                <a:lnTo>
                  <a:pt x="352562" y="283929"/>
                </a:lnTo>
                <a:lnTo>
                  <a:pt x="380622" y="312267"/>
                </a:lnTo>
                <a:lnTo>
                  <a:pt x="382484" y="302133"/>
                </a:lnTo>
                <a:cubicBezTo>
                  <a:pt x="385316" y="286701"/>
                  <a:pt x="386729" y="271000"/>
                  <a:pt x="386729" y="255300"/>
                </a:cubicBezTo>
                <a:cubicBezTo>
                  <a:pt x="386729" y="223772"/>
                  <a:pt x="381025" y="192520"/>
                  <a:pt x="369746" y="163116"/>
                </a:cubicBezTo>
                <a:lnTo>
                  <a:pt x="368984" y="161134"/>
                </a:lnTo>
                <a:lnTo>
                  <a:pt x="528567" y="0"/>
                </a:lnTo>
                <a:close/>
                <a:moveTo>
                  <a:pt x="450420" y="32608"/>
                </a:moveTo>
                <a:lnTo>
                  <a:pt x="354154" y="129785"/>
                </a:lnTo>
                <a:lnTo>
                  <a:pt x="352032" y="126141"/>
                </a:lnTo>
                <a:cubicBezTo>
                  <a:pt x="338562" y="102981"/>
                  <a:pt x="321483" y="82027"/>
                  <a:pt x="301586" y="64203"/>
                </a:cubicBezTo>
                <a:lnTo>
                  <a:pt x="299015" y="61901"/>
                </a:lnTo>
                <a:lnTo>
                  <a:pt x="328030" y="32608"/>
                </a:lnTo>
                <a:lnTo>
                  <a:pt x="450420" y="32608"/>
                </a:lnTo>
                <a:close/>
                <a:moveTo>
                  <a:pt x="81997" y="224152"/>
                </a:moveTo>
                <a:lnTo>
                  <a:pt x="58429" y="247937"/>
                </a:lnTo>
                <a:lnTo>
                  <a:pt x="87094" y="276887"/>
                </a:lnTo>
                <a:lnTo>
                  <a:pt x="131568" y="321156"/>
                </a:lnTo>
                <a:lnTo>
                  <a:pt x="171766" y="282066"/>
                </a:lnTo>
                <a:lnTo>
                  <a:pt x="213549" y="321954"/>
                </a:lnTo>
                <a:lnTo>
                  <a:pt x="320287" y="210314"/>
                </a:lnTo>
                <a:lnTo>
                  <a:pt x="319278" y="207147"/>
                </a:lnTo>
                <a:cubicBezTo>
                  <a:pt x="316789" y="199345"/>
                  <a:pt x="313852" y="191693"/>
                  <a:pt x="310518" y="184226"/>
                </a:cubicBezTo>
                <a:lnTo>
                  <a:pt x="307319" y="177080"/>
                </a:lnTo>
                <a:cubicBezTo>
                  <a:pt x="275948" y="208771"/>
                  <a:pt x="247110" y="240389"/>
                  <a:pt x="215732" y="272066"/>
                </a:cubicBezTo>
                <a:lnTo>
                  <a:pt x="213505" y="274316"/>
                </a:lnTo>
                <a:lnTo>
                  <a:pt x="171558" y="234271"/>
                </a:lnTo>
                <a:lnTo>
                  <a:pt x="132203" y="274540"/>
                </a:lnTo>
                <a:lnTo>
                  <a:pt x="110662" y="253094"/>
                </a:lnTo>
                <a:lnTo>
                  <a:pt x="81997" y="224152"/>
                </a:lnTo>
                <a:close/>
                <a:moveTo>
                  <a:pt x="314419" y="510592"/>
                </a:moveTo>
                <a:lnTo>
                  <a:pt x="528567" y="510592"/>
                </a:lnTo>
                <a:lnTo>
                  <a:pt x="292093" y="271820"/>
                </a:lnTo>
                <a:lnTo>
                  <a:pt x="269945" y="295784"/>
                </a:lnTo>
                <a:lnTo>
                  <a:pt x="330064" y="356492"/>
                </a:lnTo>
                <a:lnTo>
                  <a:pt x="328950" y="358623"/>
                </a:lnTo>
                <a:cubicBezTo>
                  <a:pt x="291547" y="430353"/>
                  <a:pt x="219896" y="475763"/>
                  <a:pt x="139544" y="477834"/>
                </a:cubicBezTo>
                <a:lnTo>
                  <a:pt x="134169" y="477969"/>
                </a:lnTo>
                <a:lnTo>
                  <a:pt x="55193" y="477969"/>
                </a:lnTo>
                <a:lnTo>
                  <a:pt x="168650" y="363415"/>
                </a:lnTo>
                <a:lnTo>
                  <a:pt x="224844" y="420144"/>
                </a:lnTo>
                <a:lnTo>
                  <a:pt x="228425" y="418006"/>
                </a:lnTo>
                <a:cubicBezTo>
                  <a:pt x="234942" y="414123"/>
                  <a:pt x="241288" y="409913"/>
                  <a:pt x="247365" y="405353"/>
                </a:cubicBezTo>
                <a:lnTo>
                  <a:pt x="252350" y="401612"/>
                </a:lnTo>
                <a:lnTo>
                  <a:pt x="168650" y="317088"/>
                </a:lnTo>
                <a:lnTo>
                  <a:pt x="0" y="487373"/>
                </a:lnTo>
                <a:lnTo>
                  <a:pt x="0" y="510592"/>
                </a:lnTo>
                <a:lnTo>
                  <a:pt x="139805" y="510592"/>
                </a:lnTo>
                <a:cubicBezTo>
                  <a:pt x="186395" y="509496"/>
                  <a:pt x="231496" y="495569"/>
                  <a:pt x="270671" y="470070"/>
                </a:cubicBezTo>
                <a:lnTo>
                  <a:pt x="272868" y="468639"/>
                </a:lnTo>
                <a:lnTo>
                  <a:pt x="314419" y="510592"/>
                </a:lnTo>
                <a:close/>
                <a:moveTo>
                  <a:pt x="354147" y="380807"/>
                </a:moveTo>
                <a:lnTo>
                  <a:pt x="450383" y="477976"/>
                </a:lnTo>
                <a:lnTo>
                  <a:pt x="327986" y="477976"/>
                </a:lnTo>
                <a:lnTo>
                  <a:pt x="298992" y="448699"/>
                </a:lnTo>
                <a:lnTo>
                  <a:pt x="301570" y="446396"/>
                </a:lnTo>
                <a:cubicBezTo>
                  <a:pt x="321468" y="428572"/>
                  <a:pt x="338548" y="407610"/>
                  <a:pt x="352032" y="384451"/>
                </a:cubicBezTo>
                <a:lnTo>
                  <a:pt x="354147" y="380807"/>
                </a:lnTo>
                <a:close/>
                <a:moveTo>
                  <a:pt x="217272" y="49158"/>
                </a:moveTo>
                <a:lnTo>
                  <a:pt x="241953" y="24240"/>
                </a:lnTo>
                <a:lnTo>
                  <a:pt x="234733" y="21066"/>
                </a:lnTo>
                <a:cubicBezTo>
                  <a:pt x="202846" y="7027"/>
                  <a:pt x="168590" y="0"/>
                  <a:pt x="133818" y="0"/>
                </a:cubicBezTo>
                <a:lnTo>
                  <a:pt x="7" y="0"/>
                </a:lnTo>
                <a:lnTo>
                  <a:pt x="0" y="363817"/>
                </a:lnTo>
                <a:lnTo>
                  <a:pt x="63474" y="299726"/>
                </a:lnTo>
                <a:lnTo>
                  <a:pt x="40535" y="276567"/>
                </a:lnTo>
                <a:lnTo>
                  <a:pt x="32432" y="284756"/>
                </a:lnTo>
                <a:lnTo>
                  <a:pt x="32298" y="32623"/>
                </a:lnTo>
                <a:lnTo>
                  <a:pt x="139544" y="32765"/>
                </a:lnTo>
                <a:cubicBezTo>
                  <a:pt x="165039" y="33428"/>
                  <a:pt x="190243" y="38502"/>
                  <a:pt x="214006" y="47869"/>
                </a:cubicBezTo>
                <a:lnTo>
                  <a:pt x="217272" y="49158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Полилиния: фигура 41">
            <a:extLst>
              <a:ext uri="{FF2B5EF4-FFF2-40B4-BE49-F238E27FC236}">
                <a16:creationId xmlns:a16="http://schemas.microsoft.com/office/drawing/2014/main" id="{81BB162B-F75F-3A5A-50A1-B3B89022863D}"/>
              </a:ext>
            </a:extLst>
          </p:cNvPr>
          <p:cNvSpPr/>
          <p:nvPr/>
        </p:nvSpPr>
        <p:spPr>
          <a:xfrm>
            <a:off x="2318815" y="6073513"/>
            <a:ext cx="450839" cy="244464"/>
          </a:xfrm>
          <a:custGeom>
            <a:avLst/>
            <a:gdLst>
              <a:gd name="connsiteX0" fmla="*/ 181170 w 450839"/>
              <a:gd name="connsiteY0" fmla="*/ 101103 h 244464"/>
              <a:gd name="connsiteX1" fmla="*/ 37373 w 450839"/>
              <a:gd name="connsiteY1" fmla="*/ 244465 h 244464"/>
              <a:gd name="connsiteX2" fmla="*/ 0 w 450839"/>
              <a:gd name="connsiteY2" fmla="*/ 207200 h 244464"/>
              <a:gd name="connsiteX3" fmla="*/ 207832 w 450839"/>
              <a:gd name="connsiteY3" fmla="*/ 0 h 244464"/>
              <a:gd name="connsiteX4" fmla="*/ 450839 w 450839"/>
              <a:gd name="connsiteY4" fmla="*/ 0 h 244464"/>
              <a:gd name="connsiteX5" fmla="*/ 285463 w 450839"/>
              <a:gd name="connsiteY5" fmla="*/ 164859 h 244464"/>
              <a:gd name="connsiteX6" fmla="*/ 265610 w 450839"/>
              <a:gd name="connsiteY6" fmla="*/ 184658 h 244464"/>
              <a:gd name="connsiteX7" fmla="*/ 255691 w 450839"/>
              <a:gd name="connsiteY7" fmla="*/ 120016 h 244464"/>
              <a:gd name="connsiteX8" fmla="*/ 260744 w 450839"/>
              <a:gd name="connsiteY8" fmla="*/ 114978 h 244464"/>
              <a:gd name="connsiteX9" fmla="*/ 323374 w 450839"/>
              <a:gd name="connsiteY9" fmla="*/ 52556 h 244464"/>
              <a:gd name="connsiteX10" fmla="*/ 229874 w 450839"/>
              <a:gd name="connsiteY10" fmla="*/ 52556 h 244464"/>
              <a:gd name="connsiteX11" fmla="*/ 218408 w 450839"/>
              <a:gd name="connsiteY11" fmla="*/ 63980 h 244464"/>
              <a:gd name="connsiteX12" fmla="*/ 218415 w 450839"/>
              <a:gd name="connsiteY12" fmla="*/ 63980 h 244464"/>
              <a:gd name="connsiteX13" fmla="*/ 181170 w 450839"/>
              <a:gd name="connsiteY13" fmla="*/ 101103 h 244464"/>
              <a:gd name="connsiteX14" fmla="*/ 123929 w 450839"/>
              <a:gd name="connsiteY14" fmla="*/ 63503 h 244464"/>
              <a:gd name="connsiteX15" fmla="*/ 127099 w 450839"/>
              <a:gd name="connsiteY15" fmla="*/ 60939 h 244464"/>
              <a:gd name="connsiteX16" fmla="*/ 124362 w 450839"/>
              <a:gd name="connsiteY16" fmla="*/ 63674 h 244464"/>
              <a:gd name="connsiteX17" fmla="*/ 123929 w 450839"/>
              <a:gd name="connsiteY17" fmla="*/ 63503 h 24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0839" h="244464">
                <a:moveTo>
                  <a:pt x="181170" y="101103"/>
                </a:moveTo>
                <a:lnTo>
                  <a:pt x="37373" y="244465"/>
                </a:lnTo>
                <a:lnTo>
                  <a:pt x="0" y="207200"/>
                </a:lnTo>
                <a:lnTo>
                  <a:pt x="207832" y="0"/>
                </a:lnTo>
                <a:lnTo>
                  <a:pt x="450839" y="0"/>
                </a:lnTo>
                <a:lnTo>
                  <a:pt x="285463" y="164859"/>
                </a:lnTo>
                <a:lnTo>
                  <a:pt x="265610" y="184658"/>
                </a:lnTo>
                <a:lnTo>
                  <a:pt x="255691" y="120016"/>
                </a:lnTo>
                <a:lnTo>
                  <a:pt x="260744" y="114978"/>
                </a:lnTo>
                <a:lnTo>
                  <a:pt x="323374" y="52556"/>
                </a:lnTo>
                <a:lnTo>
                  <a:pt x="229874" y="52556"/>
                </a:lnTo>
                <a:lnTo>
                  <a:pt x="218408" y="63980"/>
                </a:lnTo>
                <a:lnTo>
                  <a:pt x="218415" y="63980"/>
                </a:lnTo>
                <a:lnTo>
                  <a:pt x="181170" y="101103"/>
                </a:lnTo>
                <a:close/>
                <a:moveTo>
                  <a:pt x="123929" y="63503"/>
                </a:moveTo>
                <a:lnTo>
                  <a:pt x="127099" y="60939"/>
                </a:lnTo>
                <a:lnTo>
                  <a:pt x="124362" y="63674"/>
                </a:lnTo>
                <a:lnTo>
                  <a:pt x="123929" y="63503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3" name="Полилиния: фигура 42">
            <a:extLst>
              <a:ext uri="{FF2B5EF4-FFF2-40B4-BE49-F238E27FC236}">
                <a16:creationId xmlns:a16="http://schemas.microsoft.com/office/drawing/2014/main" id="{E2AB2EDA-CC17-FD63-B8FD-166ADEA9BDAE}"/>
              </a:ext>
            </a:extLst>
          </p:cNvPr>
          <p:cNvSpPr/>
          <p:nvPr/>
        </p:nvSpPr>
        <p:spPr>
          <a:xfrm>
            <a:off x="2357524" y="6335226"/>
            <a:ext cx="412142" cy="248884"/>
          </a:xfrm>
          <a:custGeom>
            <a:avLst/>
            <a:gdLst>
              <a:gd name="connsiteX0" fmla="*/ 121387 w 412142"/>
              <a:gd name="connsiteY0" fmla="*/ 210247 h 248884"/>
              <a:gd name="connsiteX1" fmla="*/ 102275 w 412142"/>
              <a:gd name="connsiteY1" fmla="*/ 191194 h 248884"/>
              <a:gd name="connsiteX2" fmla="*/ 145912 w 412142"/>
              <a:gd name="connsiteY2" fmla="*/ 160173 h 248884"/>
              <a:gd name="connsiteX3" fmla="*/ 182171 w 412142"/>
              <a:gd name="connsiteY3" fmla="*/ 196321 h 248884"/>
              <a:gd name="connsiteX4" fmla="*/ 284648 w 412142"/>
              <a:gd name="connsiteY4" fmla="*/ 196313 h 248884"/>
              <a:gd name="connsiteX5" fmla="*/ 222040 w 412142"/>
              <a:gd name="connsiteY5" fmla="*/ 133898 h 248884"/>
              <a:gd name="connsiteX6" fmla="*/ 126403 w 412142"/>
              <a:gd name="connsiteY6" fmla="*/ 38547 h 248884"/>
              <a:gd name="connsiteX7" fmla="*/ 162490 w 412142"/>
              <a:gd name="connsiteY7" fmla="*/ 0 h 248884"/>
              <a:gd name="connsiteX8" fmla="*/ 412143 w 412142"/>
              <a:gd name="connsiteY8" fmla="*/ 248884 h 248884"/>
              <a:gd name="connsiteX9" fmla="*/ 160144 w 412142"/>
              <a:gd name="connsiteY9" fmla="*/ 248884 h 248884"/>
              <a:gd name="connsiteX10" fmla="*/ 121387 w 412142"/>
              <a:gd name="connsiteY10" fmla="*/ 210247 h 248884"/>
              <a:gd name="connsiteX11" fmla="*/ 43763 w 412142"/>
              <a:gd name="connsiteY11" fmla="*/ 132862 h 248884"/>
              <a:gd name="connsiteX12" fmla="*/ 0 w 412142"/>
              <a:gd name="connsiteY12" fmla="*/ 90254 h 248884"/>
              <a:gd name="connsiteX13" fmla="*/ 37380 w 412142"/>
              <a:gd name="connsiteY13" fmla="*/ 52989 h 248884"/>
              <a:gd name="connsiteX14" fmla="*/ 124863 w 412142"/>
              <a:gd name="connsiteY14" fmla="*/ 139189 h 248884"/>
              <a:gd name="connsiteX15" fmla="*/ 80143 w 412142"/>
              <a:gd name="connsiteY15" fmla="*/ 169129 h 248884"/>
              <a:gd name="connsiteX16" fmla="*/ 43763 w 412142"/>
              <a:gd name="connsiteY16" fmla="*/ 132862 h 24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42" h="248884">
                <a:moveTo>
                  <a:pt x="121387" y="210247"/>
                </a:moveTo>
                <a:lnTo>
                  <a:pt x="102275" y="191194"/>
                </a:lnTo>
                <a:cubicBezTo>
                  <a:pt x="118069" y="182788"/>
                  <a:pt x="132727" y="172371"/>
                  <a:pt x="145912" y="160173"/>
                </a:cubicBezTo>
                <a:lnTo>
                  <a:pt x="182171" y="196321"/>
                </a:lnTo>
                <a:lnTo>
                  <a:pt x="284648" y="196313"/>
                </a:lnTo>
                <a:lnTo>
                  <a:pt x="222040" y="133898"/>
                </a:lnTo>
                <a:lnTo>
                  <a:pt x="126403" y="38547"/>
                </a:lnTo>
                <a:lnTo>
                  <a:pt x="162490" y="0"/>
                </a:lnTo>
                <a:lnTo>
                  <a:pt x="412143" y="248884"/>
                </a:lnTo>
                <a:lnTo>
                  <a:pt x="160144" y="248884"/>
                </a:lnTo>
                <a:lnTo>
                  <a:pt x="121387" y="210247"/>
                </a:lnTo>
                <a:close/>
                <a:moveTo>
                  <a:pt x="43763" y="132862"/>
                </a:moveTo>
                <a:lnTo>
                  <a:pt x="0" y="90254"/>
                </a:lnTo>
                <a:lnTo>
                  <a:pt x="37380" y="52989"/>
                </a:lnTo>
                <a:lnTo>
                  <a:pt x="124863" y="139189"/>
                </a:lnTo>
                <a:cubicBezTo>
                  <a:pt x="109645" y="150463"/>
                  <a:pt x="96482" y="159502"/>
                  <a:pt x="80143" y="169129"/>
                </a:cubicBezTo>
                <a:lnTo>
                  <a:pt x="43763" y="132862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Полилиния: фигура 43">
            <a:extLst>
              <a:ext uri="{FF2B5EF4-FFF2-40B4-BE49-F238E27FC236}">
                <a16:creationId xmlns:a16="http://schemas.microsoft.com/office/drawing/2014/main" id="{C18A7795-3C23-388F-1D0A-EB6CA1FE78B2}"/>
              </a:ext>
            </a:extLst>
          </p:cNvPr>
          <p:cNvSpPr/>
          <p:nvPr/>
        </p:nvSpPr>
        <p:spPr>
          <a:xfrm>
            <a:off x="2213215" y="6073513"/>
            <a:ext cx="57031" cy="510591"/>
          </a:xfrm>
          <a:custGeom>
            <a:avLst/>
            <a:gdLst>
              <a:gd name="connsiteX0" fmla="*/ 57031 w 57031"/>
              <a:gd name="connsiteY0" fmla="*/ 45634 h 510591"/>
              <a:gd name="connsiteX1" fmla="*/ 57031 w 57031"/>
              <a:gd name="connsiteY1" fmla="*/ 52787 h 510591"/>
              <a:gd name="connsiteX2" fmla="*/ 57031 w 57031"/>
              <a:gd name="connsiteY2" fmla="*/ 316537 h 510591"/>
              <a:gd name="connsiteX3" fmla="*/ 0 w 57031"/>
              <a:gd name="connsiteY3" fmla="*/ 374398 h 510591"/>
              <a:gd name="connsiteX4" fmla="*/ 0 w 57031"/>
              <a:gd name="connsiteY4" fmla="*/ 0 h 510591"/>
              <a:gd name="connsiteX5" fmla="*/ 57031 w 57031"/>
              <a:gd name="connsiteY5" fmla="*/ 0 h 510591"/>
              <a:gd name="connsiteX6" fmla="*/ 57031 w 57031"/>
              <a:gd name="connsiteY6" fmla="*/ 45634 h 510591"/>
              <a:gd name="connsiteX7" fmla="*/ 57031 w 57031"/>
              <a:gd name="connsiteY7" fmla="*/ 510592 h 510591"/>
              <a:gd name="connsiteX8" fmla="*/ 0 w 57031"/>
              <a:gd name="connsiteY8" fmla="*/ 510592 h 510591"/>
              <a:gd name="connsiteX9" fmla="*/ 0 w 57031"/>
              <a:gd name="connsiteY9" fmla="*/ 497380 h 510591"/>
              <a:gd name="connsiteX10" fmla="*/ 57031 w 57031"/>
              <a:gd name="connsiteY10" fmla="*/ 440256 h 510591"/>
              <a:gd name="connsiteX11" fmla="*/ 57031 w 57031"/>
              <a:gd name="connsiteY11" fmla="*/ 510592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031" h="510591">
                <a:moveTo>
                  <a:pt x="57031" y="45634"/>
                </a:moveTo>
                <a:lnTo>
                  <a:pt x="57031" y="52787"/>
                </a:lnTo>
                <a:lnTo>
                  <a:pt x="57031" y="316537"/>
                </a:lnTo>
                <a:lnTo>
                  <a:pt x="0" y="374398"/>
                </a:lnTo>
                <a:lnTo>
                  <a:pt x="0" y="0"/>
                </a:lnTo>
                <a:lnTo>
                  <a:pt x="57031" y="0"/>
                </a:lnTo>
                <a:lnTo>
                  <a:pt x="57031" y="45634"/>
                </a:lnTo>
                <a:close/>
                <a:moveTo>
                  <a:pt x="57031" y="510592"/>
                </a:moveTo>
                <a:lnTo>
                  <a:pt x="0" y="510592"/>
                </a:lnTo>
                <a:lnTo>
                  <a:pt x="0" y="497380"/>
                </a:lnTo>
                <a:lnTo>
                  <a:pt x="57031" y="440256"/>
                </a:lnTo>
                <a:lnTo>
                  <a:pt x="57031" y="510592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Полилиния: фигура 44">
            <a:extLst>
              <a:ext uri="{FF2B5EF4-FFF2-40B4-BE49-F238E27FC236}">
                <a16:creationId xmlns:a16="http://schemas.microsoft.com/office/drawing/2014/main" id="{76BE0407-87AD-4A5E-9606-4D6E30B98B1C}"/>
              </a:ext>
            </a:extLst>
          </p:cNvPr>
          <p:cNvSpPr/>
          <p:nvPr/>
        </p:nvSpPr>
        <p:spPr>
          <a:xfrm>
            <a:off x="2868802" y="6073513"/>
            <a:ext cx="15270" cy="510591"/>
          </a:xfrm>
          <a:custGeom>
            <a:avLst/>
            <a:gdLst>
              <a:gd name="connsiteX0" fmla="*/ 0 w 15270"/>
              <a:gd name="connsiteY0" fmla="*/ 0 h 510591"/>
              <a:gd name="connsiteX1" fmla="*/ 15270 w 15270"/>
              <a:gd name="connsiteY1" fmla="*/ 0 h 510591"/>
              <a:gd name="connsiteX2" fmla="*/ 15270 w 15270"/>
              <a:gd name="connsiteY2" fmla="*/ 510592 h 510591"/>
              <a:gd name="connsiteX3" fmla="*/ 0 w 15270"/>
              <a:gd name="connsiteY3" fmla="*/ 510592 h 510591"/>
              <a:gd name="connsiteX4" fmla="*/ 0 w 15270"/>
              <a:gd name="connsiteY4" fmla="*/ 0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0" h="510591">
                <a:moveTo>
                  <a:pt x="0" y="0"/>
                </a:moveTo>
                <a:lnTo>
                  <a:pt x="15270" y="0"/>
                </a:lnTo>
                <a:lnTo>
                  <a:pt x="15270" y="510592"/>
                </a:lnTo>
                <a:lnTo>
                  <a:pt x="0" y="51059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6" name="Полилиния: фигура 45">
            <a:extLst>
              <a:ext uri="{FF2B5EF4-FFF2-40B4-BE49-F238E27FC236}">
                <a16:creationId xmlns:a16="http://schemas.microsoft.com/office/drawing/2014/main" id="{F154B025-189C-9962-AAB5-96FB5A46A75F}"/>
              </a:ext>
            </a:extLst>
          </p:cNvPr>
          <p:cNvSpPr/>
          <p:nvPr/>
        </p:nvSpPr>
        <p:spPr>
          <a:xfrm>
            <a:off x="2970894" y="6073316"/>
            <a:ext cx="800246" cy="136212"/>
          </a:xfrm>
          <a:custGeom>
            <a:avLst/>
            <a:gdLst>
              <a:gd name="connsiteX0" fmla="*/ 42971 w 800246"/>
              <a:gd name="connsiteY0" fmla="*/ 48818 h 136212"/>
              <a:gd name="connsiteX1" fmla="*/ 52620 w 800246"/>
              <a:gd name="connsiteY1" fmla="*/ 48818 h 136212"/>
              <a:gd name="connsiteX2" fmla="*/ 83061 w 800246"/>
              <a:gd name="connsiteY2" fmla="*/ 0 h 136212"/>
              <a:gd name="connsiteX3" fmla="*/ 134680 w 800246"/>
              <a:gd name="connsiteY3" fmla="*/ 0 h 136212"/>
              <a:gd name="connsiteX4" fmla="*/ 87698 w 800246"/>
              <a:gd name="connsiteY4" fmla="*/ 66423 h 136212"/>
              <a:gd name="connsiteX5" fmla="*/ 139319 w 800246"/>
              <a:gd name="connsiteY5" fmla="*/ 136212 h 136212"/>
              <a:gd name="connsiteX6" fmla="*/ 87443 w 800246"/>
              <a:gd name="connsiteY6" fmla="*/ 136212 h 136212"/>
              <a:gd name="connsiteX7" fmla="*/ 52620 w 800246"/>
              <a:gd name="connsiteY7" fmla="*/ 86397 h 136212"/>
              <a:gd name="connsiteX8" fmla="*/ 42971 w 800246"/>
              <a:gd name="connsiteY8" fmla="*/ 86397 h 136212"/>
              <a:gd name="connsiteX9" fmla="*/ 42971 w 800246"/>
              <a:gd name="connsiteY9" fmla="*/ 136212 h 136212"/>
              <a:gd name="connsiteX10" fmla="*/ 0 w 800246"/>
              <a:gd name="connsiteY10" fmla="*/ 136212 h 136212"/>
              <a:gd name="connsiteX11" fmla="*/ 0 w 800246"/>
              <a:gd name="connsiteY11" fmla="*/ 0 h 136212"/>
              <a:gd name="connsiteX12" fmla="*/ 42971 w 800246"/>
              <a:gd name="connsiteY12" fmla="*/ 0 h 136212"/>
              <a:gd name="connsiteX13" fmla="*/ 42971 w 800246"/>
              <a:gd name="connsiteY13" fmla="*/ 48818 h 136212"/>
              <a:gd name="connsiteX14" fmla="*/ 309934 w 800246"/>
              <a:gd name="connsiteY14" fmla="*/ 136212 h 136212"/>
              <a:gd name="connsiteX15" fmla="*/ 264464 w 800246"/>
              <a:gd name="connsiteY15" fmla="*/ 136212 h 136212"/>
              <a:gd name="connsiteX16" fmla="*/ 256573 w 800246"/>
              <a:gd name="connsiteY16" fmla="*/ 113608 h 136212"/>
              <a:gd name="connsiteX17" fmla="*/ 207706 w 800246"/>
              <a:gd name="connsiteY17" fmla="*/ 113608 h 136212"/>
              <a:gd name="connsiteX18" fmla="*/ 199934 w 800246"/>
              <a:gd name="connsiteY18" fmla="*/ 136212 h 136212"/>
              <a:gd name="connsiteX19" fmla="*/ 154967 w 800246"/>
              <a:gd name="connsiteY19" fmla="*/ 136212 h 136212"/>
              <a:gd name="connsiteX20" fmla="*/ 207332 w 800246"/>
              <a:gd name="connsiteY20" fmla="*/ 0 h 136212"/>
              <a:gd name="connsiteX21" fmla="*/ 257569 w 800246"/>
              <a:gd name="connsiteY21" fmla="*/ 0 h 136212"/>
              <a:gd name="connsiteX22" fmla="*/ 309934 w 800246"/>
              <a:gd name="connsiteY22" fmla="*/ 136212 h 136212"/>
              <a:gd name="connsiteX23" fmla="*/ 309934 w 800246"/>
              <a:gd name="connsiteY23" fmla="*/ 136212 h 136212"/>
              <a:gd name="connsiteX24" fmla="*/ 219855 w 800246"/>
              <a:gd name="connsiteY24" fmla="*/ 78406 h 136212"/>
              <a:gd name="connsiteX25" fmla="*/ 244407 w 800246"/>
              <a:gd name="connsiteY25" fmla="*/ 78406 h 136212"/>
              <a:gd name="connsiteX26" fmla="*/ 232131 w 800246"/>
              <a:gd name="connsiteY26" fmla="*/ 42822 h 136212"/>
              <a:gd name="connsiteX27" fmla="*/ 219855 w 800246"/>
              <a:gd name="connsiteY27" fmla="*/ 78406 h 136212"/>
              <a:gd name="connsiteX28" fmla="*/ 454250 w 800246"/>
              <a:gd name="connsiteY28" fmla="*/ 33715 h 136212"/>
              <a:gd name="connsiteX29" fmla="*/ 391737 w 800246"/>
              <a:gd name="connsiteY29" fmla="*/ 98633 h 136212"/>
              <a:gd name="connsiteX30" fmla="*/ 454250 w 800246"/>
              <a:gd name="connsiteY30" fmla="*/ 98633 h 136212"/>
              <a:gd name="connsiteX31" fmla="*/ 454250 w 800246"/>
              <a:gd name="connsiteY31" fmla="*/ 136212 h 136212"/>
              <a:gd name="connsiteX32" fmla="*/ 334980 w 800246"/>
              <a:gd name="connsiteY32" fmla="*/ 136212 h 136212"/>
              <a:gd name="connsiteX33" fmla="*/ 334980 w 800246"/>
              <a:gd name="connsiteY33" fmla="*/ 102624 h 136212"/>
              <a:gd name="connsiteX34" fmla="*/ 397373 w 800246"/>
              <a:gd name="connsiteY34" fmla="*/ 37579 h 136212"/>
              <a:gd name="connsiteX35" fmla="*/ 334852 w 800246"/>
              <a:gd name="connsiteY35" fmla="*/ 37579 h 136212"/>
              <a:gd name="connsiteX36" fmla="*/ 334852 w 800246"/>
              <a:gd name="connsiteY36" fmla="*/ 0 h 136212"/>
              <a:gd name="connsiteX37" fmla="*/ 454250 w 800246"/>
              <a:gd name="connsiteY37" fmla="*/ 0 h 136212"/>
              <a:gd name="connsiteX38" fmla="*/ 454250 w 800246"/>
              <a:gd name="connsiteY38" fmla="*/ 33715 h 136212"/>
              <a:gd name="connsiteX39" fmla="*/ 634144 w 800246"/>
              <a:gd name="connsiteY39" fmla="*/ 136212 h 136212"/>
              <a:gd name="connsiteX40" fmla="*/ 588666 w 800246"/>
              <a:gd name="connsiteY40" fmla="*/ 136212 h 136212"/>
              <a:gd name="connsiteX41" fmla="*/ 580766 w 800246"/>
              <a:gd name="connsiteY41" fmla="*/ 113608 h 136212"/>
              <a:gd name="connsiteX42" fmla="*/ 531908 w 800246"/>
              <a:gd name="connsiteY42" fmla="*/ 113608 h 136212"/>
              <a:gd name="connsiteX43" fmla="*/ 524144 w 800246"/>
              <a:gd name="connsiteY43" fmla="*/ 136212 h 136212"/>
              <a:gd name="connsiteX44" fmla="*/ 479169 w 800246"/>
              <a:gd name="connsiteY44" fmla="*/ 136212 h 136212"/>
              <a:gd name="connsiteX45" fmla="*/ 531534 w 800246"/>
              <a:gd name="connsiteY45" fmla="*/ 0 h 136212"/>
              <a:gd name="connsiteX46" fmla="*/ 581762 w 800246"/>
              <a:gd name="connsiteY46" fmla="*/ 0 h 136212"/>
              <a:gd name="connsiteX47" fmla="*/ 634144 w 800246"/>
              <a:gd name="connsiteY47" fmla="*/ 136212 h 136212"/>
              <a:gd name="connsiteX48" fmla="*/ 634144 w 800246"/>
              <a:gd name="connsiteY48" fmla="*/ 136212 h 136212"/>
              <a:gd name="connsiteX49" fmla="*/ 544065 w 800246"/>
              <a:gd name="connsiteY49" fmla="*/ 78406 h 136212"/>
              <a:gd name="connsiteX50" fmla="*/ 568609 w 800246"/>
              <a:gd name="connsiteY50" fmla="*/ 78406 h 136212"/>
              <a:gd name="connsiteX51" fmla="*/ 556341 w 800246"/>
              <a:gd name="connsiteY51" fmla="*/ 42822 h 136212"/>
              <a:gd name="connsiteX52" fmla="*/ 544065 w 800246"/>
              <a:gd name="connsiteY52" fmla="*/ 78406 h 136212"/>
              <a:gd name="connsiteX53" fmla="*/ 800246 w 800246"/>
              <a:gd name="connsiteY53" fmla="*/ 136212 h 136212"/>
              <a:gd name="connsiteX54" fmla="*/ 758276 w 800246"/>
              <a:gd name="connsiteY54" fmla="*/ 136212 h 136212"/>
              <a:gd name="connsiteX55" fmla="*/ 706532 w 800246"/>
              <a:gd name="connsiteY55" fmla="*/ 68546 h 136212"/>
              <a:gd name="connsiteX56" fmla="*/ 706532 w 800246"/>
              <a:gd name="connsiteY56" fmla="*/ 136212 h 136212"/>
              <a:gd name="connsiteX57" fmla="*/ 663566 w 800246"/>
              <a:gd name="connsiteY57" fmla="*/ 136212 h 136212"/>
              <a:gd name="connsiteX58" fmla="*/ 663566 w 800246"/>
              <a:gd name="connsiteY58" fmla="*/ 0 h 136212"/>
              <a:gd name="connsiteX59" fmla="*/ 705536 w 800246"/>
              <a:gd name="connsiteY59" fmla="*/ 0 h 136212"/>
              <a:gd name="connsiteX60" fmla="*/ 757271 w 800246"/>
              <a:gd name="connsiteY60" fmla="*/ 67666 h 136212"/>
              <a:gd name="connsiteX61" fmla="*/ 757271 w 800246"/>
              <a:gd name="connsiteY61" fmla="*/ 0 h 136212"/>
              <a:gd name="connsiteX62" fmla="*/ 800246 w 800246"/>
              <a:gd name="connsiteY62" fmla="*/ 0 h 136212"/>
              <a:gd name="connsiteX63" fmla="*/ 800246 w 800246"/>
              <a:gd name="connsiteY63" fmla="*/ 136212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00246" h="136212">
                <a:moveTo>
                  <a:pt x="42971" y="48818"/>
                </a:moveTo>
                <a:lnTo>
                  <a:pt x="52620" y="48818"/>
                </a:lnTo>
                <a:lnTo>
                  <a:pt x="83061" y="0"/>
                </a:lnTo>
                <a:lnTo>
                  <a:pt x="134680" y="0"/>
                </a:lnTo>
                <a:lnTo>
                  <a:pt x="87698" y="66423"/>
                </a:lnTo>
                <a:lnTo>
                  <a:pt x="139319" y="136212"/>
                </a:lnTo>
                <a:lnTo>
                  <a:pt x="87443" y="136212"/>
                </a:lnTo>
                <a:lnTo>
                  <a:pt x="52620" y="86397"/>
                </a:lnTo>
                <a:lnTo>
                  <a:pt x="42971" y="86397"/>
                </a:lnTo>
                <a:lnTo>
                  <a:pt x="42971" y="136212"/>
                </a:lnTo>
                <a:lnTo>
                  <a:pt x="0" y="136212"/>
                </a:lnTo>
                <a:lnTo>
                  <a:pt x="0" y="0"/>
                </a:lnTo>
                <a:lnTo>
                  <a:pt x="42971" y="0"/>
                </a:lnTo>
                <a:lnTo>
                  <a:pt x="42971" y="48818"/>
                </a:lnTo>
                <a:close/>
                <a:moveTo>
                  <a:pt x="309934" y="136212"/>
                </a:moveTo>
                <a:lnTo>
                  <a:pt x="264464" y="136212"/>
                </a:lnTo>
                <a:lnTo>
                  <a:pt x="256573" y="113608"/>
                </a:lnTo>
                <a:lnTo>
                  <a:pt x="207706" y="113608"/>
                </a:lnTo>
                <a:lnTo>
                  <a:pt x="199934" y="136212"/>
                </a:lnTo>
                <a:lnTo>
                  <a:pt x="154967" y="136212"/>
                </a:lnTo>
                <a:lnTo>
                  <a:pt x="207332" y="0"/>
                </a:lnTo>
                <a:lnTo>
                  <a:pt x="257569" y="0"/>
                </a:lnTo>
                <a:lnTo>
                  <a:pt x="309934" y="136212"/>
                </a:lnTo>
                <a:lnTo>
                  <a:pt x="309934" y="136212"/>
                </a:lnTo>
                <a:close/>
                <a:moveTo>
                  <a:pt x="219855" y="78406"/>
                </a:moveTo>
                <a:lnTo>
                  <a:pt x="244407" y="78406"/>
                </a:lnTo>
                <a:lnTo>
                  <a:pt x="232131" y="42822"/>
                </a:lnTo>
                <a:lnTo>
                  <a:pt x="219855" y="78406"/>
                </a:lnTo>
                <a:close/>
                <a:moveTo>
                  <a:pt x="454250" y="33715"/>
                </a:moveTo>
                <a:lnTo>
                  <a:pt x="391737" y="98633"/>
                </a:lnTo>
                <a:lnTo>
                  <a:pt x="454250" y="98633"/>
                </a:lnTo>
                <a:lnTo>
                  <a:pt x="454250" y="136212"/>
                </a:lnTo>
                <a:lnTo>
                  <a:pt x="334980" y="136212"/>
                </a:lnTo>
                <a:lnTo>
                  <a:pt x="334980" y="102624"/>
                </a:lnTo>
                <a:lnTo>
                  <a:pt x="397373" y="37579"/>
                </a:lnTo>
                <a:lnTo>
                  <a:pt x="334852" y="37579"/>
                </a:lnTo>
                <a:lnTo>
                  <a:pt x="334852" y="0"/>
                </a:lnTo>
                <a:lnTo>
                  <a:pt x="454250" y="0"/>
                </a:lnTo>
                <a:lnTo>
                  <a:pt x="454250" y="33715"/>
                </a:lnTo>
                <a:close/>
                <a:moveTo>
                  <a:pt x="634144" y="136212"/>
                </a:moveTo>
                <a:lnTo>
                  <a:pt x="588666" y="136212"/>
                </a:lnTo>
                <a:lnTo>
                  <a:pt x="580766" y="113608"/>
                </a:lnTo>
                <a:lnTo>
                  <a:pt x="531908" y="113608"/>
                </a:lnTo>
                <a:lnTo>
                  <a:pt x="524144" y="136212"/>
                </a:lnTo>
                <a:lnTo>
                  <a:pt x="479169" y="136212"/>
                </a:lnTo>
                <a:lnTo>
                  <a:pt x="531534" y="0"/>
                </a:lnTo>
                <a:lnTo>
                  <a:pt x="581762" y="0"/>
                </a:lnTo>
                <a:lnTo>
                  <a:pt x="634144" y="136212"/>
                </a:lnTo>
                <a:lnTo>
                  <a:pt x="634144" y="136212"/>
                </a:lnTo>
                <a:close/>
                <a:moveTo>
                  <a:pt x="544065" y="78406"/>
                </a:moveTo>
                <a:lnTo>
                  <a:pt x="568609" y="78406"/>
                </a:lnTo>
                <a:lnTo>
                  <a:pt x="556341" y="42822"/>
                </a:lnTo>
                <a:lnTo>
                  <a:pt x="544065" y="78406"/>
                </a:lnTo>
                <a:close/>
                <a:moveTo>
                  <a:pt x="800246" y="136212"/>
                </a:moveTo>
                <a:lnTo>
                  <a:pt x="758276" y="136212"/>
                </a:lnTo>
                <a:lnTo>
                  <a:pt x="706532" y="68546"/>
                </a:lnTo>
                <a:lnTo>
                  <a:pt x="706532" y="136212"/>
                </a:lnTo>
                <a:lnTo>
                  <a:pt x="663566" y="136212"/>
                </a:lnTo>
                <a:lnTo>
                  <a:pt x="663566" y="0"/>
                </a:lnTo>
                <a:lnTo>
                  <a:pt x="705536" y="0"/>
                </a:lnTo>
                <a:lnTo>
                  <a:pt x="757271" y="67666"/>
                </a:lnTo>
                <a:lnTo>
                  <a:pt x="757271" y="0"/>
                </a:lnTo>
                <a:lnTo>
                  <a:pt x="800246" y="0"/>
                </a:lnTo>
                <a:lnTo>
                  <a:pt x="800246" y="136212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Полилиния: фигура 46">
            <a:extLst>
              <a:ext uri="{FF2B5EF4-FFF2-40B4-BE49-F238E27FC236}">
                <a16:creationId xmlns:a16="http://schemas.microsoft.com/office/drawing/2014/main" id="{8E17BA27-699F-464B-C0AC-C728DBE7001C}"/>
              </a:ext>
            </a:extLst>
          </p:cNvPr>
          <p:cNvSpPr/>
          <p:nvPr/>
        </p:nvSpPr>
        <p:spPr>
          <a:xfrm>
            <a:off x="2970894" y="6243581"/>
            <a:ext cx="800246" cy="136212"/>
          </a:xfrm>
          <a:custGeom>
            <a:avLst/>
            <a:gdLst>
              <a:gd name="connsiteX0" fmla="*/ 59952 w 800246"/>
              <a:gd name="connsiteY0" fmla="*/ 2409 h 136212"/>
              <a:gd name="connsiteX1" fmla="*/ 109549 w 800246"/>
              <a:gd name="connsiteY1" fmla="*/ 20406 h 136212"/>
              <a:gd name="connsiteX2" fmla="*/ 128235 w 800246"/>
              <a:gd name="connsiteY2" fmla="*/ 68224 h 136212"/>
              <a:gd name="connsiteX3" fmla="*/ 109506 w 800246"/>
              <a:gd name="connsiteY3" fmla="*/ 115885 h 136212"/>
              <a:gd name="connsiteX4" fmla="*/ 59952 w 800246"/>
              <a:gd name="connsiteY4" fmla="*/ 133926 h 136212"/>
              <a:gd name="connsiteX5" fmla="*/ 0 w 800246"/>
              <a:gd name="connsiteY5" fmla="*/ 133926 h 136212"/>
              <a:gd name="connsiteX6" fmla="*/ 0 w 800246"/>
              <a:gd name="connsiteY6" fmla="*/ 2409 h 136212"/>
              <a:gd name="connsiteX7" fmla="*/ 59952 w 800246"/>
              <a:gd name="connsiteY7" fmla="*/ 2409 h 136212"/>
              <a:gd name="connsiteX8" fmla="*/ 59952 w 800246"/>
              <a:gd name="connsiteY8" fmla="*/ 2409 h 136212"/>
              <a:gd name="connsiteX9" fmla="*/ 40320 w 800246"/>
              <a:gd name="connsiteY9" fmla="*/ 40135 h 136212"/>
              <a:gd name="connsiteX10" fmla="*/ 40320 w 800246"/>
              <a:gd name="connsiteY10" fmla="*/ 96191 h 136212"/>
              <a:gd name="connsiteX11" fmla="*/ 58776 w 800246"/>
              <a:gd name="connsiteY11" fmla="*/ 96191 h 136212"/>
              <a:gd name="connsiteX12" fmla="*/ 79348 w 800246"/>
              <a:gd name="connsiteY12" fmla="*/ 88481 h 136212"/>
              <a:gd name="connsiteX13" fmla="*/ 86398 w 800246"/>
              <a:gd name="connsiteY13" fmla="*/ 68224 h 136212"/>
              <a:gd name="connsiteX14" fmla="*/ 79348 w 800246"/>
              <a:gd name="connsiteY14" fmla="*/ 47775 h 136212"/>
              <a:gd name="connsiteX15" fmla="*/ 58776 w 800246"/>
              <a:gd name="connsiteY15" fmla="*/ 40135 h 136212"/>
              <a:gd name="connsiteX16" fmla="*/ 40320 w 800246"/>
              <a:gd name="connsiteY16" fmla="*/ 40135 h 136212"/>
              <a:gd name="connsiteX17" fmla="*/ 193957 w 800246"/>
              <a:gd name="connsiteY17" fmla="*/ 133926 h 136212"/>
              <a:gd name="connsiteX18" fmla="*/ 153647 w 800246"/>
              <a:gd name="connsiteY18" fmla="*/ 133926 h 136212"/>
              <a:gd name="connsiteX19" fmla="*/ 153647 w 800246"/>
              <a:gd name="connsiteY19" fmla="*/ 2409 h 136212"/>
              <a:gd name="connsiteX20" fmla="*/ 193957 w 800246"/>
              <a:gd name="connsiteY20" fmla="*/ 2409 h 136212"/>
              <a:gd name="connsiteX21" fmla="*/ 193957 w 800246"/>
              <a:gd name="connsiteY21" fmla="*/ 133926 h 136212"/>
              <a:gd name="connsiteX22" fmla="*/ 290362 w 800246"/>
              <a:gd name="connsiteY22" fmla="*/ 0 h 136212"/>
              <a:gd name="connsiteX23" fmla="*/ 337610 w 800246"/>
              <a:gd name="connsiteY23" fmla="*/ 17109 h 136212"/>
              <a:gd name="connsiteX24" fmla="*/ 309406 w 800246"/>
              <a:gd name="connsiteY24" fmla="*/ 45560 h 136212"/>
              <a:gd name="connsiteX25" fmla="*/ 287535 w 800246"/>
              <a:gd name="connsiteY25" fmla="*/ 38333 h 136212"/>
              <a:gd name="connsiteX26" fmla="*/ 268031 w 800246"/>
              <a:gd name="connsiteY26" fmla="*/ 46649 h 136212"/>
              <a:gd name="connsiteX27" fmla="*/ 260506 w 800246"/>
              <a:gd name="connsiteY27" fmla="*/ 68224 h 136212"/>
              <a:gd name="connsiteX28" fmla="*/ 268729 w 800246"/>
              <a:gd name="connsiteY28" fmla="*/ 91611 h 136212"/>
              <a:gd name="connsiteX29" fmla="*/ 288599 w 800246"/>
              <a:gd name="connsiteY29" fmla="*/ 99445 h 136212"/>
              <a:gd name="connsiteX30" fmla="*/ 305720 w 800246"/>
              <a:gd name="connsiteY30" fmla="*/ 96191 h 136212"/>
              <a:gd name="connsiteX31" fmla="*/ 314692 w 800246"/>
              <a:gd name="connsiteY31" fmla="*/ 85465 h 136212"/>
              <a:gd name="connsiteX32" fmla="*/ 285194 w 800246"/>
              <a:gd name="connsiteY32" fmla="*/ 85465 h 136212"/>
              <a:gd name="connsiteX33" fmla="*/ 285194 w 800246"/>
              <a:gd name="connsiteY33" fmla="*/ 56892 h 136212"/>
              <a:gd name="connsiteX34" fmla="*/ 353011 w 800246"/>
              <a:gd name="connsiteY34" fmla="*/ 56892 h 136212"/>
              <a:gd name="connsiteX35" fmla="*/ 353956 w 800246"/>
              <a:gd name="connsiteY35" fmla="*/ 71363 h 136212"/>
              <a:gd name="connsiteX36" fmla="*/ 350040 w 800246"/>
              <a:gd name="connsiteY36" fmla="*/ 96112 h 136212"/>
              <a:gd name="connsiteX37" fmla="*/ 339730 w 800246"/>
              <a:gd name="connsiteY37" fmla="*/ 114558 h 136212"/>
              <a:gd name="connsiteX38" fmla="*/ 325036 w 800246"/>
              <a:gd name="connsiteY38" fmla="*/ 126848 h 136212"/>
              <a:gd name="connsiteX39" fmla="*/ 308112 w 800246"/>
              <a:gd name="connsiteY39" fmla="*/ 134050 h 136212"/>
              <a:gd name="connsiteX40" fmla="*/ 290830 w 800246"/>
              <a:gd name="connsiteY40" fmla="*/ 136212 h 136212"/>
              <a:gd name="connsiteX41" fmla="*/ 261212 w 800246"/>
              <a:gd name="connsiteY41" fmla="*/ 130954 h 136212"/>
              <a:gd name="connsiteX42" fmla="*/ 238601 w 800246"/>
              <a:gd name="connsiteY42" fmla="*/ 116563 h 136212"/>
              <a:gd name="connsiteX43" fmla="*/ 224426 w 800246"/>
              <a:gd name="connsiteY43" fmla="*/ 94908 h 136212"/>
              <a:gd name="connsiteX44" fmla="*/ 219370 w 800246"/>
              <a:gd name="connsiteY44" fmla="*/ 68224 h 136212"/>
              <a:gd name="connsiteX45" fmla="*/ 239231 w 800246"/>
              <a:gd name="connsiteY45" fmla="*/ 19043 h 136212"/>
              <a:gd name="connsiteX46" fmla="*/ 290362 w 800246"/>
              <a:gd name="connsiteY46" fmla="*/ 0 h 136212"/>
              <a:gd name="connsiteX47" fmla="*/ 290362 w 800246"/>
              <a:gd name="connsiteY47" fmla="*/ 0 h 136212"/>
              <a:gd name="connsiteX48" fmla="*/ 419670 w 800246"/>
              <a:gd name="connsiteY48" fmla="*/ 133926 h 136212"/>
              <a:gd name="connsiteX49" fmla="*/ 379351 w 800246"/>
              <a:gd name="connsiteY49" fmla="*/ 133926 h 136212"/>
              <a:gd name="connsiteX50" fmla="*/ 379351 w 800246"/>
              <a:gd name="connsiteY50" fmla="*/ 2409 h 136212"/>
              <a:gd name="connsiteX51" fmla="*/ 419670 w 800246"/>
              <a:gd name="connsiteY51" fmla="*/ 2409 h 136212"/>
              <a:gd name="connsiteX52" fmla="*/ 419670 w 800246"/>
              <a:gd name="connsiteY52" fmla="*/ 133926 h 136212"/>
              <a:gd name="connsiteX53" fmla="*/ 553447 w 800246"/>
              <a:gd name="connsiteY53" fmla="*/ 40257 h 136212"/>
              <a:gd name="connsiteX54" fmla="*/ 517597 w 800246"/>
              <a:gd name="connsiteY54" fmla="*/ 40257 h 136212"/>
              <a:gd name="connsiteX55" fmla="*/ 517597 w 800246"/>
              <a:gd name="connsiteY55" fmla="*/ 133926 h 136212"/>
              <a:gd name="connsiteX56" fmla="*/ 477279 w 800246"/>
              <a:gd name="connsiteY56" fmla="*/ 133926 h 136212"/>
              <a:gd name="connsiteX57" fmla="*/ 477279 w 800246"/>
              <a:gd name="connsiteY57" fmla="*/ 40257 h 136212"/>
              <a:gd name="connsiteX58" fmla="*/ 441557 w 800246"/>
              <a:gd name="connsiteY58" fmla="*/ 40257 h 136212"/>
              <a:gd name="connsiteX59" fmla="*/ 441557 w 800246"/>
              <a:gd name="connsiteY59" fmla="*/ 2409 h 136212"/>
              <a:gd name="connsiteX60" fmla="*/ 553447 w 800246"/>
              <a:gd name="connsiteY60" fmla="*/ 2409 h 136212"/>
              <a:gd name="connsiteX61" fmla="*/ 553447 w 800246"/>
              <a:gd name="connsiteY61" fmla="*/ 40257 h 136212"/>
              <a:gd name="connsiteX62" fmla="*/ 694273 w 800246"/>
              <a:gd name="connsiteY62" fmla="*/ 133926 h 136212"/>
              <a:gd name="connsiteX63" fmla="*/ 651613 w 800246"/>
              <a:gd name="connsiteY63" fmla="*/ 133926 h 136212"/>
              <a:gd name="connsiteX64" fmla="*/ 644215 w 800246"/>
              <a:gd name="connsiteY64" fmla="*/ 112105 h 136212"/>
              <a:gd name="connsiteX65" fmla="*/ 598371 w 800246"/>
              <a:gd name="connsiteY65" fmla="*/ 112105 h 136212"/>
              <a:gd name="connsiteX66" fmla="*/ 591084 w 800246"/>
              <a:gd name="connsiteY66" fmla="*/ 133926 h 136212"/>
              <a:gd name="connsiteX67" fmla="*/ 548884 w 800246"/>
              <a:gd name="connsiteY67" fmla="*/ 133926 h 136212"/>
              <a:gd name="connsiteX68" fmla="*/ 598022 w 800246"/>
              <a:gd name="connsiteY68" fmla="*/ 2409 h 136212"/>
              <a:gd name="connsiteX69" fmla="*/ 645152 w 800246"/>
              <a:gd name="connsiteY69" fmla="*/ 2409 h 136212"/>
              <a:gd name="connsiteX70" fmla="*/ 694273 w 800246"/>
              <a:gd name="connsiteY70" fmla="*/ 133926 h 136212"/>
              <a:gd name="connsiteX71" fmla="*/ 609779 w 800246"/>
              <a:gd name="connsiteY71" fmla="*/ 78107 h 136212"/>
              <a:gd name="connsiteX72" fmla="*/ 632807 w 800246"/>
              <a:gd name="connsiteY72" fmla="*/ 78107 h 136212"/>
              <a:gd name="connsiteX73" fmla="*/ 621289 w 800246"/>
              <a:gd name="connsiteY73" fmla="*/ 43757 h 136212"/>
              <a:gd name="connsiteX74" fmla="*/ 609779 w 800246"/>
              <a:gd name="connsiteY74" fmla="*/ 78107 h 136212"/>
              <a:gd name="connsiteX75" fmla="*/ 609779 w 800246"/>
              <a:gd name="connsiteY75" fmla="*/ 78107 h 136212"/>
              <a:gd name="connsiteX76" fmla="*/ 800246 w 800246"/>
              <a:gd name="connsiteY76" fmla="*/ 133926 h 136212"/>
              <a:gd name="connsiteX77" fmla="*/ 714628 w 800246"/>
              <a:gd name="connsiteY77" fmla="*/ 133926 h 136212"/>
              <a:gd name="connsiteX78" fmla="*/ 714628 w 800246"/>
              <a:gd name="connsiteY78" fmla="*/ 2409 h 136212"/>
              <a:gd name="connsiteX79" fmla="*/ 754947 w 800246"/>
              <a:gd name="connsiteY79" fmla="*/ 2409 h 136212"/>
              <a:gd name="connsiteX80" fmla="*/ 754947 w 800246"/>
              <a:gd name="connsiteY80" fmla="*/ 96069 h 136212"/>
              <a:gd name="connsiteX81" fmla="*/ 800246 w 800246"/>
              <a:gd name="connsiteY81" fmla="*/ 96069 h 136212"/>
              <a:gd name="connsiteX82" fmla="*/ 800246 w 800246"/>
              <a:gd name="connsiteY82" fmla="*/ 133926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800246" h="136212">
                <a:moveTo>
                  <a:pt x="59952" y="2409"/>
                </a:moveTo>
                <a:cubicBezTo>
                  <a:pt x="80559" y="2409"/>
                  <a:pt x="97094" y="8397"/>
                  <a:pt x="109549" y="20406"/>
                </a:cubicBezTo>
                <a:cubicBezTo>
                  <a:pt x="122012" y="32424"/>
                  <a:pt x="128235" y="48373"/>
                  <a:pt x="128235" y="68224"/>
                </a:cubicBezTo>
                <a:cubicBezTo>
                  <a:pt x="128235" y="87997"/>
                  <a:pt x="122012" y="103867"/>
                  <a:pt x="109506" y="115885"/>
                </a:cubicBezTo>
                <a:cubicBezTo>
                  <a:pt x="97017" y="127895"/>
                  <a:pt x="80480" y="133926"/>
                  <a:pt x="59952" y="133926"/>
                </a:cubicBezTo>
                <a:lnTo>
                  <a:pt x="0" y="133926"/>
                </a:lnTo>
                <a:lnTo>
                  <a:pt x="0" y="2409"/>
                </a:lnTo>
                <a:lnTo>
                  <a:pt x="59952" y="2409"/>
                </a:lnTo>
                <a:lnTo>
                  <a:pt x="59952" y="2409"/>
                </a:lnTo>
                <a:close/>
                <a:moveTo>
                  <a:pt x="40320" y="40135"/>
                </a:moveTo>
                <a:lnTo>
                  <a:pt x="40320" y="96191"/>
                </a:lnTo>
                <a:lnTo>
                  <a:pt x="58776" y="96191"/>
                </a:lnTo>
                <a:cubicBezTo>
                  <a:pt x="67784" y="96191"/>
                  <a:pt x="74642" y="93624"/>
                  <a:pt x="79348" y="88481"/>
                </a:cubicBezTo>
                <a:cubicBezTo>
                  <a:pt x="84045" y="83329"/>
                  <a:pt x="86398" y="76586"/>
                  <a:pt x="86398" y="68224"/>
                </a:cubicBezTo>
                <a:cubicBezTo>
                  <a:pt x="86398" y="59705"/>
                  <a:pt x="84045" y="52874"/>
                  <a:pt x="79348" y="47775"/>
                </a:cubicBezTo>
                <a:cubicBezTo>
                  <a:pt x="74642" y="42667"/>
                  <a:pt x="67784" y="40135"/>
                  <a:pt x="58776" y="40135"/>
                </a:cubicBezTo>
                <a:lnTo>
                  <a:pt x="40320" y="40135"/>
                </a:lnTo>
                <a:close/>
                <a:moveTo>
                  <a:pt x="193957" y="133926"/>
                </a:moveTo>
                <a:lnTo>
                  <a:pt x="153647" y="133926"/>
                </a:lnTo>
                <a:lnTo>
                  <a:pt x="153647" y="2409"/>
                </a:lnTo>
                <a:lnTo>
                  <a:pt x="193957" y="2409"/>
                </a:lnTo>
                <a:lnTo>
                  <a:pt x="193957" y="133926"/>
                </a:lnTo>
                <a:close/>
                <a:moveTo>
                  <a:pt x="290362" y="0"/>
                </a:moveTo>
                <a:cubicBezTo>
                  <a:pt x="310112" y="0"/>
                  <a:pt x="325862" y="5697"/>
                  <a:pt x="337610" y="17109"/>
                </a:cubicBezTo>
                <a:lnTo>
                  <a:pt x="309406" y="45560"/>
                </a:lnTo>
                <a:cubicBezTo>
                  <a:pt x="303523" y="40742"/>
                  <a:pt x="296236" y="38333"/>
                  <a:pt x="287535" y="38333"/>
                </a:cubicBezTo>
                <a:cubicBezTo>
                  <a:pt x="279550" y="38333"/>
                  <a:pt x="273037" y="41102"/>
                  <a:pt x="268031" y="46649"/>
                </a:cubicBezTo>
                <a:cubicBezTo>
                  <a:pt x="263017" y="52189"/>
                  <a:pt x="260506" y="59389"/>
                  <a:pt x="260506" y="68224"/>
                </a:cubicBezTo>
                <a:cubicBezTo>
                  <a:pt x="260506" y="78590"/>
                  <a:pt x="263255" y="86389"/>
                  <a:pt x="268729" y="91611"/>
                </a:cubicBezTo>
                <a:cubicBezTo>
                  <a:pt x="274220" y="96833"/>
                  <a:pt x="280835" y="99445"/>
                  <a:pt x="288599" y="99445"/>
                </a:cubicBezTo>
                <a:cubicBezTo>
                  <a:pt x="295887" y="99445"/>
                  <a:pt x="301608" y="98363"/>
                  <a:pt x="305720" y="96191"/>
                </a:cubicBezTo>
                <a:cubicBezTo>
                  <a:pt x="309840" y="94020"/>
                  <a:pt x="312811" y="90441"/>
                  <a:pt x="314692" y="85465"/>
                </a:cubicBezTo>
                <a:lnTo>
                  <a:pt x="285194" y="85465"/>
                </a:lnTo>
                <a:lnTo>
                  <a:pt x="285194" y="56892"/>
                </a:lnTo>
                <a:lnTo>
                  <a:pt x="353011" y="56892"/>
                </a:lnTo>
                <a:cubicBezTo>
                  <a:pt x="353632" y="60831"/>
                  <a:pt x="353956" y="65658"/>
                  <a:pt x="353956" y="71363"/>
                </a:cubicBezTo>
                <a:cubicBezTo>
                  <a:pt x="353956" y="80445"/>
                  <a:pt x="352662" y="88675"/>
                  <a:pt x="350040" y="96112"/>
                </a:cubicBezTo>
                <a:cubicBezTo>
                  <a:pt x="347409" y="103550"/>
                  <a:pt x="343961" y="109696"/>
                  <a:pt x="339730" y="114558"/>
                </a:cubicBezTo>
                <a:cubicBezTo>
                  <a:pt x="335499" y="119420"/>
                  <a:pt x="330595" y="123516"/>
                  <a:pt x="325036" y="126848"/>
                </a:cubicBezTo>
                <a:cubicBezTo>
                  <a:pt x="319468" y="130190"/>
                  <a:pt x="313824" y="132599"/>
                  <a:pt x="308112" y="134050"/>
                </a:cubicBezTo>
                <a:cubicBezTo>
                  <a:pt x="302391" y="135491"/>
                  <a:pt x="296636" y="136212"/>
                  <a:pt x="290830" y="136212"/>
                </a:cubicBezTo>
                <a:cubicBezTo>
                  <a:pt x="280095" y="136212"/>
                  <a:pt x="270219" y="134445"/>
                  <a:pt x="261212" y="130954"/>
                </a:cubicBezTo>
                <a:cubicBezTo>
                  <a:pt x="252197" y="127455"/>
                  <a:pt x="244671" y="122673"/>
                  <a:pt x="238601" y="116563"/>
                </a:cubicBezTo>
                <a:cubicBezTo>
                  <a:pt x="232531" y="110461"/>
                  <a:pt x="227789" y="103225"/>
                  <a:pt x="224426" y="94908"/>
                </a:cubicBezTo>
                <a:cubicBezTo>
                  <a:pt x="221055" y="86591"/>
                  <a:pt x="219370" y="77712"/>
                  <a:pt x="219370" y="68224"/>
                </a:cubicBezTo>
                <a:cubicBezTo>
                  <a:pt x="219370" y="48136"/>
                  <a:pt x="225984" y="31738"/>
                  <a:pt x="239231" y="19043"/>
                </a:cubicBezTo>
                <a:cubicBezTo>
                  <a:pt x="252478" y="6347"/>
                  <a:pt x="269521" y="0"/>
                  <a:pt x="290362" y="0"/>
                </a:cubicBezTo>
                <a:lnTo>
                  <a:pt x="290362" y="0"/>
                </a:lnTo>
                <a:close/>
                <a:moveTo>
                  <a:pt x="419670" y="133926"/>
                </a:moveTo>
                <a:lnTo>
                  <a:pt x="379351" y="133926"/>
                </a:lnTo>
                <a:lnTo>
                  <a:pt x="379351" y="2409"/>
                </a:lnTo>
                <a:lnTo>
                  <a:pt x="419670" y="2409"/>
                </a:lnTo>
                <a:lnTo>
                  <a:pt x="419670" y="133926"/>
                </a:lnTo>
                <a:close/>
                <a:moveTo>
                  <a:pt x="553447" y="40257"/>
                </a:moveTo>
                <a:lnTo>
                  <a:pt x="517597" y="40257"/>
                </a:lnTo>
                <a:lnTo>
                  <a:pt x="517597" y="133926"/>
                </a:lnTo>
                <a:lnTo>
                  <a:pt x="477279" y="133926"/>
                </a:lnTo>
                <a:lnTo>
                  <a:pt x="477279" y="40257"/>
                </a:lnTo>
                <a:lnTo>
                  <a:pt x="441557" y="40257"/>
                </a:lnTo>
                <a:lnTo>
                  <a:pt x="441557" y="2409"/>
                </a:lnTo>
                <a:lnTo>
                  <a:pt x="553447" y="2409"/>
                </a:lnTo>
                <a:lnTo>
                  <a:pt x="553447" y="40257"/>
                </a:lnTo>
                <a:close/>
                <a:moveTo>
                  <a:pt x="694273" y="133926"/>
                </a:moveTo>
                <a:lnTo>
                  <a:pt x="651613" y="133926"/>
                </a:lnTo>
                <a:lnTo>
                  <a:pt x="644215" y="112105"/>
                </a:lnTo>
                <a:lnTo>
                  <a:pt x="598371" y="112105"/>
                </a:lnTo>
                <a:lnTo>
                  <a:pt x="591084" y="133926"/>
                </a:lnTo>
                <a:lnTo>
                  <a:pt x="548884" y="133926"/>
                </a:lnTo>
                <a:lnTo>
                  <a:pt x="598022" y="2409"/>
                </a:lnTo>
                <a:lnTo>
                  <a:pt x="645152" y="2409"/>
                </a:lnTo>
                <a:lnTo>
                  <a:pt x="694273" y="133926"/>
                </a:lnTo>
                <a:close/>
                <a:moveTo>
                  <a:pt x="609779" y="78107"/>
                </a:moveTo>
                <a:lnTo>
                  <a:pt x="632807" y="78107"/>
                </a:lnTo>
                <a:lnTo>
                  <a:pt x="621289" y="43757"/>
                </a:lnTo>
                <a:lnTo>
                  <a:pt x="609779" y="78107"/>
                </a:lnTo>
                <a:lnTo>
                  <a:pt x="609779" y="78107"/>
                </a:lnTo>
                <a:close/>
                <a:moveTo>
                  <a:pt x="800246" y="133926"/>
                </a:moveTo>
                <a:lnTo>
                  <a:pt x="714628" y="133926"/>
                </a:lnTo>
                <a:lnTo>
                  <a:pt x="714628" y="2409"/>
                </a:lnTo>
                <a:lnTo>
                  <a:pt x="754947" y="2409"/>
                </a:lnTo>
                <a:lnTo>
                  <a:pt x="754947" y="96069"/>
                </a:lnTo>
                <a:lnTo>
                  <a:pt x="800246" y="96069"/>
                </a:lnTo>
                <a:lnTo>
                  <a:pt x="800246" y="133926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Полилиния: фигура 47">
            <a:extLst>
              <a:ext uri="{FF2B5EF4-FFF2-40B4-BE49-F238E27FC236}">
                <a16:creationId xmlns:a16="http://schemas.microsoft.com/office/drawing/2014/main" id="{03017C16-84CF-023A-7257-DFA23D8AA173}"/>
              </a:ext>
            </a:extLst>
          </p:cNvPr>
          <p:cNvSpPr/>
          <p:nvPr/>
        </p:nvSpPr>
        <p:spPr>
          <a:xfrm>
            <a:off x="2967053" y="6423685"/>
            <a:ext cx="804563" cy="160425"/>
          </a:xfrm>
          <a:custGeom>
            <a:avLst/>
            <a:gdLst>
              <a:gd name="connsiteX0" fmla="*/ 215804 w 804563"/>
              <a:gd name="connsiteY0" fmla="*/ 160425 h 160425"/>
              <a:gd name="connsiteX1" fmla="*/ 157565 w 804563"/>
              <a:gd name="connsiteY1" fmla="*/ 160425 h 160425"/>
              <a:gd name="connsiteX2" fmla="*/ 131949 w 804563"/>
              <a:gd name="connsiteY2" fmla="*/ 74408 h 160425"/>
              <a:gd name="connsiteX3" fmla="*/ 106188 w 804563"/>
              <a:gd name="connsiteY3" fmla="*/ 160425 h 160425"/>
              <a:gd name="connsiteX4" fmla="*/ 47961 w 804563"/>
              <a:gd name="connsiteY4" fmla="*/ 160425 h 160425"/>
              <a:gd name="connsiteX5" fmla="*/ 0 w 804563"/>
              <a:gd name="connsiteY5" fmla="*/ 0 h 160425"/>
              <a:gd name="connsiteX6" fmla="*/ 50937 w 804563"/>
              <a:gd name="connsiteY6" fmla="*/ 0 h 160425"/>
              <a:gd name="connsiteX7" fmla="*/ 77888 w 804563"/>
              <a:gd name="connsiteY7" fmla="*/ 102351 h 160425"/>
              <a:gd name="connsiteX8" fmla="*/ 106043 w 804563"/>
              <a:gd name="connsiteY8" fmla="*/ 0 h 160425"/>
              <a:gd name="connsiteX9" fmla="*/ 158459 w 804563"/>
              <a:gd name="connsiteY9" fmla="*/ 0 h 160425"/>
              <a:gd name="connsiteX10" fmla="*/ 186604 w 804563"/>
              <a:gd name="connsiteY10" fmla="*/ 102351 h 160425"/>
              <a:gd name="connsiteX11" fmla="*/ 213565 w 804563"/>
              <a:gd name="connsiteY11" fmla="*/ 0 h 160425"/>
              <a:gd name="connsiteX12" fmla="*/ 263904 w 804563"/>
              <a:gd name="connsiteY12" fmla="*/ 0 h 160425"/>
              <a:gd name="connsiteX13" fmla="*/ 215804 w 804563"/>
              <a:gd name="connsiteY13" fmla="*/ 160425 h 160425"/>
              <a:gd name="connsiteX14" fmla="*/ 215804 w 804563"/>
              <a:gd name="connsiteY14" fmla="*/ 160425 h 160425"/>
              <a:gd name="connsiteX15" fmla="*/ 426754 w 804563"/>
              <a:gd name="connsiteY15" fmla="*/ 160425 h 160425"/>
              <a:gd name="connsiteX16" fmla="*/ 293615 w 804563"/>
              <a:gd name="connsiteY16" fmla="*/ 160425 h 160425"/>
              <a:gd name="connsiteX17" fmla="*/ 293615 w 804563"/>
              <a:gd name="connsiteY17" fmla="*/ 0 h 160425"/>
              <a:gd name="connsiteX18" fmla="*/ 427044 w 804563"/>
              <a:gd name="connsiteY18" fmla="*/ 0 h 160425"/>
              <a:gd name="connsiteX19" fmla="*/ 427044 w 804563"/>
              <a:gd name="connsiteY19" fmla="*/ 41917 h 160425"/>
              <a:gd name="connsiteX20" fmla="*/ 344840 w 804563"/>
              <a:gd name="connsiteY20" fmla="*/ 41917 h 160425"/>
              <a:gd name="connsiteX21" fmla="*/ 344840 w 804563"/>
              <a:gd name="connsiteY21" fmla="*/ 58823 h 160425"/>
              <a:gd name="connsiteX22" fmla="*/ 420497 w 804563"/>
              <a:gd name="connsiteY22" fmla="*/ 58823 h 160425"/>
              <a:gd name="connsiteX23" fmla="*/ 420497 w 804563"/>
              <a:gd name="connsiteY23" fmla="*/ 100731 h 160425"/>
              <a:gd name="connsiteX24" fmla="*/ 344840 w 804563"/>
              <a:gd name="connsiteY24" fmla="*/ 100731 h 160425"/>
              <a:gd name="connsiteX25" fmla="*/ 344840 w 804563"/>
              <a:gd name="connsiteY25" fmla="*/ 118517 h 160425"/>
              <a:gd name="connsiteX26" fmla="*/ 426754 w 804563"/>
              <a:gd name="connsiteY26" fmla="*/ 118517 h 160425"/>
              <a:gd name="connsiteX27" fmla="*/ 426754 w 804563"/>
              <a:gd name="connsiteY27" fmla="*/ 160425 h 160425"/>
              <a:gd name="connsiteX28" fmla="*/ 426754 w 804563"/>
              <a:gd name="connsiteY28" fmla="*/ 160425 h 160425"/>
              <a:gd name="connsiteX29" fmla="*/ 599429 w 804563"/>
              <a:gd name="connsiteY29" fmla="*/ 160425 h 160425"/>
              <a:gd name="connsiteX30" fmla="*/ 466281 w 804563"/>
              <a:gd name="connsiteY30" fmla="*/ 160425 h 160425"/>
              <a:gd name="connsiteX31" fmla="*/ 466281 w 804563"/>
              <a:gd name="connsiteY31" fmla="*/ 0 h 160425"/>
              <a:gd name="connsiteX32" fmla="*/ 599727 w 804563"/>
              <a:gd name="connsiteY32" fmla="*/ 0 h 160425"/>
              <a:gd name="connsiteX33" fmla="*/ 599727 w 804563"/>
              <a:gd name="connsiteY33" fmla="*/ 41917 h 160425"/>
              <a:gd name="connsiteX34" fmla="*/ 517514 w 804563"/>
              <a:gd name="connsiteY34" fmla="*/ 41917 h 160425"/>
              <a:gd name="connsiteX35" fmla="*/ 517514 w 804563"/>
              <a:gd name="connsiteY35" fmla="*/ 58823 h 160425"/>
              <a:gd name="connsiteX36" fmla="*/ 593171 w 804563"/>
              <a:gd name="connsiteY36" fmla="*/ 58823 h 160425"/>
              <a:gd name="connsiteX37" fmla="*/ 593171 w 804563"/>
              <a:gd name="connsiteY37" fmla="*/ 100731 h 160425"/>
              <a:gd name="connsiteX38" fmla="*/ 517514 w 804563"/>
              <a:gd name="connsiteY38" fmla="*/ 100731 h 160425"/>
              <a:gd name="connsiteX39" fmla="*/ 517514 w 804563"/>
              <a:gd name="connsiteY39" fmla="*/ 118517 h 160425"/>
              <a:gd name="connsiteX40" fmla="*/ 599429 w 804563"/>
              <a:gd name="connsiteY40" fmla="*/ 118517 h 160425"/>
              <a:gd name="connsiteX41" fmla="*/ 599429 w 804563"/>
              <a:gd name="connsiteY41" fmla="*/ 160425 h 160425"/>
              <a:gd name="connsiteX42" fmla="*/ 599429 w 804563"/>
              <a:gd name="connsiteY42" fmla="*/ 160425 h 160425"/>
              <a:gd name="connsiteX43" fmla="*/ 690052 w 804563"/>
              <a:gd name="connsiteY43" fmla="*/ 57494 h 160425"/>
              <a:gd name="connsiteX44" fmla="*/ 701520 w 804563"/>
              <a:gd name="connsiteY44" fmla="*/ 57494 h 160425"/>
              <a:gd name="connsiteX45" fmla="*/ 737701 w 804563"/>
              <a:gd name="connsiteY45" fmla="*/ 0 h 160425"/>
              <a:gd name="connsiteX46" fmla="*/ 799064 w 804563"/>
              <a:gd name="connsiteY46" fmla="*/ 0 h 160425"/>
              <a:gd name="connsiteX47" fmla="*/ 743218 w 804563"/>
              <a:gd name="connsiteY47" fmla="*/ 78237 h 160425"/>
              <a:gd name="connsiteX48" fmla="*/ 804564 w 804563"/>
              <a:gd name="connsiteY48" fmla="*/ 160425 h 160425"/>
              <a:gd name="connsiteX49" fmla="*/ 742920 w 804563"/>
              <a:gd name="connsiteY49" fmla="*/ 160425 h 160425"/>
              <a:gd name="connsiteX50" fmla="*/ 701520 w 804563"/>
              <a:gd name="connsiteY50" fmla="*/ 101761 h 160425"/>
              <a:gd name="connsiteX51" fmla="*/ 690052 w 804563"/>
              <a:gd name="connsiteY51" fmla="*/ 101761 h 160425"/>
              <a:gd name="connsiteX52" fmla="*/ 690052 w 804563"/>
              <a:gd name="connsiteY52" fmla="*/ 160425 h 160425"/>
              <a:gd name="connsiteX53" fmla="*/ 638964 w 804563"/>
              <a:gd name="connsiteY53" fmla="*/ 160425 h 160425"/>
              <a:gd name="connsiteX54" fmla="*/ 638964 w 804563"/>
              <a:gd name="connsiteY54" fmla="*/ 0 h 160425"/>
              <a:gd name="connsiteX55" fmla="*/ 690052 w 804563"/>
              <a:gd name="connsiteY55" fmla="*/ 0 h 160425"/>
              <a:gd name="connsiteX56" fmla="*/ 690052 w 804563"/>
              <a:gd name="connsiteY56" fmla="*/ 57494 h 160425"/>
              <a:gd name="connsiteX57" fmla="*/ 690052 w 804563"/>
              <a:gd name="connsiteY57" fmla="*/ 57494 h 16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04563" h="160425">
                <a:moveTo>
                  <a:pt x="215804" y="160425"/>
                </a:moveTo>
                <a:lnTo>
                  <a:pt x="157565" y="160425"/>
                </a:lnTo>
                <a:lnTo>
                  <a:pt x="131949" y="74408"/>
                </a:lnTo>
                <a:lnTo>
                  <a:pt x="106188" y="160425"/>
                </a:lnTo>
                <a:lnTo>
                  <a:pt x="47961" y="160425"/>
                </a:lnTo>
                <a:lnTo>
                  <a:pt x="0" y="0"/>
                </a:lnTo>
                <a:lnTo>
                  <a:pt x="50937" y="0"/>
                </a:lnTo>
                <a:lnTo>
                  <a:pt x="77888" y="102351"/>
                </a:lnTo>
                <a:lnTo>
                  <a:pt x="106043" y="0"/>
                </a:lnTo>
                <a:lnTo>
                  <a:pt x="158459" y="0"/>
                </a:lnTo>
                <a:lnTo>
                  <a:pt x="186604" y="102351"/>
                </a:lnTo>
                <a:lnTo>
                  <a:pt x="213565" y="0"/>
                </a:lnTo>
                <a:lnTo>
                  <a:pt x="263904" y="0"/>
                </a:lnTo>
                <a:lnTo>
                  <a:pt x="215804" y="160425"/>
                </a:lnTo>
                <a:lnTo>
                  <a:pt x="215804" y="160425"/>
                </a:lnTo>
                <a:close/>
                <a:moveTo>
                  <a:pt x="426754" y="160425"/>
                </a:moveTo>
                <a:lnTo>
                  <a:pt x="293615" y="160425"/>
                </a:lnTo>
                <a:lnTo>
                  <a:pt x="293615" y="0"/>
                </a:lnTo>
                <a:lnTo>
                  <a:pt x="427044" y="0"/>
                </a:lnTo>
                <a:lnTo>
                  <a:pt x="427044" y="41917"/>
                </a:lnTo>
                <a:lnTo>
                  <a:pt x="344840" y="41917"/>
                </a:lnTo>
                <a:lnTo>
                  <a:pt x="344840" y="58823"/>
                </a:lnTo>
                <a:lnTo>
                  <a:pt x="420497" y="58823"/>
                </a:lnTo>
                <a:lnTo>
                  <a:pt x="420497" y="100731"/>
                </a:lnTo>
                <a:lnTo>
                  <a:pt x="344840" y="100731"/>
                </a:lnTo>
                <a:lnTo>
                  <a:pt x="344840" y="118517"/>
                </a:lnTo>
                <a:lnTo>
                  <a:pt x="426754" y="118517"/>
                </a:lnTo>
                <a:lnTo>
                  <a:pt x="426754" y="160425"/>
                </a:lnTo>
                <a:lnTo>
                  <a:pt x="426754" y="160425"/>
                </a:lnTo>
                <a:close/>
                <a:moveTo>
                  <a:pt x="599429" y="160425"/>
                </a:moveTo>
                <a:lnTo>
                  <a:pt x="466281" y="160425"/>
                </a:lnTo>
                <a:lnTo>
                  <a:pt x="466281" y="0"/>
                </a:lnTo>
                <a:lnTo>
                  <a:pt x="599727" y="0"/>
                </a:lnTo>
                <a:lnTo>
                  <a:pt x="599727" y="41917"/>
                </a:lnTo>
                <a:lnTo>
                  <a:pt x="517514" y="41917"/>
                </a:lnTo>
                <a:lnTo>
                  <a:pt x="517514" y="58823"/>
                </a:lnTo>
                <a:lnTo>
                  <a:pt x="593171" y="58823"/>
                </a:lnTo>
                <a:lnTo>
                  <a:pt x="593171" y="100731"/>
                </a:lnTo>
                <a:lnTo>
                  <a:pt x="517514" y="100731"/>
                </a:lnTo>
                <a:lnTo>
                  <a:pt x="517514" y="118517"/>
                </a:lnTo>
                <a:lnTo>
                  <a:pt x="599429" y="118517"/>
                </a:lnTo>
                <a:lnTo>
                  <a:pt x="599429" y="160425"/>
                </a:lnTo>
                <a:lnTo>
                  <a:pt x="599429" y="160425"/>
                </a:lnTo>
                <a:close/>
                <a:moveTo>
                  <a:pt x="690052" y="57494"/>
                </a:moveTo>
                <a:lnTo>
                  <a:pt x="701520" y="57494"/>
                </a:lnTo>
                <a:lnTo>
                  <a:pt x="737701" y="0"/>
                </a:lnTo>
                <a:lnTo>
                  <a:pt x="799064" y="0"/>
                </a:lnTo>
                <a:lnTo>
                  <a:pt x="743218" y="78237"/>
                </a:lnTo>
                <a:lnTo>
                  <a:pt x="804564" y="160425"/>
                </a:lnTo>
                <a:lnTo>
                  <a:pt x="742920" y="160425"/>
                </a:lnTo>
                <a:lnTo>
                  <a:pt x="701520" y="101761"/>
                </a:lnTo>
                <a:lnTo>
                  <a:pt x="690052" y="101761"/>
                </a:lnTo>
                <a:lnTo>
                  <a:pt x="690052" y="160425"/>
                </a:lnTo>
                <a:lnTo>
                  <a:pt x="638964" y="160425"/>
                </a:lnTo>
                <a:lnTo>
                  <a:pt x="638964" y="0"/>
                </a:lnTo>
                <a:lnTo>
                  <a:pt x="690052" y="0"/>
                </a:lnTo>
                <a:lnTo>
                  <a:pt x="690052" y="57494"/>
                </a:lnTo>
                <a:lnTo>
                  <a:pt x="690052" y="57494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9" name="Рисунок 42">
            <a:extLst>
              <a:ext uri="{FF2B5EF4-FFF2-40B4-BE49-F238E27FC236}">
                <a16:creationId xmlns:a16="http://schemas.microsoft.com/office/drawing/2014/main" id="{2C38B634-5C72-3B93-F775-6A037D675C6F}"/>
              </a:ext>
            </a:extLst>
          </p:cNvPr>
          <p:cNvSpPr/>
          <p:nvPr/>
        </p:nvSpPr>
        <p:spPr>
          <a:xfrm>
            <a:off x="3994896" y="6037024"/>
            <a:ext cx="1564618" cy="546553"/>
          </a:xfrm>
          <a:custGeom>
            <a:avLst/>
            <a:gdLst>
              <a:gd name="connsiteX0" fmla="*/ 452141 w 1709242"/>
              <a:gd name="connsiteY0" fmla="*/ 506194 h 571627"/>
              <a:gd name="connsiteX1" fmla="*/ 274161 w 1709242"/>
              <a:gd name="connsiteY1" fmla="*/ 328291 h 571627"/>
              <a:gd name="connsiteX2" fmla="*/ 288789 w 1709242"/>
              <a:gd name="connsiteY2" fmla="*/ 313664 h 571627"/>
              <a:gd name="connsiteX3" fmla="*/ 444386 w 1709242"/>
              <a:gd name="connsiteY3" fmla="*/ 469261 h 571627"/>
              <a:gd name="connsiteX4" fmla="*/ 444325 w 1709242"/>
              <a:gd name="connsiteY4" fmla="*/ 469313 h 571627"/>
              <a:gd name="connsiteX5" fmla="*/ 476287 w 1709242"/>
              <a:gd name="connsiteY5" fmla="*/ 501163 h 571627"/>
              <a:gd name="connsiteX6" fmla="*/ 544602 w 1709242"/>
              <a:gd name="connsiteY6" fmla="*/ 569477 h 571627"/>
              <a:gd name="connsiteX7" fmla="*/ 608302 w 1709242"/>
              <a:gd name="connsiteY7" fmla="*/ 569477 h 571627"/>
              <a:gd name="connsiteX8" fmla="*/ 851172 w 1709242"/>
              <a:gd name="connsiteY8" fmla="*/ 569477 h 571627"/>
              <a:gd name="connsiteX9" fmla="*/ 851172 w 1709242"/>
              <a:gd name="connsiteY9" fmla="*/ 524460 h 571627"/>
              <a:gd name="connsiteX10" fmla="*/ 693048 w 1709242"/>
              <a:gd name="connsiteY10" fmla="*/ 524460 h 571627"/>
              <a:gd name="connsiteX11" fmla="*/ 693048 w 1709242"/>
              <a:gd name="connsiteY11" fmla="*/ 3 h 571627"/>
              <a:gd name="connsiteX12" fmla="*/ 671890 w 1709242"/>
              <a:gd name="connsiteY12" fmla="*/ 3 h 571627"/>
              <a:gd name="connsiteX13" fmla="*/ 671890 w 1709242"/>
              <a:gd name="connsiteY13" fmla="*/ 524460 h 571627"/>
              <a:gd name="connsiteX14" fmla="*/ 647468 w 1709242"/>
              <a:gd name="connsiteY14" fmla="*/ 524460 h 571627"/>
              <a:gd name="connsiteX15" fmla="*/ 647468 w 1709242"/>
              <a:gd name="connsiteY15" fmla="*/ 3 h 571627"/>
              <a:gd name="connsiteX16" fmla="*/ 602562 w 1709242"/>
              <a:gd name="connsiteY16" fmla="*/ 3 h 571627"/>
              <a:gd name="connsiteX17" fmla="*/ 602562 w 1709242"/>
              <a:gd name="connsiteY17" fmla="*/ 563737 h 571627"/>
              <a:gd name="connsiteX18" fmla="*/ 508138 w 1709242"/>
              <a:gd name="connsiteY18" fmla="*/ 469313 h 571627"/>
              <a:gd name="connsiteX19" fmla="*/ 320638 w 1709242"/>
              <a:gd name="connsiteY19" fmla="*/ 281814 h 571627"/>
              <a:gd name="connsiteX20" fmla="*/ 473512 w 1709242"/>
              <a:gd name="connsiteY20" fmla="*/ 128941 h 571627"/>
              <a:gd name="connsiteX21" fmla="*/ 507568 w 1709242"/>
              <a:gd name="connsiteY21" fmla="*/ 180963 h 571627"/>
              <a:gd name="connsiteX22" fmla="*/ 531322 w 1709242"/>
              <a:gd name="connsiteY22" fmla="*/ 284853 h 571627"/>
              <a:gd name="connsiteX23" fmla="*/ 506449 w 1709242"/>
              <a:gd name="connsiteY23" fmla="*/ 391432 h 571627"/>
              <a:gd name="connsiteX24" fmla="*/ 540213 w 1709242"/>
              <a:gd name="connsiteY24" fmla="*/ 424632 h 571627"/>
              <a:gd name="connsiteX25" fmla="*/ 571871 w 1709242"/>
              <a:gd name="connsiteY25" fmla="*/ 232872 h 571627"/>
              <a:gd name="connsiteX26" fmla="*/ 505341 w 1709242"/>
              <a:gd name="connsiteY26" fmla="*/ 97112 h 571627"/>
              <a:gd name="connsiteX27" fmla="*/ 602337 w 1709242"/>
              <a:gd name="connsiteY27" fmla="*/ 116 h 571627"/>
              <a:gd name="connsiteX28" fmla="*/ 538749 w 1709242"/>
              <a:gd name="connsiteY28" fmla="*/ 116 h 571627"/>
              <a:gd name="connsiteX29" fmla="*/ 472945 w 1709242"/>
              <a:gd name="connsiteY29" fmla="*/ 65941 h 571627"/>
              <a:gd name="connsiteX30" fmla="*/ 472686 w 1709242"/>
              <a:gd name="connsiteY30" fmla="*/ 65729 h 571627"/>
              <a:gd name="connsiteX31" fmla="*/ 441061 w 1709242"/>
              <a:gd name="connsiteY31" fmla="*/ 97691 h 571627"/>
              <a:gd name="connsiteX32" fmla="*/ 441141 w 1709242"/>
              <a:gd name="connsiteY32" fmla="*/ 97755 h 571627"/>
              <a:gd name="connsiteX33" fmla="*/ 216761 w 1709242"/>
              <a:gd name="connsiteY33" fmla="*/ 322205 h 571627"/>
              <a:gd name="connsiteX34" fmla="*/ 216761 w 1709242"/>
              <a:gd name="connsiteY34" fmla="*/ 247488 h 571627"/>
              <a:gd name="connsiteX35" fmla="*/ 464133 w 1709242"/>
              <a:gd name="connsiteY35" fmla="*/ 116 h 571627"/>
              <a:gd name="connsiteX36" fmla="*/ 434196 w 1709242"/>
              <a:gd name="connsiteY36" fmla="*/ 116 h 571627"/>
              <a:gd name="connsiteX37" fmla="*/ 409379 w 1709242"/>
              <a:gd name="connsiteY37" fmla="*/ 24932 h 571627"/>
              <a:gd name="connsiteX38" fmla="*/ 291940 w 1709242"/>
              <a:gd name="connsiteY38" fmla="*/ 4 h 571627"/>
              <a:gd name="connsiteX39" fmla="*/ 0 w 1709242"/>
              <a:gd name="connsiteY39" fmla="*/ 4 h 571627"/>
              <a:gd name="connsiteX40" fmla="*/ 0 w 1709242"/>
              <a:gd name="connsiteY40" fmla="*/ 569141 h 571627"/>
              <a:gd name="connsiteX41" fmla="*/ 291940 w 1709242"/>
              <a:gd name="connsiteY41" fmla="*/ 569141 h 571627"/>
              <a:gd name="connsiteX42" fmla="*/ 442139 w 1709242"/>
              <a:gd name="connsiteY42" fmla="*/ 526121 h 571627"/>
              <a:gd name="connsiteX43" fmla="*/ 485629 w 1709242"/>
              <a:gd name="connsiteY43" fmla="*/ 569590 h 571627"/>
              <a:gd name="connsiteX44" fmla="*/ 515566 w 1709242"/>
              <a:gd name="connsiteY44" fmla="*/ 569590 h 571627"/>
              <a:gd name="connsiteX45" fmla="*/ 459955 w 1709242"/>
              <a:gd name="connsiteY45" fmla="*/ 514003 h 571627"/>
              <a:gd name="connsiteX46" fmla="*/ 459968 w 1709242"/>
              <a:gd name="connsiteY46" fmla="*/ 513994 h 571627"/>
              <a:gd name="connsiteX47" fmla="*/ 452141 w 1709242"/>
              <a:gd name="connsiteY47" fmla="*/ 506194 h 571627"/>
              <a:gd name="connsiteX48" fmla="*/ 171518 w 1709242"/>
              <a:gd name="connsiteY48" fmla="*/ 262794 h 571627"/>
              <a:gd name="connsiteX49" fmla="*/ 171743 w 1709242"/>
              <a:gd name="connsiteY49" fmla="*/ 262569 h 571627"/>
              <a:gd name="connsiteX50" fmla="*/ 171743 w 1709242"/>
              <a:gd name="connsiteY50" fmla="*/ 45021 h 571627"/>
              <a:gd name="connsiteX51" fmla="*/ 89698 w 1709242"/>
              <a:gd name="connsiteY51" fmla="*/ 45021 h 571627"/>
              <a:gd name="connsiteX52" fmla="*/ 89698 w 1709242"/>
              <a:gd name="connsiteY52" fmla="*/ 524235 h 571627"/>
              <a:gd name="connsiteX53" fmla="*/ 171743 w 1709242"/>
              <a:gd name="connsiteY53" fmla="*/ 524235 h 571627"/>
              <a:gd name="connsiteX54" fmla="*/ 171743 w 1709242"/>
              <a:gd name="connsiteY54" fmla="*/ 292506 h 571627"/>
              <a:gd name="connsiteX55" fmla="*/ 171518 w 1709242"/>
              <a:gd name="connsiteY55" fmla="*/ 292731 h 571627"/>
              <a:gd name="connsiteX56" fmla="*/ 171518 w 1709242"/>
              <a:gd name="connsiteY56" fmla="*/ 262794 h 571627"/>
              <a:gd name="connsiteX57" fmla="*/ 216761 w 1709242"/>
              <a:gd name="connsiteY57" fmla="*/ 45021 h 571627"/>
              <a:gd name="connsiteX58" fmla="*/ 216761 w 1709242"/>
              <a:gd name="connsiteY58" fmla="*/ 217551 h 571627"/>
              <a:gd name="connsiteX59" fmla="*/ 374583 w 1709242"/>
              <a:gd name="connsiteY59" fmla="*/ 59728 h 571627"/>
              <a:gd name="connsiteX60" fmla="*/ 291940 w 1709242"/>
              <a:gd name="connsiteY60" fmla="*/ 45021 h 571627"/>
              <a:gd name="connsiteX61" fmla="*/ 216761 w 1709242"/>
              <a:gd name="connsiteY61" fmla="*/ 45021 h 571627"/>
              <a:gd name="connsiteX62" fmla="*/ 409325 w 1709242"/>
              <a:gd name="connsiteY62" fmla="*/ 493321 h 571627"/>
              <a:gd name="connsiteX63" fmla="*/ 259194 w 1709242"/>
              <a:gd name="connsiteY63" fmla="*/ 343260 h 571627"/>
              <a:gd name="connsiteX64" fmla="*/ 216761 w 1709242"/>
              <a:gd name="connsiteY64" fmla="*/ 385693 h 571627"/>
              <a:gd name="connsiteX65" fmla="*/ 216761 w 1709242"/>
              <a:gd name="connsiteY65" fmla="*/ 524235 h 571627"/>
              <a:gd name="connsiteX66" fmla="*/ 291827 w 1709242"/>
              <a:gd name="connsiteY66" fmla="*/ 524235 h 571627"/>
              <a:gd name="connsiteX67" fmla="*/ 409325 w 1709242"/>
              <a:gd name="connsiteY67" fmla="*/ 493321 h 571627"/>
              <a:gd name="connsiteX68" fmla="*/ 68539 w 1709242"/>
              <a:gd name="connsiteY68" fmla="*/ 524235 h 571627"/>
              <a:gd name="connsiteX69" fmla="*/ 68539 w 1709242"/>
              <a:gd name="connsiteY69" fmla="*/ 45021 h 571627"/>
              <a:gd name="connsiteX70" fmla="*/ 45018 w 1709242"/>
              <a:gd name="connsiteY70" fmla="*/ 45021 h 571627"/>
              <a:gd name="connsiteX71" fmla="*/ 45018 w 1709242"/>
              <a:gd name="connsiteY71" fmla="*/ 524235 h 571627"/>
              <a:gd name="connsiteX72" fmla="*/ 68539 w 1709242"/>
              <a:gd name="connsiteY72" fmla="*/ 524235 h 571627"/>
              <a:gd name="connsiteX73" fmla="*/ 915097 w 1709242"/>
              <a:gd name="connsiteY73" fmla="*/ 1128 h 571627"/>
              <a:gd name="connsiteX74" fmla="*/ 915097 w 1709242"/>
              <a:gd name="connsiteY74" fmla="*/ 129542 h 571627"/>
              <a:gd name="connsiteX75" fmla="*/ 936144 w 1709242"/>
              <a:gd name="connsiteY75" fmla="*/ 129542 h 571627"/>
              <a:gd name="connsiteX76" fmla="*/ 936144 w 1709242"/>
              <a:gd name="connsiteY76" fmla="*/ 65875 h 571627"/>
              <a:gd name="connsiteX77" fmla="*/ 992642 w 1709242"/>
              <a:gd name="connsiteY77" fmla="*/ 129542 h 571627"/>
              <a:gd name="connsiteX78" fmla="*/ 1019989 w 1709242"/>
              <a:gd name="connsiteY78" fmla="*/ 129428 h 571627"/>
              <a:gd name="connsiteX79" fmla="*/ 959391 w 1709242"/>
              <a:gd name="connsiteY79" fmla="*/ 62102 h 571627"/>
              <a:gd name="connsiteX80" fmla="*/ 1018303 w 1709242"/>
              <a:gd name="connsiteY80" fmla="*/ 1128 h 571627"/>
              <a:gd name="connsiteX81" fmla="*/ 991290 w 1709242"/>
              <a:gd name="connsiteY81" fmla="*/ 1128 h 571627"/>
              <a:gd name="connsiteX82" fmla="*/ 936144 w 1709242"/>
              <a:gd name="connsiteY82" fmla="*/ 59481 h 571627"/>
              <a:gd name="connsiteX83" fmla="*/ 936144 w 1709242"/>
              <a:gd name="connsiteY83" fmla="*/ 1128 h 571627"/>
              <a:gd name="connsiteX84" fmla="*/ 915097 w 1709242"/>
              <a:gd name="connsiteY84" fmla="*/ 1128 h 571627"/>
              <a:gd name="connsiteX85" fmla="*/ 1036305 w 1709242"/>
              <a:gd name="connsiteY85" fmla="*/ 129542 h 571627"/>
              <a:gd name="connsiteX86" fmla="*/ 1089093 w 1709242"/>
              <a:gd name="connsiteY86" fmla="*/ 1128 h 571627"/>
              <a:gd name="connsiteX87" fmla="*/ 1103723 w 1709242"/>
              <a:gd name="connsiteY87" fmla="*/ 1128 h 571627"/>
              <a:gd name="connsiteX88" fmla="*/ 1156282 w 1709242"/>
              <a:gd name="connsiteY88" fmla="*/ 129542 h 571627"/>
              <a:gd name="connsiteX89" fmla="*/ 1133774 w 1709242"/>
              <a:gd name="connsiteY89" fmla="*/ 129542 h 571627"/>
              <a:gd name="connsiteX90" fmla="*/ 1123906 w 1709242"/>
              <a:gd name="connsiteY90" fmla="*/ 104782 h 571627"/>
              <a:gd name="connsiteX91" fmla="*/ 1068566 w 1709242"/>
              <a:gd name="connsiteY91" fmla="*/ 104782 h 571627"/>
              <a:gd name="connsiteX92" fmla="*/ 1058708 w 1709242"/>
              <a:gd name="connsiteY92" fmla="*/ 129542 h 571627"/>
              <a:gd name="connsiteX93" fmla="*/ 1036305 w 1709242"/>
              <a:gd name="connsiteY93" fmla="*/ 129542 h 571627"/>
              <a:gd name="connsiteX94" fmla="*/ 1096236 w 1709242"/>
              <a:gd name="connsiteY94" fmla="*/ 35300 h 571627"/>
              <a:gd name="connsiteX95" fmla="*/ 1116601 w 1709242"/>
              <a:gd name="connsiteY95" fmla="*/ 86437 h 571627"/>
              <a:gd name="connsiteX96" fmla="*/ 1075872 w 1709242"/>
              <a:gd name="connsiteY96" fmla="*/ 86437 h 571627"/>
              <a:gd name="connsiteX97" fmla="*/ 1096236 w 1709242"/>
              <a:gd name="connsiteY97" fmla="*/ 35300 h 571627"/>
              <a:gd name="connsiteX98" fmla="*/ 1240207 w 1709242"/>
              <a:gd name="connsiteY98" fmla="*/ 20374 h 571627"/>
              <a:gd name="connsiteX99" fmla="*/ 1173389 w 1709242"/>
              <a:gd name="connsiteY99" fmla="*/ 114910 h 571627"/>
              <a:gd name="connsiteX100" fmla="*/ 1173389 w 1709242"/>
              <a:gd name="connsiteY100" fmla="*/ 129542 h 571627"/>
              <a:gd name="connsiteX101" fmla="*/ 1266686 w 1709242"/>
              <a:gd name="connsiteY101" fmla="*/ 129542 h 571627"/>
              <a:gd name="connsiteX102" fmla="*/ 1266686 w 1709242"/>
              <a:gd name="connsiteY102" fmla="*/ 110297 h 571627"/>
              <a:gd name="connsiteX103" fmla="*/ 1201411 w 1709242"/>
              <a:gd name="connsiteY103" fmla="*/ 110297 h 571627"/>
              <a:gd name="connsiteX104" fmla="*/ 1268153 w 1709242"/>
              <a:gd name="connsiteY104" fmla="*/ 15872 h 571627"/>
              <a:gd name="connsiteX105" fmla="*/ 1268153 w 1709242"/>
              <a:gd name="connsiteY105" fmla="*/ 1128 h 571627"/>
              <a:gd name="connsiteX106" fmla="*/ 1177551 w 1709242"/>
              <a:gd name="connsiteY106" fmla="*/ 1128 h 571627"/>
              <a:gd name="connsiteX107" fmla="*/ 1177551 w 1709242"/>
              <a:gd name="connsiteY107" fmla="*/ 20374 h 571627"/>
              <a:gd name="connsiteX108" fmla="*/ 1240207 w 1709242"/>
              <a:gd name="connsiteY108" fmla="*/ 20374 h 571627"/>
              <a:gd name="connsiteX109" fmla="*/ 1284917 w 1709242"/>
              <a:gd name="connsiteY109" fmla="*/ 129542 h 571627"/>
              <a:gd name="connsiteX110" fmla="*/ 1337705 w 1709242"/>
              <a:gd name="connsiteY110" fmla="*/ 1128 h 571627"/>
              <a:gd name="connsiteX111" fmla="*/ 1352335 w 1709242"/>
              <a:gd name="connsiteY111" fmla="*/ 1128 h 571627"/>
              <a:gd name="connsiteX112" fmla="*/ 1404780 w 1709242"/>
              <a:gd name="connsiteY112" fmla="*/ 129542 h 571627"/>
              <a:gd name="connsiteX113" fmla="*/ 1382272 w 1709242"/>
              <a:gd name="connsiteY113" fmla="*/ 129542 h 571627"/>
              <a:gd name="connsiteX114" fmla="*/ 1372490 w 1709242"/>
              <a:gd name="connsiteY114" fmla="*/ 104782 h 571627"/>
              <a:gd name="connsiteX115" fmla="*/ 1317397 w 1709242"/>
              <a:gd name="connsiteY115" fmla="*/ 104782 h 571627"/>
              <a:gd name="connsiteX116" fmla="*/ 1307539 w 1709242"/>
              <a:gd name="connsiteY116" fmla="*/ 129542 h 571627"/>
              <a:gd name="connsiteX117" fmla="*/ 1284917 w 1709242"/>
              <a:gd name="connsiteY117" fmla="*/ 129542 h 571627"/>
              <a:gd name="connsiteX118" fmla="*/ 1345058 w 1709242"/>
              <a:gd name="connsiteY118" fmla="*/ 35340 h 571627"/>
              <a:gd name="connsiteX119" fmla="*/ 1365241 w 1709242"/>
              <a:gd name="connsiteY119" fmla="*/ 86437 h 571627"/>
              <a:gd name="connsiteX120" fmla="*/ 1324703 w 1709242"/>
              <a:gd name="connsiteY120" fmla="*/ 86437 h 571627"/>
              <a:gd name="connsiteX121" fmla="*/ 1345058 w 1709242"/>
              <a:gd name="connsiteY121" fmla="*/ 35340 h 571627"/>
              <a:gd name="connsiteX122" fmla="*/ 1425716 w 1709242"/>
              <a:gd name="connsiteY122" fmla="*/ 1128 h 571627"/>
              <a:gd name="connsiteX123" fmla="*/ 1425716 w 1709242"/>
              <a:gd name="connsiteY123" fmla="*/ 129542 h 571627"/>
              <a:gd name="connsiteX124" fmla="*/ 1446985 w 1709242"/>
              <a:gd name="connsiteY124" fmla="*/ 129542 h 571627"/>
              <a:gd name="connsiteX125" fmla="*/ 1446985 w 1709242"/>
              <a:gd name="connsiteY125" fmla="*/ 41304 h 571627"/>
              <a:gd name="connsiteX126" fmla="*/ 1514622 w 1709242"/>
              <a:gd name="connsiteY126" fmla="*/ 129542 h 571627"/>
              <a:gd name="connsiteX127" fmla="*/ 1529252 w 1709242"/>
              <a:gd name="connsiteY127" fmla="*/ 129542 h 571627"/>
              <a:gd name="connsiteX128" fmla="*/ 1529252 w 1709242"/>
              <a:gd name="connsiteY128" fmla="*/ 1128 h 571627"/>
              <a:gd name="connsiteX129" fmla="*/ 1508202 w 1709242"/>
              <a:gd name="connsiteY129" fmla="*/ 1128 h 571627"/>
              <a:gd name="connsiteX130" fmla="*/ 1508202 w 1709242"/>
              <a:gd name="connsiteY130" fmla="*/ 89526 h 571627"/>
              <a:gd name="connsiteX131" fmla="*/ 1440565 w 1709242"/>
              <a:gd name="connsiteY131" fmla="*/ 1128 h 571627"/>
              <a:gd name="connsiteX132" fmla="*/ 1425716 w 1709242"/>
              <a:gd name="connsiteY132" fmla="*/ 1128 h 571627"/>
              <a:gd name="connsiteX133" fmla="*/ 915097 w 1709242"/>
              <a:gd name="connsiteY133" fmla="*/ 349566 h 571627"/>
              <a:gd name="connsiteX134" fmla="*/ 915097 w 1709242"/>
              <a:gd name="connsiteY134" fmla="*/ 221265 h 571627"/>
              <a:gd name="connsiteX135" fmla="*/ 929616 w 1709242"/>
              <a:gd name="connsiteY135" fmla="*/ 221265 h 571627"/>
              <a:gd name="connsiteX136" fmla="*/ 936144 w 1709242"/>
              <a:gd name="connsiteY136" fmla="*/ 221265 h 571627"/>
              <a:gd name="connsiteX137" fmla="*/ 963382 w 1709242"/>
              <a:gd name="connsiteY137" fmla="*/ 221265 h 571627"/>
              <a:gd name="connsiteX138" fmla="*/ 989261 w 1709242"/>
              <a:gd name="connsiteY138" fmla="*/ 226104 h 571627"/>
              <a:gd name="connsiteX139" fmla="*/ 1010083 w 1709242"/>
              <a:gd name="connsiteY139" fmla="*/ 239610 h 571627"/>
              <a:gd name="connsiteX140" fmla="*/ 1026751 w 1709242"/>
              <a:gd name="connsiteY140" fmla="*/ 266193 h 571627"/>
              <a:gd name="connsiteX141" fmla="*/ 1028733 w 1709242"/>
              <a:gd name="connsiteY141" fmla="*/ 297507 h 571627"/>
              <a:gd name="connsiteX142" fmla="*/ 1015550 w 1709242"/>
              <a:gd name="connsiteY142" fmla="*/ 325978 h 571627"/>
              <a:gd name="connsiteX143" fmla="*/ 990395 w 1709242"/>
              <a:gd name="connsiteY143" fmla="*/ 344726 h 571627"/>
              <a:gd name="connsiteX144" fmla="*/ 964734 w 1709242"/>
              <a:gd name="connsiteY144" fmla="*/ 349566 h 571627"/>
              <a:gd name="connsiteX145" fmla="*/ 936144 w 1709242"/>
              <a:gd name="connsiteY145" fmla="*/ 349566 h 571627"/>
              <a:gd name="connsiteX146" fmla="*/ 929503 w 1709242"/>
              <a:gd name="connsiteY146" fmla="*/ 349566 h 571627"/>
              <a:gd name="connsiteX147" fmla="*/ 915097 w 1709242"/>
              <a:gd name="connsiteY147" fmla="*/ 349566 h 571627"/>
              <a:gd name="connsiteX148" fmla="*/ 936144 w 1709242"/>
              <a:gd name="connsiteY148" fmla="*/ 330320 h 571627"/>
              <a:gd name="connsiteX149" fmla="*/ 936144 w 1709242"/>
              <a:gd name="connsiteY149" fmla="*/ 240510 h 571627"/>
              <a:gd name="connsiteX150" fmla="*/ 963382 w 1709242"/>
              <a:gd name="connsiteY150" fmla="*/ 240510 h 571627"/>
              <a:gd name="connsiteX151" fmla="*/ 985889 w 1709242"/>
              <a:gd name="connsiteY151" fmla="*/ 246137 h 571627"/>
              <a:gd name="connsiteX152" fmla="*/ 1001529 w 1709242"/>
              <a:gd name="connsiteY152" fmla="*/ 261894 h 571627"/>
              <a:gd name="connsiteX153" fmla="*/ 1007159 w 1709242"/>
              <a:gd name="connsiteY153" fmla="*/ 285190 h 571627"/>
              <a:gd name="connsiteX154" fmla="*/ 1001644 w 1709242"/>
              <a:gd name="connsiteY154" fmla="*/ 308824 h 571627"/>
              <a:gd name="connsiteX155" fmla="*/ 986451 w 1709242"/>
              <a:gd name="connsiteY155" fmla="*/ 324693 h 571627"/>
              <a:gd name="connsiteX156" fmla="*/ 963267 w 1709242"/>
              <a:gd name="connsiteY156" fmla="*/ 330320 h 571627"/>
              <a:gd name="connsiteX157" fmla="*/ 936144 w 1709242"/>
              <a:gd name="connsiteY157" fmla="*/ 330320 h 571627"/>
              <a:gd name="connsiteX158" fmla="*/ 1055326 w 1709242"/>
              <a:gd name="connsiteY158" fmla="*/ 221265 h 571627"/>
              <a:gd name="connsiteX159" fmla="*/ 1055326 w 1709242"/>
              <a:gd name="connsiteY159" fmla="*/ 349566 h 571627"/>
              <a:gd name="connsiteX160" fmla="*/ 1076491 w 1709242"/>
              <a:gd name="connsiteY160" fmla="*/ 349566 h 571627"/>
              <a:gd name="connsiteX161" fmla="*/ 1076491 w 1709242"/>
              <a:gd name="connsiteY161" fmla="*/ 221265 h 571627"/>
              <a:gd name="connsiteX162" fmla="*/ 1055326 w 1709242"/>
              <a:gd name="connsiteY162" fmla="*/ 221265 h 571627"/>
              <a:gd name="connsiteX163" fmla="*/ 1167312 w 1709242"/>
              <a:gd name="connsiteY163" fmla="*/ 351479 h 571627"/>
              <a:gd name="connsiteX164" fmla="*/ 1142328 w 1709242"/>
              <a:gd name="connsiteY164" fmla="*/ 346301 h 571627"/>
              <a:gd name="connsiteX165" fmla="*/ 1121725 w 1709242"/>
              <a:gd name="connsiteY165" fmla="*/ 332121 h 571627"/>
              <a:gd name="connsiteX166" fmla="*/ 1107885 w 1709242"/>
              <a:gd name="connsiteY166" fmla="*/ 310963 h 571627"/>
              <a:gd name="connsiteX167" fmla="*/ 1107885 w 1709242"/>
              <a:gd name="connsiteY167" fmla="*/ 259530 h 571627"/>
              <a:gd name="connsiteX168" fmla="*/ 1121840 w 1709242"/>
              <a:gd name="connsiteY168" fmla="*/ 238596 h 571627"/>
              <a:gd name="connsiteX169" fmla="*/ 1142776 w 1709242"/>
              <a:gd name="connsiteY169" fmla="*/ 224417 h 571627"/>
              <a:gd name="connsiteX170" fmla="*/ 1168769 w 1709242"/>
              <a:gd name="connsiteY170" fmla="*/ 219352 h 571627"/>
              <a:gd name="connsiteX171" fmla="*/ 1197020 w 1709242"/>
              <a:gd name="connsiteY171" fmla="*/ 225317 h 571627"/>
              <a:gd name="connsiteX172" fmla="*/ 1218747 w 1709242"/>
              <a:gd name="connsiteY172" fmla="*/ 241973 h 571627"/>
              <a:gd name="connsiteX173" fmla="*/ 1204221 w 1709242"/>
              <a:gd name="connsiteY173" fmla="*/ 256266 h 571627"/>
              <a:gd name="connsiteX174" fmla="*/ 1189029 w 1709242"/>
              <a:gd name="connsiteY174" fmla="*/ 243887 h 571627"/>
              <a:gd name="connsiteX175" fmla="*/ 1168550 w 1709242"/>
              <a:gd name="connsiteY175" fmla="*/ 239610 h 571627"/>
              <a:gd name="connsiteX176" fmla="*/ 1145252 w 1709242"/>
              <a:gd name="connsiteY176" fmla="*/ 245350 h 571627"/>
              <a:gd name="connsiteX177" fmla="*/ 1129831 w 1709242"/>
              <a:gd name="connsiteY177" fmla="*/ 261443 h 571627"/>
              <a:gd name="connsiteX178" fmla="*/ 1124268 w 1709242"/>
              <a:gd name="connsiteY178" fmla="*/ 285303 h 571627"/>
              <a:gd name="connsiteX179" fmla="*/ 1129831 w 1709242"/>
              <a:gd name="connsiteY179" fmla="*/ 309162 h 571627"/>
              <a:gd name="connsiteX180" fmla="*/ 1144909 w 1709242"/>
              <a:gd name="connsiteY180" fmla="*/ 325368 h 571627"/>
              <a:gd name="connsiteX181" fmla="*/ 1166521 w 1709242"/>
              <a:gd name="connsiteY181" fmla="*/ 331220 h 571627"/>
              <a:gd name="connsiteX182" fmla="*/ 1189029 w 1709242"/>
              <a:gd name="connsiteY182" fmla="*/ 326606 h 571627"/>
              <a:gd name="connsiteX183" fmla="*/ 1203212 w 1709242"/>
              <a:gd name="connsiteY183" fmla="*/ 312651 h 571627"/>
              <a:gd name="connsiteX184" fmla="*/ 1207441 w 1709242"/>
              <a:gd name="connsiteY184" fmla="*/ 299709 h 571627"/>
              <a:gd name="connsiteX185" fmla="*/ 1166521 w 1709242"/>
              <a:gd name="connsiteY185" fmla="*/ 299709 h 571627"/>
              <a:gd name="connsiteX186" fmla="*/ 1166521 w 1709242"/>
              <a:gd name="connsiteY186" fmla="*/ 280125 h 571627"/>
              <a:gd name="connsiteX187" fmla="*/ 1229996 w 1709242"/>
              <a:gd name="connsiteY187" fmla="*/ 280125 h 571627"/>
              <a:gd name="connsiteX188" fmla="*/ 1229996 w 1709242"/>
              <a:gd name="connsiteY188" fmla="*/ 283051 h 571627"/>
              <a:gd name="connsiteX189" fmla="*/ 1221785 w 1709242"/>
              <a:gd name="connsiteY189" fmla="*/ 321205 h 571627"/>
              <a:gd name="connsiteX190" fmla="*/ 1199268 w 1709242"/>
              <a:gd name="connsiteY190" fmla="*/ 343713 h 571627"/>
              <a:gd name="connsiteX191" fmla="*/ 1167312 w 1709242"/>
              <a:gd name="connsiteY191" fmla="*/ 351479 h 571627"/>
              <a:gd name="connsiteX192" fmla="*/ 1255209 w 1709242"/>
              <a:gd name="connsiteY192" fmla="*/ 221265 h 571627"/>
              <a:gd name="connsiteX193" fmla="*/ 1255209 w 1709242"/>
              <a:gd name="connsiteY193" fmla="*/ 349566 h 571627"/>
              <a:gd name="connsiteX194" fmla="*/ 1276364 w 1709242"/>
              <a:gd name="connsiteY194" fmla="*/ 349566 h 571627"/>
              <a:gd name="connsiteX195" fmla="*/ 1276364 w 1709242"/>
              <a:gd name="connsiteY195" fmla="*/ 221265 h 571627"/>
              <a:gd name="connsiteX196" fmla="*/ 1255209 w 1709242"/>
              <a:gd name="connsiteY196" fmla="*/ 221265 h 571627"/>
              <a:gd name="connsiteX197" fmla="*/ 1297185 w 1709242"/>
              <a:gd name="connsiteY197" fmla="*/ 240510 h 571627"/>
              <a:gd name="connsiteX198" fmla="*/ 1297185 w 1709242"/>
              <a:gd name="connsiteY198" fmla="*/ 221265 h 571627"/>
              <a:gd name="connsiteX199" fmla="*/ 1401855 w 1709242"/>
              <a:gd name="connsiteY199" fmla="*/ 221265 h 571627"/>
              <a:gd name="connsiteX200" fmla="*/ 1401855 w 1709242"/>
              <a:gd name="connsiteY200" fmla="*/ 240510 h 571627"/>
              <a:gd name="connsiteX201" fmla="*/ 1360431 w 1709242"/>
              <a:gd name="connsiteY201" fmla="*/ 240510 h 571627"/>
              <a:gd name="connsiteX202" fmla="*/ 1360431 w 1709242"/>
              <a:gd name="connsiteY202" fmla="*/ 349566 h 571627"/>
              <a:gd name="connsiteX203" fmla="*/ 1339276 w 1709242"/>
              <a:gd name="connsiteY203" fmla="*/ 349566 h 571627"/>
              <a:gd name="connsiteX204" fmla="*/ 1339276 w 1709242"/>
              <a:gd name="connsiteY204" fmla="*/ 240510 h 571627"/>
              <a:gd name="connsiteX205" fmla="*/ 1297185 w 1709242"/>
              <a:gd name="connsiteY205" fmla="*/ 240510 h 571627"/>
              <a:gd name="connsiteX206" fmla="*/ 1449119 w 1709242"/>
              <a:gd name="connsiteY206" fmla="*/ 221265 h 571627"/>
              <a:gd name="connsiteX207" fmla="*/ 1396341 w 1709242"/>
              <a:gd name="connsiteY207" fmla="*/ 349566 h 571627"/>
              <a:gd name="connsiteX208" fmla="*/ 1418962 w 1709242"/>
              <a:gd name="connsiteY208" fmla="*/ 349566 h 571627"/>
              <a:gd name="connsiteX209" fmla="*/ 1428821 w 1709242"/>
              <a:gd name="connsiteY209" fmla="*/ 324806 h 571627"/>
              <a:gd name="connsiteX210" fmla="*/ 1484018 w 1709242"/>
              <a:gd name="connsiteY210" fmla="*/ 324806 h 571627"/>
              <a:gd name="connsiteX211" fmla="*/ 1493800 w 1709242"/>
              <a:gd name="connsiteY211" fmla="*/ 349566 h 571627"/>
              <a:gd name="connsiteX212" fmla="*/ 1516308 w 1709242"/>
              <a:gd name="connsiteY212" fmla="*/ 349566 h 571627"/>
              <a:gd name="connsiteX213" fmla="*/ 1463863 w 1709242"/>
              <a:gd name="connsiteY213" fmla="*/ 221265 h 571627"/>
              <a:gd name="connsiteX214" fmla="*/ 1449119 w 1709242"/>
              <a:gd name="connsiteY214" fmla="*/ 221265 h 571627"/>
              <a:gd name="connsiteX215" fmla="*/ 1476770 w 1709242"/>
              <a:gd name="connsiteY215" fmla="*/ 306461 h 571627"/>
              <a:gd name="connsiteX216" fmla="*/ 1456529 w 1709242"/>
              <a:gd name="connsiteY216" fmla="*/ 255221 h 571627"/>
              <a:gd name="connsiteX217" fmla="*/ 1436127 w 1709242"/>
              <a:gd name="connsiteY217" fmla="*/ 306461 h 571627"/>
              <a:gd name="connsiteX218" fmla="*/ 1476770 w 1709242"/>
              <a:gd name="connsiteY218" fmla="*/ 306461 h 571627"/>
              <a:gd name="connsiteX219" fmla="*/ 1537129 w 1709242"/>
              <a:gd name="connsiteY219" fmla="*/ 349566 h 571627"/>
              <a:gd name="connsiteX220" fmla="*/ 1537129 w 1709242"/>
              <a:gd name="connsiteY220" fmla="*/ 221265 h 571627"/>
              <a:gd name="connsiteX221" fmla="*/ 1558180 w 1709242"/>
              <a:gd name="connsiteY221" fmla="*/ 221265 h 571627"/>
              <a:gd name="connsiteX222" fmla="*/ 1558180 w 1709242"/>
              <a:gd name="connsiteY222" fmla="*/ 330320 h 571627"/>
              <a:gd name="connsiteX223" fmla="*/ 1619178 w 1709242"/>
              <a:gd name="connsiteY223" fmla="*/ 330320 h 571627"/>
              <a:gd name="connsiteX224" fmla="*/ 1619178 w 1709242"/>
              <a:gd name="connsiteY224" fmla="*/ 349566 h 571627"/>
              <a:gd name="connsiteX225" fmla="*/ 1558180 w 1709242"/>
              <a:gd name="connsiteY225" fmla="*/ 349566 h 571627"/>
              <a:gd name="connsiteX226" fmla="*/ 1551646 w 1709242"/>
              <a:gd name="connsiteY226" fmla="*/ 349566 h 571627"/>
              <a:gd name="connsiteX227" fmla="*/ 1537129 w 1709242"/>
              <a:gd name="connsiteY227" fmla="*/ 349566 h 571627"/>
              <a:gd name="connsiteX228" fmla="*/ 915097 w 1709242"/>
              <a:gd name="connsiteY228" fmla="*/ 441289 h 571627"/>
              <a:gd name="connsiteX229" fmla="*/ 915097 w 1709242"/>
              <a:gd name="connsiteY229" fmla="*/ 569703 h 571627"/>
              <a:gd name="connsiteX230" fmla="*/ 929503 w 1709242"/>
              <a:gd name="connsiteY230" fmla="*/ 569703 h 571627"/>
              <a:gd name="connsiteX231" fmla="*/ 936144 w 1709242"/>
              <a:gd name="connsiteY231" fmla="*/ 569703 h 571627"/>
              <a:gd name="connsiteX232" fmla="*/ 997033 w 1709242"/>
              <a:gd name="connsiteY232" fmla="*/ 569703 h 571627"/>
              <a:gd name="connsiteX233" fmla="*/ 997033 w 1709242"/>
              <a:gd name="connsiteY233" fmla="*/ 550457 h 571627"/>
              <a:gd name="connsiteX234" fmla="*/ 936144 w 1709242"/>
              <a:gd name="connsiteY234" fmla="*/ 550457 h 571627"/>
              <a:gd name="connsiteX235" fmla="*/ 936144 w 1709242"/>
              <a:gd name="connsiteY235" fmla="*/ 441289 h 571627"/>
              <a:gd name="connsiteX236" fmla="*/ 915097 w 1709242"/>
              <a:gd name="connsiteY236" fmla="*/ 441289 h 571627"/>
              <a:gd name="connsiteX237" fmla="*/ 1012902 w 1709242"/>
              <a:gd name="connsiteY237" fmla="*/ 569703 h 571627"/>
              <a:gd name="connsiteX238" fmla="*/ 1012902 w 1709242"/>
              <a:gd name="connsiteY238" fmla="*/ 441289 h 571627"/>
              <a:gd name="connsiteX239" fmla="*/ 1027418 w 1709242"/>
              <a:gd name="connsiteY239" fmla="*/ 441289 h 571627"/>
              <a:gd name="connsiteX240" fmla="*/ 1033943 w 1709242"/>
              <a:gd name="connsiteY240" fmla="*/ 441289 h 571627"/>
              <a:gd name="connsiteX241" fmla="*/ 1098322 w 1709242"/>
              <a:gd name="connsiteY241" fmla="*/ 441289 h 571627"/>
              <a:gd name="connsiteX242" fmla="*/ 1098322 w 1709242"/>
              <a:gd name="connsiteY242" fmla="*/ 460535 h 571627"/>
              <a:gd name="connsiteX243" fmla="*/ 1033943 w 1709242"/>
              <a:gd name="connsiteY243" fmla="*/ 460535 h 571627"/>
              <a:gd name="connsiteX244" fmla="*/ 1033943 w 1709242"/>
              <a:gd name="connsiteY244" fmla="*/ 495198 h 571627"/>
              <a:gd name="connsiteX245" fmla="*/ 1093026 w 1709242"/>
              <a:gd name="connsiteY245" fmla="*/ 495198 h 571627"/>
              <a:gd name="connsiteX246" fmla="*/ 1093026 w 1709242"/>
              <a:gd name="connsiteY246" fmla="*/ 513768 h 571627"/>
              <a:gd name="connsiteX247" fmla="*/ 1033943 w 1709242"/>
              <a:gd name="connsiteY247" fmla="*/ 513464 h 571627"/>
              <a:gd name="connsiteX248" fmla="*/ 1033943 w 1709242"/>
              <a:gd name="connsiteY248" fmla="*/ 550457 h 571627"/>
              <a:gd name="connsiteX249" fmla="*/ 1099332 w 1709242"/>
              <a:gd name="connsiteY249" fmla="*/ 550457 h 571627"/>
              <a:gd name="connsiteX250" fmla="*/ 1099332 w 1709242"/>
              <a:gd name="connsiteY250" fmla="*/ 569703 h 571627"/>
              <a:gd name="connsiteX251" fmla="*/ 1033943 w 1709242"/>
              <a:gd name="connsiteY251" fmla="*/ 569703 h 571627"/>
              <a:gd name="connsiteX252" fmla="*/ 1027418 w 1709242"/>
              <a:gd name="connsiteY252" fmla="*/ 569703 h 571627"/>
              <a:gd name="connsiteX253" fmla="*/ 1012902 w 1709242"/>
              <a:gd name="connsiteY253" fmla="*/ 569703 h 571627"/>
              <a:gd name="connsiteX254" fmla="*/ 1149643 w 1709242"/>
              <a:gd name="connsiteY254" fmla="*/ 566326 h 571627"/>
              <a:gd name="connsiteX255" fmla="*/ 1174627 w 1709242"/>
              <a:gd name="connsiteY255" fmla="*/ 571503 h 571627"/>
              <a:gd name="connsiteX256" fmla="*/ 1207717 w 1709242"/>
              <a:gd name="connsiteY256" fmla="*/ 563737 h 571627"/>
              <a:gd name="connsiteX257" fmla="*/ 1230225 w 1709242"/>
              <a:gd name="connsiteY257" fmla="*/ 541229 h 571627"/>
              <a:gd name="connsiteX258" fmla="*/ 1238321 w 1709242"/>
              <a:gd name="connsiteY258" fmla="*/ 503076 h 571627"/>
              <a:gd name="connsiteX259" fmla="*/ 1238321 w 1709242"/>
              <a:gd name="connsiteY259" fmla="*/ 500150 h 571627"/>
              <a:gd name="connsiteX260" fmla="*/ 1174960 w 1709242"/>
              <a:gd name="connsiteY260" fmla="*/ 500150 h 571627"/>
              <a:gd name="connsiteX261" fmla="*/ 1174960 w 1709242"/>
              <a:gd name="connsiteY261" fmla="*/ 519620 h 571627"/>
              <a:gd name="connsiteX262" fmla="*/ 1215842 w 1709242"/>
              <a:gd name="connsiteY262" fmla="*/ 519620 h 571627"/>
              <a:gd name="connsiteX263" fmla="*/ 1211536 w 1709242"/>
              <a:gd name="connsiteY263" fmla="*/ 532675 h 571627"/>
              <a:gd name="connsiteX264" fmla="*/ 1197363 w 1709242"/>
              <a:gd name="connsiteY264" fmla="*/ 546630 h 571627"/>
              <a:gd name="connsiteX265" fmla="*/ 1174846 w 1709242"/>
              <a:gd name="connsiteY265" fmla="*/ 551357 h 571627"/>
              <a:gd name="connsiteX266" fmla="*/ 1153243 w 1709242"/>
              <a:gd name="connsiteY266" fmla="*/ 545505 h 571627"/>
              <a:gd name="connsiteX267" fmla="*/ 1138051 w 1709242"/>
              <a:gd name="connsiteY267" fmla="*/ 529186 h 571627"/>
              <a:gd name="connsiteX268" fmla="*/ 1132422 w 1709242"/>
              <a:gd name="connsiteY268" fmla="*/ 505327 h 571627"/>
              <a:gd name="connsiteX269" fmla="*/ 1137937 w 1709242"/>
              <a:gd name="connsiteY269" fmla="*/ 481468 h 571627"/>
              <a:gd name="connsiteX270" fmla="*/ 1153463 w 1709242"/>
              <a:gd name="connsiteY270" fmla="*/ 465373 h 571627"/>
              <a:gd name="connsiteX271" fmla="*/ 1176646 w 1709242"/>
              <a:gd name="connsiteY271" fmla="*/ 459634 h 571627"/>
              <a:gd name="connsiteX272" fmla="*/ 1197249 w 1709242"/>
              <a:gd name="connsiteY272" fmla="*/ 463910 h 571627"/>
              <a:gd name="connsiteX273" fmla="*/ 1212441 w 1709242"/>
              <a:gd name="connsiteY273" fmla="*/ 476290 h 571627"/>
              <a:gd name="connsiteX274" fmla="*/ 1226729 w 1709242"/>
              <a:gd name="connsiteY274" fmla="*/ 461997 h 571627"/>
              <a:gd name="connsiteX275" fmla="*/ 1204336 w 1709242"/>
              <a:gd name="connsiteY275" fmla="*/ 445340 h 571627"/>
              <a:gd name="connsiteX276" fmla="*/ 1176084 w 1709242"/>
              <a:gd name="connsiteY276" fmla="*/ 439488 h 571627"/>
              <a:gd name="connsiteX277" fmla="*/ 1150205 w 1709242"/>
              <a:gd name="connsiteY277" fmla="*/ 444553 h 571627"/>
              <a:gd name="connsiteX278" fmla="*/ 1129269 w 1709242"/>
              <a:gd name="connsiteY278" fmla="*/ 458621 h 571627"/>
              <a:gd name="connsiteX279" fmla="*/ 1115315 w 1709242"/>
              <a:gd name="connsiteY279" fmla="*/ 479667 h 571627"/>
              <a:gd name="connsiteX280" fmla="*/ 1110248 w 1709242"/>
              <a:gd name="connsiteY280" fmla="*/ 505327 h 571627"/>
              <a:gd name="connsiteX281" fmla="*/ 1115315 w 1709242"/>
              <a:gd name="connsiteY281" fmla="*/ 531100 h 571627"/>
              <a:gd name="connsiteX282" fmla="*/ 1129155 w 1709242"/>
              <a:gd name="connsiteY282" fmla="*/ 552145 h 571627"/>
              <a:gd name="connsiteX283" fmla="*/ 1149643 w 1709242"/>
              <a:gd name="connsiteY283" fmla="*/ 566326 h 571627"/>
              <a:gd name="connsiteX284" fmla="*/ 1257228 w 1709242"/>
              <a:gd name="connsiteY284" fmla="*/ 569703 h 571627"/>
              <a:gd name="connsiteX285" fmla="*/ 1257228 w 1709242"/>
              <a:gd name="connsiteY285" fmla="*/ 441289 h 571627"/>
              <a:gd name="connsiteX286" fmla="*/ 1271754 w 1709242"/>
              <a:gd name="connsiteY286" fmla="*/ 441289 h 571627"/>
              <a:gd name="connsiteX287" fmla="*/ 1278278 w 1709242"/>
              <a:gd name="connsiteY287" fmla="*/ 441289 h 571627"/>
              <a:gd name="connsiteX288" fmla="*/ 1342658 w 1709242"/>
              <a:gd name="connsiteY288" fmla="*/ 441289 h 571627"/>
              <a:gd name="connsiteX289" fmla="*/ 1342658 w 1709242"/>
              <a:gd name="connsiteY289" fmla="*/ 460535 h 571627"/>
              <a:gd name="connsiteX290" fmla="*/ 1278278 w 1709242"/>
              <a:gd name="connsiteY290" fmla="*/ 460535 h 571627"/>
              <a:gd name="connsiteX291" fmla="*/ 1278278 w 1709242"/>
              <a:gd name="connsiteY291" fmla="*/ 495198 h 571627"/>
              <a:gd name="connsiteX292" fmla="*/ 1337362 w 1709242"/>
              <a:gd name="connsiteY292" fmla="*/ 495198 h 571627"/>
              <a:gd name="connsiteX293" fmla="*/ 1337362 w 1709242"/>
              <a:gd name="connsiteY293" fmla="*/ 513768 h 571627"/>
              <a:gd name="connsiteX294" fmla="*/ 1278278 w 1709242"/>
              <a:gd name="connsiteY294" fmla="*/ 513464 h 571627"/>
              <a:gd name="connsiteX295" fmla="*/ 1278278 w 1709242"/>
              <a:gd name="connsiteY295" fmla="*/ 550457 h 571627"/>
              <a:gd name="connsiteX296" fmla="*/ 1343553 w 1709242"/>
              <a:gd name="connsiteY296" fmla="*/ 550457 h 571627"/>
              <a:gd name="connsiteX297" fmla="*/ 1343553 w 1709242"/>
              <a:gd name="connsiteY297" fmla="*/ 569703 h 571627"/>
              <a:gd name="connsiteX298" fmla="*/ 1278278 w 1709242"/>
              <a:gd name="connsiteY298" fmla="*/ 569703 h 571627"/>
              <a:gd name="connsiteX299" fmla="*/ 1271754 w 1709242"/>
              <a:gd name="connsiteY299" fmla="*/ 569703 h 571627"/>
              <a:gd name="connsiteX300" fmla="*/ 1257228 w 1709242"/>
              <a:gd name="connsiteY300" fmla="*/ 569703 h 571627"/>
              <a:gd name="connsiteX301" fmla="*/ 1365165 w 1709242"/>
              <a:gd name="connsiteY301" fmla="*/ 441289 h 571627"/>
              <a:gd name="connsiteX302" fmla="*/ 1365165 w 1709242"/>
              <a:gd name="connsiteY302" fmla="*/ 569703 h 571627"/>
              <a:gd name="connsiteX303" fmla="*/ 1386206 w 1709242"/>
              <a:gd name="connsiteY303" fmla="*/ 569703 h 571627"/>
              <a:gd name="connsiteX304" fmla="*/ 1386206 w 1709242"/>
              <a:gd name="connsiteY304" fmla="*/ 480941 h 571627"/>
              <a:gd name="connsiteX305" fmla="*/ 1454071 w 1709242"/>
              <a:gd name="connsiteY305" fmla="*/ 569703 h 571627"/>
              <a:gd name="connsiteX306" fmla="*/ 1468816 w 1709242"/>
              <a:gd name="connsiteY306" fmla="*/ 569703 h 571627"/>
              <a:gd name="connsiteX307" fmla="*/ 1468816 w 1709242"/>
              <a:gd name="connsiteY307" fmla="*/ 441402 h 571627"/>
              <a:gd name="connsiteX308" fmla="*/ 1447661 w 1709242"/>
              <a:gd name="connsiteY308" fmla="*/ 441402 h 571627"/>
              <a:gd name="connsiteX309" fmla="*/ 1447661 w 1709242"/>
              <a:gd name="connsiteY309" fmla="*/ 529821 h 571627"/>
              <a:gd name="connsiteX310" fmla="*/ 1379796 w 1709242"/>
              <a:gd name="connsiteY310" fmla="*/ 441289 h 571627"/>
              <a:gd name="connsiteX311" fmla="*/ 1365165 w 1709242"/>
              <a:gd name="connsiteY311" fmla="*/ 441289 h 571627"/>
              <a:gd name="connsiteX312" fmla="*/ 1496839 w 1709242"/>
              <a:gd name="connsiteY312" fmla="*/ 569703 h 571627"/>
              <a:gd name="connsiteX313" fmla="*/ 1496839 w 1709242"/>
              <a:gd name="connsiteY313" fmla="*/ 441289 h 571627"/>
              <a:gd name="connsiteX314" fmla="*/ 1511698 w 1709242"/>
              <a:gd name="connsiteY314" fmla="*/ 441289 h 571627"/>
              <a:gd name="connsiteX315" fmla="*/ 1517889 w 1709242"/>
              <a:gd name="connsiteY315" fmla="*/ 441289 h 571627"/>
              <a:gd name="connsiteX316" fmla="*/ 1545454 w 1709242"/>
              <a:gd name="connsiteY316" fmla="*/ 441289 h 571627"/>
              <a:gd name="connsiteX317" fmla="*/ 1571343 w 1709242"/>
              <a:gd name="connsiteY317" fmla="*/ 446129 h 571627"/>
              <a:gd name="connsiteX318" fmla="*/ 1592165 w 1709242"/>
              <a:gd name="connsiteY318" fmla="*/ 459747 h 571627"/>
              <a:gd name="connsiteX319" fmla="*/ 1606005 w 1709242"/>
              <a:gd name="connsiteY319" fmla="*/ 480117 h 571627"/>
              <a:gd name="connsiteX320" fmla="*/ 1606005 w 1709242"/>
              <a:gd name="connsiteY320" fmla="*/ 530762 h 571627"/>
              <a:gd name="connsiteX321" fmla="*/ 1592279 w 1709242"/>
              <a:gd name="connsiteY321" fmla="*/ 551470 h 571627"/>
              <a:gd name="connsiteX322" fmla="*/ 1571572 w 1709242"/>
              <a:gd name="connsiteY322" fmla="*/ 565088 h 571627"/>
              <a:gd name="connsiteX323" fmla="*/ 1545797 w 1709242"/>
              <a:gd name="connsiteY323" fmla="*/ 569927 h 571627"/>
              <a:gd name="connsiteX324" fmla="*/ 1511355 w 1709242"/>
              <a:gd name="connsiteY324" fmla="*/ 569703 h 571627"/>
              <a:gd name="connsiteX325" fmla="*/ 1496839 w 1709242"/>
              <a:gd name="connsiteY325" fmla="*/ 569703 h 571627"/>
              <a:gd name="connsiteX326" fmla="*/ 1517889 w 1709242"/>
              <a:gd name="connsiteY326" fmla="*/ 550457 h 571627"/>
              <a:gd name="connsiteX327" fmla="*/ 1517889 w 1709242"/>
              <a:gd name="connsiteY327" fmla="*/ 460647 h 571627"/>
              <a:gd name="connsiteX328" fmla="*/ 1545454 w 1709242"/>
              <a:gd name="connsiteY328" fmla="*/ 460647 h 571627"/>
              <a:gd name="connsiteX329" fmla="*/ 1567972 w 1709242"/>
              <a:gd name="connsiteY329" fmla="*/ 466387 h 571627"/>
              <a:gd name="connsiteX330" fmla="*/ 1583612 w 1709242"/>
              <a:gd name="connsiteY330" fmla="*/ 482143 h 571627"/>
              <a:gd name="connsiteX331" fmla="*/ 1589355 w 1709242"/>
              <a:gd name="connsiteY331" fmla="*/ 505439 h 571627"/>
              <a:gd name="connsiteX332" fmla="*/ 1583726 w 1709242"/>
              <a:gd name="connsiteY332" fmla="*/ 528961 h 571627"/>
              <a:gd name="connsiteX333" fmla="*/ 1568305 w 1709242"/>
              <a:gd name="connsiteY333" fmla="*/ 544718 h 571627"/>
              <a:gd name="connsiteX334" fmla="*/ 1545121 w 1709242"/>
              <a:gd name="connsiteY334" fmla="*/ 550457 h 571627"/>
              <a:gd name="connsiteX335" fmla="*/ 1517889 w 1709242"/>
              <a:gd name="connsiteY335" fmla="*/ 550457 h 571627"/>
              <a:gd name="connsiteX336" fmla="*/ 1638085 w 1709242"/>
              <a:gd name="connsiteY336" fmla="*/ 565989 h 571627"/>
              <a:gd name="connsiteX337" fmla="*/ 1663964 w 1709242"/>
              <a:gd name="connsiteY337" fmla="*/ 571503 h 571627"/>
              <a:gd name="connsiteX338" fmla="*/ 1696940 w 1709242"/>
              <a:gd name="connsiteY338" fmla="*/ 561937 h 571627"/>
              <a:gd name="connsiteX339" fmla="*/ 1706322 w 1709242"/>
              <a:gd name="connsiteY339" fmla="*/ 549782 h 571627"/>
              <a:gd name="connsiteX340" fmla="*/ 1709208 w 1709242"/>
              <a:gd name="connsiteY340" fmla="*/ 534701 h 571627"/>
              <a:gd name="connsiteX341" fmla="*/ 1705836 w 1709242"/>
              <a:gd name="connsiteY341" fmla="*/ 517594 h 571627"/>
              <a:gd name="connsiteX342" fmla="*/ 1697169 w 1709242"/>
              <a:gd name="connsiteY342" fmla="*/ 506339 h 571627"/>
              <a:gd name="connsiteX343" fmla="*/ 1685243 w 1709242"/>
              <a:gd name="connsiteY343" fmla="*/ 499250 h 571627"/>
              <a:gd name="connsiteX344" fmla="*/ 1672184 w 1709242"/>
              <a:gd name="connsiteY344" fmla="*/ 494298 h 571627"/>
              <a:gd name="connsiteX345" fmla="*/ 1660250 w 1709242"/>
              <a:gd name="connsiteY345" fmla="*/ 489571 h 571627"/>
              <a:gd name="connsiteX346" fmla="*/ 1651591 w 1709242"/>
              <a:gd name="connsiteY346" fmla="*/ 483494 h 571627"/>
              <a:gd name="connsiteX347" fmla="*/ 1648324 w 1709242"/>
              <a:gd name="connsiteY347" fmla="*/ 474153 h 571627"/>
              <a:gd name="connsiteX348" fmla="*/ 1649534 w 1709242"/>
              <a:gd name="connsiteY348" fmla="*/ 467809 h 571627"/>
              <a:gd name="connsiteX349" fmla="*/ 1653725 w 1709242"/>
              <a:gd name="connsiteY349" fmla="*/ 462898 h 571627"/>
              <a:gd name="connsiteX350" fmla="*/ 1668698 w 1709242"/>
              <a:gd name="connsiteY350" fmla="*/ 459072 h 571627"/>
              <a:gd name="connsiteX351" fmla="*/ 1682310 w 1709242"/>
              <a:gd name="connsiteY351" fmla="*/ 462110 h 571627"/>
              <a:gd name="connsiteX352" fmla="*/ 1693568 w 1709242"/>
              <a:gd name="connsiteY352" fmla="*/ 471339 h 571627"/>
              <a:gd name="connsiteX353" fmla="*/ 1707856 w 1709242"/>
              <a:gd name="connsiteY353" fmla="*/ 457046 h 571627"/>
              <a:gd name="connsiteX354" fmla="*/ 1691654 w 1709242"/>
              <a:gd name="connsiteY354" fmla="*/ 444440 h 571627"/>
              <a:gd name="connsiteX355" fmla="*/ 1669146 w 1709242"/>
              <a:gd name="connsiteY355" fmla="*/ 439488 h 571627"/>
              <a:gd name="connsiteX356" fmla="*/ 1647762 w 1709242"/>
              <a:gd name="connsiteY356" fmla="*/ 443653 h 571627"/>
              <a:gd name="connsiteX357" fmla="*/ 1632684 w 1709242"/>
              <a:gd name="connsiteY357" fmla="*/ 455920 h 571627"/>
              <a:gd name="connsiteX358" fmla="*/ 1627055 w 1709242"/>
              <a:gd name="connsiteY358" fmla="*/ 475277 h 571627"/>
              <a:gd name="connsiteX359" fmla="*/ 1630427 w 1709242"/>
              <a:gd name="connsiteY359" fmla="*/ 491597 h 571627"/>
              <a:gd name="connsiteX360" fmla="*/ 1639095 w 1709242"/>
              <a:gd name="connsiteY360" fmla="*/ 501950 h 571627"/>
              <a:gd name="connsiteX361" fmla="*/ 1651030 w 1709242"/>
              <a:gd name="connsiteY361" fmla="*/ 508704 h 571627"/>
              <a:gd name="connsiteX362" fmla="*/ 1664079 w 1709242"/>
              <a:gd name="connsiteY362" fmla="*/ 513430 h 571627"/>
              <a:gd name="connsiteX363" fmla="*/ 1676014 w 1709242"/>
              <a:gd name="connsiteY363" fmla="*/ 518269 h 571627"/>
              <a:gd name="connsiteX364" fmla="*/ 1684672 w 1709242"/>
              <a:gd name="connsiteY364" fmla="*/ 524909 h 571627"/>
              <a:gd name="connsiteX365" fmla="*/ 1687939 w 1709242"/>
              <a:gd name="connsiteY365" fmla="*/ 535376 h 571627"/>
              <a:gd name="connsiteX366" fmla="*/ 1686396 w 1709242"/>
              <a:gd name="connsiteY366" fmla="*/ 542288 h 571627"/>
              <a:gd name="connsiteX367" fmla="*/ 1681633 w 1709242"/>
              <a:gd name="connsiteY367" fmla="*/ 547531 h 571627"/>
              <a:gd name="connsiteX368" fmla="*/ 1664641 w 1709242"/>
              <a:gd name="connsiteY368" fmla="*/ 551920 h 571627"/>
              <a:gd name="connsiteX369" fmla="*/ 1645962 w 1709242"/>
              <a:gd name="connsiteY369" fmla="*/ 547531 h 571627"/>
              <a:gd name="connsiteX370" fmla="*/ 1633351 w 1709242"/>
              <a:gd name="connsiteY370" fmla="*/ 535601 h 571627"/>
              <a:gd name="connsiteX371" fmla="*/ 1619064 w 1709242"/>
              <a:gd name="connsiteY371" fmla="*/ 549894 h 571627"/>
              <a:gd name="connsiteX372" fmla="*/ 1638085 w 1709242"/>
              <a:gd name="connsiteY372" fmla="*/ 565989 h 57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1709242" h="571627">
                <a:moveTo>
                  <a:pt x="452141" y="506194"/>
                </a:moveTo>
                <a:lnTo>
                  <a:pt x="274161" y="328291"/>
                </a:lnTo>
                <a:lnTo>
                  <a:pt x="288789" y="313664"/>
                </a:lnTo>
                <a:lnTo>
                  <a:pt x="444386" y="469261"/>
                </a:lnTo>
                <a:lnTo>
                  <a:pt x="444325" y="469313"/>
                </a:lnTo>
                <a:lnTo>
                  <a:pt x="476287" y="501163"/>
                </a:lnTo>
                <a:lnTo>
                  <a:pt x="544602" y="569477"/>
                </a:lnTo>
                <a:lnTo>
                  <a:pt x="608302" y="569477"/>
                </a:lnTo>
                <a:lnTo>
                  <a:pt x="851172" y="569477"/>
                </a:lnTo>
                <a:lnTo>
                  <a:pt x="851172" y="524460"/>
                </a:lnTo>
                <a:lnTo>
                  <a:pt x="693048" y="524460"/>
                </a:lnTo>
                <a:lnTo>
                  <a:pt x="693048" y="3"/>
                </a:lnTo>
                <a:lnTo>
                  <a:pt x="671890" y="3"/>
                </a:lnTo>
                <a:lnTo>
                  <a:pt x="671890" y="524460"/>
                </a:lnTo>
                <a:lnTo>
                  <a:pt x="647468" y="524460"/>
                </a:lnTo>
                <a:lnTo>
                  <a:pt x="647468" y="3"/>
                </a:lnTo>
                <a:lnTo>
                  <a:pt x="602562" y="3"/>
                </a:lnTo>
                <a:lnTo>
                  <a:pt x="602562" y="563737"/>
                </a:lnTo>
                <a:lnTo>
                  <a:pt x="508138" y="469313"/>
                </a:lnTo>
                <a:lnTo>
                  <a:pt x="320638" y="281814"/>
                </a:lnTo>
                <a:lnTo>
                  <a:pt x="473512" y="128941"/>
                </a:lnTo>
                <a:cubicBezTo>
                  <a:pt x="487037" y="144678"/>
                  <a:pt x="498500" y="162156"/>
                  <a:pt x="507568" y="180963"/>
                </a:cubicBezTo>
                <a:cubicBezTo>
                  <a:pt x="523196" y="213367"/>
                  <a:pt x="531315" y="248877"/>
                  <a:pt x="531322" y="284853"/>
                </a:cubicBezTo>
                <a:cubicBezTo>
                  <a:pt x="531401" y="321826"/>
                  <a:pt x="522887" y="358312"/>
                  <a:pt x="506449" y="391432"/>
                </a:cubicBezTo>
                <a:lnTo>
                  <a:pt x="540213" y="424632"/>
                </a:lnTo>
                <a:cubicBezTo>
                  <a:pt x="573012" y="366432"/>
                  <a:pt x="584223" y="298526"/>
                  <a:pt x="571871" y="232872"/>
                </a:cubicBezTo>
                <a:cubicBezTo>
                  <a:pt x="562330" y="182160"/>
                  <a:pt x="539203" y="135305"/>
                  <a:pt x="505341" y="97112"/>
                </a:cubicBezTo>
                <a:lnTo>
                  <a:pt x="602337" y="116"/>
                </a:lnTo>
                <a:lnTo>
                  <a:pt x="538749" y="116"/>
                </a:lnTo>
                <a:lnTo>
                  <a:pt x="472945" y="65941"/>
                </a:lnTo>
                <a:lnTo>
                  <a:pt x="472686" y="65729"/>
                </a:lnTo>
                <a:lnTo>
                  <a:pt x="441061" y="97691"/>
                </a:lnTo>
                <a:lnTo>
                  <a:pt x="441141" y="97755"/>
                </a:lnTo>
                <a:lnTo>
                  <a:pt x="216761" y="322205"/>
                </a:lnTo>
                <a:lnTo>
                  <a:pt x="216761" y="247488"/>
                </a:lnTo>
                <a:lnTo>
                  <a:pt x="464133" y="116"/>
                </a:lnTo>
                <a:lnTo>
                  <a:pt x="434196" y="116"/>
                </a:lnTo>
                <a:lnTo>
                  <a:pt x="409379" y="24932"/>
                </a:lnTo>
                <a:cubicBezTo>
                  <a:pt x="372551" y="8336"/>
                  <a:pt x="332506" y="-201"/>
                  <a:pt x="291940" y="4"/>
                </a:cubicBezTo>
                <a:lnTo>
                  <a:pt x="0" y="4"/>
                </a:lnTo>
                <a:lnTo>
                  <a:pt x="0" y="569141"/>
                </a:lnTo>
                <a:lnTo>
                  <a:pt x="291940" y="569141"/>
                </a:lnTo>
                <a:cubicBezTo>
                  <a:pt x="345199" y="569206"/>
                  <a:pt x="397238" y="554220"/>
                  <a:pt x="442139" y="526121"/>
                </a:cubicBezTo>
                <a:lnTo>
                  <a:pt x="485629" y="569590"/>
                </a:lnTo>
                <a:lnTo>
                  <a:pt x="515566" y="569590"/>
                </a:lnTo>
                <a:lnTo>
                  <a:pt x="459955" y="514003"/>
                </a:lnTo>
                <a:lnTo>
                  <a:pt x="459968" y="513994"/>
                </a:lnTo>
                <a:lnTo>
                  <a:pt x="452141" y="506194"/>
                </a:lnTo>
                <a:close/>
                <a:moveTo>
                  <a:pt x="171518" y="262794"/>
                </a:moveTo>
                <a:lnTo>
                  <a:pt x="171743" y="262569"/>
                </a:lnTo>
                <a:lnTo>
                  <a:pt x="171743" y="45021"/>
                </a:lnTo>
                <a:lnTo>
                  <a:pt x="89698" y="45021"/>
                </a:lnTo>
                <a:lnTo>
                  <a:pt x="89698" y="524235"/>
                </a:lnTo>
                <a:lnTo>
                  <a:pt x="171743" y="524235"/>
                </a:lnTo>
                <a:lnTo>
                  <a:pt x="171743" y="292506"/>
                </a:lnTo>
                <a:lnTo>
                  <a:pt x="171518" y="292731"/>
                </a:lnTo>
                <a:lnTo>
                  <a:pt x="171518" y="262794"/>
                </a:lnTo>
                <a:close/>
                <a:moveTo>
                  <a:pt x="216761" y="45021"/>
                </a:moveTo>
                <a:lnTo>
                  <a:pt x="216761" y="217551"/>
                </a:lnTo>
                <a:lnTo>
                  <a:pt x="374583" y="59728"/>
                </a:lnTo>
                <a:cubicBezTo>
                  <a:pt x="348183" y="49982"/>
                  <a:pt x="320202" y="44982"/>
                  <a:pt x="291940" y="45021"/>
                </a:cubicBezTo>
                <a:lnTo>
                  <a:pt x="216761" y="45021"/>
                </a:lnTo>
                <a:close/>
                <a:moveTo>
                  <a:pt x="409325" y="493321"/>
                </a:moveTo>
                <a:lnTo>
                  <a:pt x="259194" y="343260"/>
                </a:lnTo>
                <a:lnTo>
                  <a:pt x="216761" y="385693"/>
                </a:lnTo>
                <a:lnTo>
                  <a:pt x="216761" y="524235"/>
                </a:lnTo>
                <a:lnTo>
                  <a:pt x="291827" y="524235"/>
                </a:lnTo>
                <a:cubicBezTo>
                  <a:pt x="333128" y="524257"/>
                  <a:pt x="373595" y="513546"/>
                  <a:pt x="409325" y="493321"/>
                </a:cubicBezTo>
                <a:close/>
                <a:moveTo>
                  <a:pt x="68539" y="524235"/>
                </a:moveTo>
                <a:lnTo>
                  <a:pt x="68539" y="45021"/>
                </a:lnTo>
                <a:lnTo>
                  <a:pt x="45018" y="45021"/>
                </a:lnTo>
                <a:lnTo>
                  <a:pt x="45018" y="524235"/>
                </a:lnTo>
                <a:lnTo>
                  <a:pt x="68539" y="524235"/>
                </a:lnTo>
                <a:close/>
                <a:moveTo>
                  <a:pt x="915097" y="1128"/>
                </a:moveTo>
                <a:lnTo>
                  <a:pt x="915097" y="129542"/>
                </a:lnTo>
                <a:lnTo>
                  <a:pt x="936144" y="129542"/>
                </a:lnTo>
                <a:lnTo>
                  <a:pt x="936144" y="65875"/>
                </a:lnTo>
                <a:lnTo>
                  <a:pt x="992642" y="129542"/>
                </a:lnTo>
                <a:lnTo>
                  <a:pt x="1019989" y="129428"/>
                </a:lnTo>
                <a:lnTo>
                  <a:pt x="959391" y="62102"/>
                </a:lnTo>
                <a:lnTo>
                  <a:pt x="1018303" y="1128"/>
                </a:lnTo>
                <a:lnTo>
                  <a:pt x="991290" y="1128"/>
                </a:lnTo>
                <a:lnTo>
                  <a:pt x="936144" y="59481"/>
                </a:lnTo>
                <a:lnTo>
                  <a:pt x="936144" y="1128"/>
                </a:lnTo>
                <a:lnTo>
                  <a:pt x="915097" y="1128"/>
                </a:lnTo>
                <a:close/>
                <a:moveTo>
                  <a:pt x="1036305" y="129542"/>
                </a:moveTo>
                <a:lnTo>
                  <a:pt x="1089093" y="1128"/>
                </a:lnTo>
                <a:lnTo>
                  <a:pt x="1103723" y="1128"/>
                </a:lnTo>
                <a:lnTo>
                  <a:pt x="1156282" y="129542"/>
                </a:lnTo>
                <a:lnTo>
                  <a:pt x="1133774" y="129542"/>
                </a:lnTo>
                <a:lnTo>
                  <a:pt x="1123906" y="104782"/>
                </a:lnTo>
                <a:lnTo>
                  <a:pt x="1068566" y="104782"/>
                </a:lnTo>
                <a:lnTo>
                  <a:pt x="1058708" y="129542"/>
                </a:lnTo>
                <a:lnTo>
                  <a:pt x="1036305" y="129542"/>
                </a:lnTo>
                <a:close/>
                <a:moveTo>
                  <a:pt x="1096236" y="35300"/>
                </a:moveTo>
                <a:lnTo>
                  <a:pt x="1116601" y="86437"/>
                </a:lnTo>
                <a:lnTo>
                  <a:pt x="1075872" y="86437"/>
                </a:lnTo>
                <a:lnTo>
                  <a:pt x="1096236" y="35300"/>
                </a:lnTo>
                <a:close/>
                <a:moveTo>
                  <a:pt x="1240207" y="20374"/>
                </a:moveTo>
                <a:lnTo>
                  <a:pt x="1173389" y="114910"/>
                </a:lnTo>
                <a:lnTo>
                  <a:pt x="1173389" y="129542"/>
                </a:lnTo>
                <a:lnTo>
                  <a:pt x="1266686" y="129542"/>
                </a:lnTo>
                <a:lnTo>
                  <a:pt x="1266686" y="110297"/>
                </a:lnTo>
                <a:lnTo>
                  <a:pt x="1201411" y="110297"/>
                </a:lnTo>
                <a:lnTo>
                  <a:pt x="1268153" y="15872"/>
                </a:lnTo>
                <a:lnTo>
                  <a:pt x="1268153" y="1128"/>
                </a:lnTo>
                <a:lnTo>
                  <a:pt x="1177551" y="1128"/>
                </a:lnTo>
                <a:lnTo>
                  <a:pt x="1177551" y="20374"/>
                </a:lnTo>
                <a:lnTo>
                  <a:pt x="1240207" y="20374"/>
                </a:lnTo>
                <a:close/>
                <a:moveTo>
                  <a:pt x="1284917" y="129542"/>
                </a:moveTo>
                <a:lnTo>
                  <a:pt x="1337705" y="1128"/>
                </a:lnTo>
                <a:lnTo>
                  <a:pt x="1352335" y="1128"/>
                </a:lnTo>
                <a:lnTo>
                  <a:pt x="1404780" y="129542"/>
                </a:lnTo>
                <a:lnTo>
                  <a:pt x="1382272" y="129542"/>
                </a:lnTo>
                <a:lnTo>
                  <a:pt x="1372490" y="104782"/>
                </a:lnTo>
                <a:lnTo>
                  <a:pt x="1317397" y="104782"/>
                </a:lnTo>
                <a:lnTo>
                  <a:pt x="1307539" y="129542"/>
                </a:lnTo>
                <a:lnTo>
                  <a:pt x="1284917" y="129542"/>
                </a:lnTo>
                <a:close/>
                <a:moveTo>
                  <a:pt x="1345058" y="35340"/>
                </a:moveTo>
                <a:lnTo>
                  <a:pt x="1365241" y="86437"/>
                </a:lnTo>
                <a:lnTo>
                  <a:pt x="1324703" y="86437"/>
                </a:lnTo>
                <a:lnTo>
                  <a:pt x="1345058" y="35340"/>
                </a:lnTo>
                <a:close/>
                <a:moveTo>
                  <a:pt x="1425716" y="1128"/>
                </a:moveTo>
                <a:lnTo>
                  <a:pt x="1425716" y="129542"/>
                </a:lnTo>
                <a:lnTo>
                  <a:pt x="1446985" y="129542"/>
                </a:lnTo>
                <a:lnTo>
                  <a:pt x="1446985" y="41304"/>
                </a:lnTo>
                <a:lnTo>
                  <a:pt x="1514622" y="129542"/>
                </a:lnTo>
                <a:lnTo>
                  <a:pt x="1529252" y="129542"/>
                </a:lnTo>
                <a:lnTo>
                  <a:pt x="1529252" y="1128"/>
                </a:lnTo>
                <a:lnTo>
                  <a:pt x="1508202" y="1128"/>
                </a:lnTo>
                <a:lnTo>
                  <a:pt x="1508202" y="89526"/>
                </a:lnTo>
                <a:lnTo>
                  <a:pt x="1440565" y="1128"/>
                </a:lnTo>
                <a:lnTo>
                  <a:pt x="1425716" y="1128"/>
                </a:lnTo>
                <a:close/>
                <a:moveTo>
                  <a:pt x="915097" y="349566"/>
                </a:moveTo>
                <a:lnTo>
                  <a:pt x="915097" y="221265"/>
                </a:lnTo>
                <a:lnTo>
                  <a:pt x="929616" y="221265"/>
                </a:lnTo>
                <a:lnTo>
                  <a:pt x="936144" y="221265"/>
                </a:lnTo>
                <a:lnTo>
                  <a:pt x="963382" y="221265"/>
                </a:lnTo>
                <a:cubicBezTo>
                  <a:pt x="972240" y="221164"/>
                  <a:pt x="981041" y="222808"/>
                  <a:pt x="989261" y="226104"/>
                </a:cubicBezTo>
                <a:cubicBezTo>
                  <a:pt x="996995" y="229257"/>
                  <a:pt x="1004053" y="233840"/>
                  <a:pt x="1010083" y="239610"/>
                </a:cubicBezTo>
                <a:cubicBezTo>
                  <a:pt x="1017769" y="246946"/>
                  <a:pt x="1023494" y="256083"/>
                  <a:pt x="1026751" y="266193"/>
                </a:cubicBezTo>
                <a:cubicBezTo>
                  <a:pt x="1030009" y="276304"/>
                  <a:pt x="1030685" y="287066"/>
                  <a:pt x="1028733" y="297507"/>
                </a:cubicBezTo>
                <a:cubicBezTo>
                  <a:pt x="1026771" y="307946"/>
                  <a:pt x="1022246" y="317732"/>
                  <a:pt x="1015550" y="325978"/>
                </a:cubicBezTo>
                <a:cubicBezTo>
                  <a:pt x="1008854" y="334224"/>
                  <a:pt x="1000205" y="340667"/>
                  <a:pt x="990395" y="344726"/>
                </a:cubicBezTo>
                <a:cubicBezTo>
                  <a:pt x="982241" y="348022"/>
                  <a:pt x="973516" y="349666"/>
                  <a:pt x="964734" y="349566"/>
                </a:cubicBezTo>
                <a:lnTo>
                  <a:pt x="936144" y="349566"/>
                </a:lnTo>
                <a:lnTo>
                  <a:pt x="929503" y="349566"/>
                </a:lnTo>
                <a:lnTo>
                  <a:pt x="915097" y="349566"/>
                </a:lnTo>
                <a:close/>
                <a:moveTo>
                  <a:pt x="936144" y="330320"/>
                </a:moveTo>
                <a:lnTo>
                  <a:pt x="936144" y="240510"/>
                </a:lnTo>
                <a:lnTo>
                  <a:pt x="963382" y="240510"/>
                </a:lnTo>
                <a:cubicBezTo>
                  <a:pt x="971230" y="240477"/>
                  <a:pt x="978974" y="242411"/>
                  <a:pt x="985889" y="246137"/>
                </a:cubicBezTo>
                <a:cubicBezTo>
                  <a:pt x="992423" y="249894"/>
                  <a:pt x="997824" y="255336"/>
                  <a:pt x="1001529" y="261894"/>
                </a:cubicBezTo>
                <a:cubicBezTo>
                  <a:pt x="1005415" y="269032"/>
                  <a:pt x="1007359" y="277065"/>
                  <a:pt x="1007159" y="285190"/>
                </a:cubicBezTo>
                <a:cubicBezTo>
                  <a:pt x="1007349" y="293408"/>
                  <a:pt x="1005454" y="301540"/>
                  <a:pt x="1001644" y="308824"/>
                </a:cubicBezTo>
                <a:cubicBezTo>
                  <a:pt x="998129" y="315405"/>
                  <a:pt x="992871" y="320894"/>
                  <a:pt x="986451" y="324693"/>
                </a:cubicBezTo>
                <a:cubicBezTo>
                  <a:pt x="979336" y="328539"/>
                  <a:pt x="971354" y="330478"/>
                  <a:pt x="963267" y="330320"/>
                </a:cubicBezTo>
                <a:lnTo>
                  <a:pt x="936144" y="330320"/>
                </a:lnTo>
                <a:close/>
                <a:moveTo>
                  <a:pt x="1055326" y="221265"/>
                </a:moveTo>
                <a:lnTo>
                  <a:pt x="1055326" y="349566"/>
                </a:lnTo>
                <a:lnTo>
                  <a:pt x="1076491" y="349566"/>
                </a:lnTo>
                <a:lnTo>
                  <a:pt x="1076491" y="221265"/>
                </a:lnTo>
                <a:lnTo>
                  <a:pt x="1055326" y="221265"/>
                </a:lnTo>
                <a:close/>
                <a:moveTo>
                  <a:pt x="1167312" y="351479"/>
                </a:moveTo>
                <a:cubicBezTo>
                  <a:pt x="1158711" y="351504"/>
                  <a:pt x="1150205" y="349741"/>
                  <a:pt x="1142328" y="346301"/>
                </a:cubicBezTo>
                <a:cubicBezTo>
                  <a:pt x="1134613" y="342944"/>
                  <a:pt x="1127621" y="338129"/>
                  <a:pt x="1121725" y="332121"/>
                </a:cubicBezTo>
                <a:cubicBezTo>
                  <a:pt x="1115848" y="325983"/>
                  <a:pt x="1111153" y="318809"/>
                  <a:pt x="1107885" y="310963"/>
                </a:cubicBezTo>
                <a:cubicBezTo>
                  <a:pt x="1101285" y="294455"/>
                  <a:pt x="1101285" y="276038"/>
                  <a:pt x="1107885" y="259530"/>
                </a:cubicBezTo>
                <a:cubicBezTo>
                  <a:pt x="1111200" y="251748"/>
                  <a:pt x="1115934" y="244649"/>
                  <a:pt x="1121840" y="238596"/>
                </a:cubicBezTo>
                <a:cubicBezTo>
                  <a:pt x="1127802" y="232521"/>
                  <a:pt x="1134917" y="227700"/>
                  <a:pt x="1142776" y="224417"/>
                </a:cubicBezTo>
                <a:cubicBezTo>
                  <a:pt x="1151015" y="220990"/>
                  <a:pt x="1159854" y="219267"/>
                  <a:pt x="1168769" y="219352"/>
                </a:cubicBezTo>
                <a:cubicBezTo>
                  <a:pt x="1178513" y="219281"/>
                  <a:pt x="1188143" y="221315"/>
                  <a:pt x="1197020" y="225317"/>
                </a:cubicBezTo>
                <a:cubicBezTo>
                  <a:pt x="1205488" y="229048"/>
                  <a:pt x="1212946" y="234760"/>
                  <a:pt x="1218747" y="241973"/>
                </a:cubicBezTo>
                <a:lnTo>
                  <a:pt x="1204221" y="256266"/>
                </a:lnTo>
                <a:cubicBezTo>
                  <a:pt x="1200402" y="250814"/>
                  <a:pt x="1195144" y="246529"/>
                  <a:pt x="1189029" y="243887"/>
                </a:cubicBezTo>
                <a:cubicBezTo>
                  <a:pt x="1182600" y="240974"/>
                  <a:pt x="1175608" y="239514"/>
                  <a:pt x="1168550" y="239610"/>
                </a:cubicBezTo>
                <a:cubicBezTo>
                  <a:pt x="1160416" y="239436"/>
                  <a:pt x="1152377" y="241416"/>
                  <a:pt x="1145252" y="245350"/>
                </a:cubicBezTo>
                <a:cubicBezTo>
                  <a:pt x="1138670" y="249118"/>
                  <a:pt x="1133317" y="254706"/>
                  <a:pt x="1129831" y="261443"/>
                </a:cubicBezTo>
                <a:cubicBezTo>
                  <a:pt x="1126173" y="268864"/>
                  <a:pt x="1124268" y="277028"/>
                  <a:pt x="1124268" y="285303"/>
                </a:cubicBezTo>
                <a:cubicBezTo>
                  <a:pt x="1124268" y="293578"/>
                  <a:pt x="1126173" y="301741"/>
                  <a:pt x="1129831" y="309162"/>
                </a:cubicBezTo>
                <a:cubicBezTo>
                  <a:pt x="1133317" y="315817"/>
                  <a:pt x="1138527" y="321413"/>
                  <a:pt x="1144909" y="325368"/>
                </a:cubicBezTo>
                <a:cubicBezTo>
                  <a:pt x="1151424" y="329315"/>
                  <a:pt x="1158911" y="331344"/>
                  <a:pt x="1166521" y="331220"/>
                </a:cubicBezTo>
                <a:cubicBezTo>
                  <a:pt x="1174284" y="331508"/>
                  <a:pt x="1182009" y="329925"/>
                  <a:pt x="1189029" y="326606"/>
                </a:cubicBezTo>
                <a:cubicBezTo>
                  <a:pt x="1195115" y="323576"/>
                  <a:pt x="1200087" y="318688"/>
                  <a:pt x="1203212" y="312651"/>
                </a:cubicBezTo>
                <a:cubicBezTo>
                  <a:pt x="1205231" y="308544"/>
                  <a:pt x="1206650" y="304186"/>
                  <a:pt x="1207441" y="299709"/>
                </a:cubicBezTo>
                <a:lnTo>
                  <a:pt x="1166521" y="299709"/>
                </a:lnTo>
                <a:lnTo>
                  <a:pt x="1166521" y="280125"/>
                </a:lnTo>
                <a:lnTo>
                  <a:pt x="1229996" y="280125"/>
                </a:lnTo>
                <a:lnTo>
                  <a:pt x="1229996" y="283051"/>
                </a:lnTo>
                <a:cubicBezTo>
                  <a:pt x="1230501" y="296257"/>
                  <a:pt x="1227672" y="309378"/>
                  <a:pt x="1221785" y="321205"/>
                </a:cubicBezTo>
                <a:cubicBezTo>
                  <a:pt x="1216728" y="330811"/>
                  <a:pt x="1208879" y="338658"/>
                  <a:pt x="1199268" y="343713"/>
                </a:cubicBezTo>
                <a:cubicBezTo>
                  <a:pt x="1189419" y="348897"/>
                  <a:pt x="1178437" y="351565"/>
                  <a:pt x="1167312" y="351479"/>
                </a:cubicBezTo>
                <a:close/>
                <a:moveTo>
                  <a:pt x="1255209" y="221265"/>
                </a:moveTo>
                <a:lnTo>
                  <a:pt x="1255209" y="349566"/>
                </a:lnTo>
                <a:lnTo>
                  <a:pt x="1276364" y="349566"/>
                </a:lnTo>
                <a:lnTo>
                  <a:pt x="1276364" y="221265"/>
                </a:lnTo>
                <a:lnTo>
                  <a:pt x="1255209" y="221265"/>
                </a:lnTo>
                <a:close/>
                <a:moveTo>
                  <a:pt x="1297185" y="240510"/>
                </a:moveTo>
                <a:lnTo>
                  <a:pt x="1297185" y="221265"/>
                </a:lnTo>
                <a:lnTo>
                  <a:pt x="1401855" y="221265"/>
                </a:lnTo>
                <a:lnTo>
                  <a:pt x="1401855" y="240510"/>
                </a:lnTo>
                <a:lnTo>
                  <a:pt x="1360431" y="240510"/>
                </a:lnTo>
                <a:lnTo>
                  <a:pt x="1360431" y="349566"/>
                </a:lnTo>
                <a:lnTo>
                  <a:pt x="1339276" y="349566"/>
                </a:lnTo>
                <a:lnTo>
                  <a:pt x="1339276" y="240510"/>
                </a:lnTo>
                <a:lnTo>
                  <a:pt x="1297185" y="240510"/>
                </a:lnTo>
                <a:close/>
                <a:moveTo>
                  <a:pt x="1449119" y="221265"/>
                </a:moveTo>
                <a:lnTo>
                  <a:pt x="1396341" y="349566"/>
                </a:lnTo>
                <a:lnTo>
                  <a:pt x="1418962" y="349566"/>
                </a:lnTo>
                <a:lnTo>
                  <a:pt x="1428821" y="324806"/>
                </a:lnTo>
                <a:lnTo>
                  <a:pt x="1484018" y="324806"/>
                </a:lnTo>
                <a:lnTo>
                  <a:pt x="1493800" y="349566"/>
                </a:lnTo>
                <a:lnTo>
                  <a:pt x="1516308" y="349566"/>
                </a:lnTo>
                <a:lnTo>
                  <a:pt x="1463863" y="221265"/>
                </a:lnTo>
                <a:lnTo>
                  <a:pt x="1449119" y="221265"/>
                </a:lnTo>
                <a:close/>
                <a:moveTo>
                  <a:pt x="1476770" y="306461"/>
                </a:moveTo>
                <a:lnTo>
                  <a:pt x="1456529" y="255221"/>
                </a:lnTo>
                <a:lnTo>
                  <a:pt x="1436127" y="306461"/>
                </a:lnTo>
                <a:lnTo>
                  <a:pt x="1476770" y="306461"/>
                </a:lnTo>
                <a:close/>
                <a:moveTo>
                  <a:pt x="1537129" y="349566"/>
                </a:moveTo>
                <a:lnTo>
                  <a:pt x="1537129" y="221265"/>
                </a:lnTo>
                <a:lnTo>
                  <a:pt x="1558180" y="221265"/>
                </a:lnTo>
                <a:lnTo>
                  <a:pt x="1558180" y="330320"/>
                </a:lnTo>
                <a:lnTo>
                  <a:pt x="1619178" y="330320"/>
                </a:lnTo>
                <a:lnTo>
                  <a:pt x="1619178" y="349566"/>
                </a:lnTo>
                <a:lnTo>
                  <a:pt x="1558180" y="349566"/>
                </a:lnTo>
                <a:lnTo>
                  <a:pt x="1551646" y="349566"/>
                </a:lnTo>
                <a:lnTo>
                  <a:pt x="1537129" y="349566"/>
                </a:lnTo>
                <a:close/>
                <a:moveTo>
                  <a:pt x="915097" y="441289"/>
                </a:moveTo>
                <a:lnTo>
                  <a:pt x="915097" y="569703"/>
                </a:lnTo>
                <a:lnTo>
                  <a:pt x="929503" y="569703"/>
                </a:lnTo>
                <a:lnTo>
                  <a:pt x="936144" y="569703"/>
                </a:lnTo>
                <a:lnTo>
                  <a:pt x="997033" y="569703"/>
                </a:lnTo>
                <a:lnTo>
                  <a:pt x="997033" y="550457"/>
                </a:lnTo>
                <a:lnTo>
                  <a:pt x="936144" y="550457"/>
                </a:lnTo>
                <a:lnTo>
                  <a:pt x="936144" y="441289"/>
                </a:lnTo>
                <a:lnTo>
                  <a:pt x="915097" y="441289"/>
                </a:lnTo>
                <a:close/>
                <a:moveTo>
                  <a:pt x="1012902" y="569703"/>
                </a:moveTo>
                <a:lnTo>
                  <a:pt x="1012902" y="441289"/>
                </a:lnTo>
                <a:lnTo>
                  <a:pt x="1027418" y="441289"/>
                </a:lnTo>
                <a:lnTo>
                  <a:pt x="1033943" y="441289"/>
                </a:lnTo>
                <a:lnTo>
                  <a:pt x="1098322" y="441289"/>
                </a:lnTo>
                <a:lnTo>
                  <a:pt x="1098322" y="460535"/>
                </a:lnTo>
                <a:lnTo>
                  <a:pt x="1033943" y="460535"/>
                </a:lnTo>
                <a:lnTo>
                  <a:pt x="1033943" y="495198"/>
                </a:lnTo>
                <a:lnTo>
                  <a:pt x="1093026" y="495198"/>
                </a:lnTo>
                <a:lnTo>
                  <a:pt x="1093026" y="513768"/>
                </a:lnTo>
                <a:lnTo>
                  <a:pt x="1033943" y="513464"/>
                </a:lnTo>
                <a:lnTo>
                  <a:pt x="1033943" y="550457"/>
                </a:lnTo>
                <a:lnTo>
                  <a:pt x="1099332" y="550457"/>
                </a:lnTo>
                <a:lnTo>
                  <a:pt x="1099332" y="569703"/>
                </a:lnTo>
                <a:lnTo>
                  <a:pt x="1033943" y="569703"/>
                </a:lnTo>
                <a:lnTo>
                  <a:pt x="1027418" y="569703"/>
                </a:lnTo>
                <a:lnTo>
                  <a:pt x="1012902" y="569703"/>
                </a:lnTo>
                <a:close/>
                <a:moveTo>
                  <a:pt x="1149643" y="566326"/>
                </a:moveTo>
                <a:cubicBezTo>
                  <a:pt x="1157511" y="569793"/>
                  <a:pt x="1166026" y="571558"/>
                  <a:pt x="1174627" y="571503"/>
                </a:cubicBezTo>
                <a:cubicBezTo>
                  <a:pt x="1186133" y="571778"/>
                  <a:pt x="1197525" y="569104"/>
                  <a:pt x="1207717" y="563737"/>
                </a:cubicBezTo>
                <a:cubicBezTo>
                  <a:pt x="1217318" y="558682"/>
                  <a:pt x="1225167" y="550835"/>
                  <a:pt x="1230225" y="541229"/>
                </a:cubicBezTo>
                <a:cubicBezTo>
                  <a:pt x="1236006" y="529368"/>
                  <a:pt x="1238797" y="516265"/>
                  <a:pt x="1238321" y="503076"/>
                </a:cubicBezTo>
                <a:lnTo>
                  <a:pt x="1238321" y="500150"/>
                </a:lnTo>
                <a:lnTo>
                  <a:pt x="1174960" y="500150"/>
                </a:lnTo>
                <a:lnTo>
                  <a:pt x="1174960" y="519620"/>
                </a:lnTo>
                <a:lnTo>
                  <a:pt x="1215842" y="519620"/>
                </a:lnTo>
                <a:cubicBezTo>
                  <a:pt x="1215070" y="524144"/>
                  <a:pt x="1213622" y="528545"/>
                  <a:pt x="1211536" y="532675"/>
                </a:cubicBezTo>
                <a:cubicBezTo>
                  <a:pt x="1208441" y="538736"/>
                  <a:pt x="1203469" y="543632"/>
                  <a:pt x="1197363" y="546630"/>
                </a:cubicBezTo>
                <a:cubicBezTo>
                  <a:pt x="1190353" y="550009"/>
                  <a:pt x="1182628" y="551632"/>
                  <a:pt x="1174846" y="551357"/>
                </a:cubicBezTo>
                <a:cubicBezTo>
                  <a:pt x="1167245" y="551456"/>
                  <a:pt x="1159759" y="549430"/>
                  <a:pt x="1153243" y="545505"/>
                </a:cubicBezTo>
                <a:cubicBezTo>
                  <a:pt x="1146786" y="541548"/>
                  <a:pt x="1141537" y="535906"/>
                  <a:pt x="1138051" y="529186"/>
                </a:cubicBezTo>
                <a:cubicBezTo>
                  <a:pt x="1134203" y="521830"/>
                  <a:pt x="1132269" y="513626"/>
                  <a:pt x="1132422" y="505327"/>
                </a:cubicBezTo>
                <a:cubicBezTo>
                  <a:pt x="1132269" y="497041"/>
                  <a:pt x="1134165" y="488847"/>
                  <a:pt x="1137937" y="481468"/>
                </a:cubicBezTo>
                <a:cubicBezTo>
                  <a:pt x="1141528" y="474770"/>
                  <a:pt x="1146900" y="469199"/>
                  <a:pt x="1153463" y="465373"/>
                </a:cubicBezTo>
                <a:cubicBezTo>
                  <a:pt x="1160549" y="461439"/>
                  <a:pt x="1168550" y="459457"/>
                  <a:pt x="1176646" y="459634"/>
                </a:cubicBezTo>
                <a:cubicBezTo>
                  <a:pt x="1183742" y="459606"/>
                  <a:pt x="1190753" y="461062"/>
                  <a:pt x="1197249" y="463910"/>
                </a:cubicBezTo>
                <a:cubicBezTo>
                  <a:pt x="1203297" y="466653"/>
                  <a:pt x="1208536" y="470918"/>
                  <a:pt x="1212441" y="476290"/>
                </a:cubicBezTo>
                <a:lnTo>
                  <a:pt x="1226729" y="461997"/>
                </a:lnTo>
                <a:cubicBezTo>
                  <a:pt x="1220700" y="454740"/>
                  <a:pt x="1213022" y="449028"/>
                  <a:pt x="1204336" y="445340"/>
                </a:cubicBezTo>
                <a:cubicBezTo>
                  <a:pt x="1195449" y="441378"/>
                  <a:pt x="1185819" y="439382"/>
                  <a:pt x="1176084" y="439488"/>
                </a:cubicBezTo>
                <a:cubicBezTo>
                  <a:pt x="1167207" y="439416"/>
                  <a:pt x="1158406" y="441139"/>
                  <a:pt x="1150205" y="444553"/>
                </a:cubicBezTo>
                <a:cubicBezTo>
                  <a:pt x="1142328" y="447739"/>
                  <a:pt x="1135194" y="452530"/>
                  <a:pt x="1129269" y="458621"/>
                </a:cubicBezTo>
                <a:cubicBezTo>
                  <a:pt x="1123325" y="464684"/>
                  <a:pt x="1118582" y="471827"/>
                  <a:pt x="1115315" y="479667"/>
                </a:cubicBezTo>
                <a:cubicBezTo>
                  <a:pt x="1111895" y="487785"/>
                  <a:pt x="1110171" y="496517"/>
                  <a:pt x="1110248" y="505327"/>
                </a:cubicBezTo>
                <a:cubicBezTo>
                  <a:pt x="1110190" y="514171"/>
                  <a:pt x="1111914" y="522936"/>
                  <a:pt x="1115315" y="531100"/>
                </a:cubicBezTo>
                <a:cubicBezTo>
                  <a:pt x="1118582" y="538911"/>
                  <a:pt x="1123278" y="546047"/>
                  <a:pt x="1129155" y="552145"/>
                </a:cubicBezTo>
                <a:cubicBezTo>
                  <a:pt x="1134975" y="558186"/>
                  <a:pt x="1141937" y="563007"/>
                  <a:pt x="1149643" y="566326"/>
                </a:cubicBezTo>
                <a:close/>
                <a:moveTo>
                  <a:pt x="1257228" y="569703"/>
                </a:moveTo>
                <a:lnTo>
                  <a:pt x="1257228" y="441289"/>
                </a:lnTo>
                <a:lnTo>
                  <a:pt x="1271754" y="441289"/>
                </a:lnTo>
                <a:lnTo>
                  <a:pt x="1278278" y="441289"/>
                </a:lnTo>
                <a:lnTo>
                  <a:pt x="1342658" y="441289"/>
                </a:lnTo>
                <a:lnTo>
                  <a:pt x="1342658" y="460535"/>
                </a:lnTo>
                <a:lnTo>
                  <a:pt x="1278278" y="460535"/>
                </a:lnTo>
                <a:lnTo>
                  <a:pt x="1278278" y="495198"/>
                </a:lnTo>
                <a:lnTo>
                  <a:pt x="1337362" y="495198"/>
                </a:lnTo>
                <a:lnTo>
                  <a:pt x="1337362" y="513768"/>
                </a:lnTo>
                <a:lnTo>
                  <a:pt x="1278278" y="513464"/>
                </a:lnTo>
                <a:lnTo>
                  <a:pt x="1278278" y="550457"/>
                </a:lnTo>
                <a:lnTo>
                  <a:pt x="1343553" y="550457"/>
                </a:lnTo>
                <a:lnTo>
                  <a:pt x="1343553" y="569703"/>
                </a:lnTo>
                <a:lnTo>
                  <a:pt x="1278278" y="569703"/>
                </a:lnTo>
                <a:lnTo>
                  <a:pt x="1271754" y="569703"/>
                </a:lnTo>
                <a:lnTo>
                  <a:pt x="1257228" y="569703"/>
                </a:lnTo>
                <a:close/>
                <a:moveTo>
                  <a:pt x="1365165" y="441289"/>
                </a:moveTo>
                <a:lnTo>
                  <a:pt x="1365165" y="569703"/>
                </a:lnTo>
                <a:lnTo>
                  <a:pt x="1386206" y="569703"/>
                </a:lnTo>
                <a:lnTo>
                  <a:pt x="1386206" y="480941"/>
                </a:lnTo>
                <a:lnTo>
                  <a:pt x="1454071" y="569703"/>
                </a:lnTo>
                <a:lnTo>
                  <a:pt x="1468816" y="569703"/>
                </a:lnTo>
                <a:lnTo>
                  <a:pt x="1468816" y="441402"/>
                </a:lnTo>
                <a:lnTo>
                  <a:pt x="1447661" y="441402"/>
                </a:lnTo>
                <a:lnTo>
                  <a:pt x="1447661" y="529821"/>
                </a:lnTo>
                <a:lnTo>
                  <a:pt x="1379796" y="441289"/>
                </a:lnTo>
                <a:lnTo>
                  <a:pt x="1365165" y="441289"/>
                </a:lnTo>
                <a:close/>
                <a:moveTo>
                  <a:pt x="1496839" y="569703"/>
                </a:moveTo>
                <a:lnTo>
                  <a:pt x="1496839" y="441289"/>
                </a:lnTo>
                <a:lnTo>
                  <a:pt x="1511698" y="441289"/>
                </a:lnTo>
                <a:lnTo>
                  <a:pt x="1517889" y="441289"/>
                </a:lnTo>
                <a:lnTo>
                  <a:pt x="1545454" y="441289"/>
                </a:lnTo>
                <a:cubicBezTo>
                  <a:pt x="1554313" y="441242"/>
                  <a:pt x="1563104" y="442885"/>
                  <a:pt x="1571343" y="446129"/>
                </a:cubicBezTo>
                <a:cubicBezTo>
                  <a:pt x="1579116" y="449252"/>
                  <a:pt x="1586193" y="453880"/>
                  <a:pt x="1592165" y="459747"/>
                </a:cubicBezTo>
                <a:cubicBezTo>
                  <a:pt x="1598128" y="465516"/>
                  <a:pt x="1602833" y="472450"/>
                  <a:pt x="1606005" y="480117"/>
                </a:cubicBezTo>
                <a:cubicBezTo>
                  <a:pt x="1612577" y="496359"/>
                  <a:pt x="1612577" y="514519"/>
                  <a:pt x="1606005" y="530762"/>
                </a:cubicBezTo>
                <a:cubicBezTo>
                  <a:pt x="1602862" y="538515"/>
                  <a:pt x="1598194" y="545557"/>
                  <a:pt x="1592279" y="551470"/>
                </a:cubicBezTo>
                <a:cubicBezTo>
                  <a:pt x="1586345" y="557333"/>
                  <a:pt x="1579306" y="561962"/>
                  <a:pt x="1571572" y="565088"/>
                </a:cubicBezTo>
                <a:cubicBezTo>
                  <a:pt x="1563361" y="568320"/>
                  <a:pt x="1554617" y="569963"/>
                  <a:pt x="1545797" y="569927"/>
                </a:cubicBezTo>
                <a:lnTo>
                  <a:pt x="1511355" y="569703"/>
                </a:lnTo>
                <a:lnTo>
                  <a:pt x="1496839" y="569703"/>
                </a:lnTo>
                <a:close/>
                <a:moveTo>
                  <a:pt x="1517889" y="550457"/>
                </a:moveTo>
                <a:lnTo>
                  <a:pt x="1517889" y="460647"/>
                </a:lnTo>
                <a:lnTo>
                  <a:pt x="1545454" y="460647"/>
                </a:lnTo>
                <a:cubicBezTo>
                  <a:pt x="1553332" y="460558"/>
                  <a:pt x="1561094" y="462537"/>
                  <a:pt x="1567972" y="466387"/>
                </a:cubicBezTo>
                <a:cubicBezTo>
                  <a:pt x="1574544" y="470080"/>
                  <a:pt x="1579964" y="475537"/>
                  <a:pt x="1583612" y="482143"/>
                </a:cubicBezTo>
                <a:cubicBezTo>
                  <a:pt x="1587526" y="489273"/>
                  <a:pt x="1589508" y="497305"/>
                  <a:pt x="1589355" y="505439"/>
                </a:cubicBezTo>
                <a:cubicBezTo>
                  <a:pt x="1589508" y="513631"/>
                  <a:pt x="1587564" y="521727"/>
                  <a:pt x="1583726" y="528961"/>
                </a:cubicBezTo>
                <a:cubicBezTo>
                  <a:pt x="1580192" y="535577"/>
                  <a:pt x="1574839" y="541045"/>
                  <a:pt x="1568305" y="544718"/>
                </a:cubicBezTo>
                <a:cubicBezTo>
                  <a:pt x="1561237" y="548683"/>
                  <a:pt x="1553227" y="550666"/>
                  <a:pt x="1545121" y="550457"/>
                </a:cubicBezTo>
                <a:lnTo>
                  <a:pt x="1517889" y="550457"/>
                </a:lnTo>
                <a:close/>
                <a:moveTo>
                  <a:pt x="1638085" y="565989"/>
                </a:moveTo>
                <a:cubicBezTo>
                  <a:pt x="1646134" y="569892"/>
                  <a:pt x="1655020" y="571784"/>
                  <a:pt x="1663964" y="571503"/>
                </a:cubicBezTo>
                <a:cubicBezTo>
                  <a:pt x="1675747" y="572339"/>
                  <a:pt x="1687444" y="568947"/>
                  <a:pt x="1696940" y="561937"/>
                </a:cubicBezTo>
                <a:cubicBezTo>
                  <a:pt x="1700979" y="558676"/>
                  <a:pt x="1704198" y="554513"/>
                  <a:pt x="1706322" y="549782"/>
                </a:cubicBezTo>
                <a:cubicBezTo>
                  <a:pt x="1708456" y="545051"/>
                  <a:pt x="1709446" y="539885"/>
                  <a:pt x="1709208" y="534701"/>
                </a:cubicBezTo>
                <a:cubicBezTo>
                  <a:pt x="1709418" y="528815"/>
                  <a:pt x="1708265" y="522961"/>
                  <a:pt x="1705836" y="517594"/>
                </a:cubicBezTo>
                <a:cubicBezTo>
                  <a:pt x="1703884" y="513209"/>
                  <a:pt x="1700912" y="509351"/>
                  <a:pt x="1697169" y="506339"/>
                </a:cubicBezTo>
                <a:cubicBezTo>
                  <a:pt x="1693559" y="503401"/>
                  <a:pt x="1689539" y="501012"/>
                  <a:pt x="1685243" y="499250"/>
                </a:cubicBezTo>
                <a:cubicBezTo>
                  <a:pt x="1680967" y="497449"/>
                  <a:pt x="1676461" y="495761"/>
                  <a:pt x="1672184" y="494298"/>
                </a:cubicBezTo>
                <a:cubicBezTo>
                  <a:pt x="1667908" y="492835"/>
                  <a:pt x="1663964" y="491258"/>
                  <a:pt x="1660250" y="489571"/>
                </a:cubicBezTo>
                <a:cubicBezTo>
                  <a:pt x="1656964" y="488187"/>
                  <a:pt x="1654011" y="486115"/>
                  <a:pt x="1651591" y="483494"/>
                </a:cubicBezTo>
                <a:cubicBezTo>
                  <a:pt x="1649353" y="480905"/>
                  <a:pt x="1648191" y="477566"/>
                  <a:pt x="1648324" y="474153"/>
                </a:cubicBezTo>
                <a:cubicBezTo>
                  <a:pt x="1648172" y="471968"/>
                  <a:pt x="1648591" y="469782"/>
                  <a:pt x="1649534" y="467809"/>
                </a:cubicBezTo>
                <a:cubicBezTo>
                  <a:pt x="1650477" y="465835"/>
                  <a:pt x="1651925" y="464143"/>
                  <a:pt x="1653725" y="462898"/>
                </a:cubicBezTo>
                <a:cubicBezTo>
                  <a:pt x="1658211" y="460135"/>
                  <a:pt x="1663431" y="458800"/>
                  <a:pt x="1668698" y="459072"/>
                </a:cubicBezTo>
                <a:cubicBezTo>
                  <a:pt x="1673413" y="458985"/>
                  <a:pt x="1678080" y="460026"/>
                  <a:pt x="1682310" y="462110"/>
                </a:cubicBezTo>
                <a:cubicBezTo>
                  <a:pt x="1686596" y="464475"/>
                  <a:pt x="1690406" y="467603"/>
                  <a:pt x="1693568" y="471339"/>
                </a:cubicBezTo>
                <a:lnTo>
                  <a:pt x="1707856" y="457046"/>
                </a:lnTo>
                <a:cubicBezTo>
                  <a:pt x="1703426" y="451731"/>
                  <a:pt x="1697893" y="447432"/>
                  <a:pt x="1691654" y="444440"/>
                </a:cubicBezTo>
                <a:cubicBezTo>
                  <a:pt x="1684643" y="441043"/>
                  <a:pt x="1676938" y="439346"/>
                  <a:pt x="1669146" y="439488"/>
                </a:cubicBezTo>
                <a:cubicBezTo>
                  <a:pt x="1661802" y="439368"/>
                  <a:pt x="1654516" y="440786"/>
                  <a:pt x="1647762" y="443653"/>
                </a:cubicBezTo>
                <a:cubicBezTo>
                  <a:pt x="1641685" y="446246"/>
                  <a:pt x="1636456" y="450497"/>
                  <a:pt x="1632684" y="455920"/>
                </a:cubicBezTo>
                <a:cubicBezTo>
                  <a:pt x="1628817" y="461620"/>
                  <a:pt x="1626846" y="468394"/>
                  <a:pt x="1627055" y="475277"/>
                </a:cubicBezTo>
                <a:cubicBezTo>
                  <a:pt x="1626855" y="480910"/>
                  <a:pt x="1628008" y="486506"/>
                  <a:pt x="1630427" y="491597"/>
                </a:cubicBezTo>
                <a:cubicBezTo>
                  <a:pt x="1632427" y="495705"/>
                  <a:pt x="1635399" y="499260"/>
                  <a:pt x="1639095" y="501950"/>
                </a:cubicBezTo>
                <a:cubicBezTo>
                  <a:pt x="1642771" y="504702"/>
                  <a:pt x="1646772" y="506972"/>
                  <a:pt x="1651030" y="508704"/>
                </a:cubicBezTo>
                <a:cubicBezTo>
                  <a:pt x="1655411" y="510504"/>
                  <a:pt x="1659688" y="512079"/>
                  <a:pt x="1664079" y="513430"/>
                </a:cubicBezTo>
                <a:cubicBezTo>
                  <a:pt x="1668156" y="514779"/>
                  <a:pt x="1672146" y="516395"/>
                  <a:pt x="1676014" y="518269"/>
                </a:cubicBezTo>
                <a:cubicBezTo>
                  <a:pt x="1679357" y="519811"/>
                  <a:pt x="1682319" y="522079"/>
                  <a:pt x="1684672" y="524909"/>
                </a:cubicBezTo>
                <a:cubicBezTo>
                  <a:pt x="1686986" y="527895"/>
                  <a:pt x="1688139" y="531609"/>
                  <a:pt x="1687939" y="535376"/>
                </a:cubicBezTo>
                <a:cubicBezTo>
                  <a:pt x="1688034" y="537775"/>
                  <a:pt x="1687501" y="540156"/>
                  <a:pt x="1686396" y="542288"/>
                </a:cubicBezTo>
                <a:cubicBezTo>
                  <a:pt x="1685291" y="544418"/>
                  <a:pt x="1683653" y="546225"/>
                  <a:pt x="1681633" y="547531"/>
                </a:cubicBezTo>
                <a:cubicBezTo>
                  <a:pt x="1676556" y="550698"/>
                  <a:pt x="1670622" y="552231"/>
                  <a:pt x="1664641" y="551920"/>
                </a:cubicBezTo>
                <a:cubicBezTo>
                  <a:pt x="1658135" y="552168"/>
                  <a:pt x="1651677" y="550652"/>
                  <a:pt x="1645962" y="547531"/>
                </a:cubicBezTo>
                <a:cubicBezTo>
                  <a:pt x="1640933" y="544535"/>
                  <a:pt x="1636628" y="540461"/>
                  <a:pt x="1633351" y="535601"/>
                </a:cubicBezTo>
                <a:lnTo>
                  <a:pt x="1619064" y="549894"/>
                </a:lnTo>
                <a:cubicBezTo>
                  <a:pt x="1624160" y="556574"/>
                  <a:pt x="1630655" y="562066"/>
                  <a:pt x="1638085" y="565989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821" y="922731"/>
            <a:ext cx="417766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110" dirty="0">
                <a:latin typeface="Tahoma"/>
                <a:cs typeface="Tahoma"/>
              </a:rPr>
              <a:t>Отрасле</a:t>
            </a:r>
            <a:r>
              <a:rPr sz="2800" b="1" spc="-120" dirty="0">
                <a:latin typeface="Tahoma"/>
                <a:cs typeface="Tahoma"/>
              </a:rPr>
              <a:t>в</a:t>
            </a:r>
            <a:r>
              <a:rPr sz="2800" b="1" spc="-160" dirty="0">
                <a:latin typeface="Tahoma"/>
                <a:cs typeface="Tahoma"/>
              </a:rPr>
              <a:t>о</a:t>
            </a:r>
            <a:r>
              <a:rPr sz="2800" b="1" spc="-70" dirty="0">
                <a:latin typeface="Tahoma"/>
                <a:cs typeface="Tahoma"/>
              </a:rPr>
              <a:t>й</a:t>
            </a:r>
            <a:r>
              <a:rPr sz="2800" b="1" spc="-140" dirty="0">
                <a:latin typeface="Tahoma"/>
                <a:cs typeface="Tahoma"/>
              </a:rPr>
              <a:t> </a:t>
            </a:r>
            <a:r>
              <a:rPr sz="2800" b="1" spc="-135" dirty="0">
                <a:latin typeface="Tahoma"/>
                <a:cs typeface="Tahoma"/>
              </a:rPr>
              <a:t>член</a:t>
            </a:r>
            <a:r>
              <a:rPr sz="2800" b="1" spc="-150" dirty="0">
                <a:latin typeface="Tahoma"/>
                <a:cs typeface="Tahoma"/>
              </a:rPr>
              <a:t> </a:t>
            </a:r>
            <a:r>
              <a:rPr sz="2800" b="1" spc="-135" dirty="0">
                <a:latin typeface="Tahoma"/>
                <a:cs typeface="Tahoma"/>
              </a:rPr>
              <a:t>жюри  </a:t>
            </a:r>
            <a:r>
              <a:rPr sz="2800" b="1" spc="-120" dirty="0">
                <a:latin typeface="Tahoma"/>
                <a:cs typeface="Tahoma"/>
              </a:rPr>
              <a:t>оценива</a:t>
            </a:r>
            <a:r>
              <a:rPr sz="2800" b="1" spc="-150" dirty="0">
                <a:latin typeface="Tahoma"/>
                <a:cs typeface="Tahoma"/>
              </a:rPr>
              <a:t>е</a:t>
            </a:r>
            <a:r>
              <a:rPr sz="2800" b="1" spc="-100" dirty="0">
                <a:latin typeface="Tahoma"/>
                <a:cs typeface="Tahoma"/>
              </a:rPr>
              <a:t>т</a:t>
            </a:r>
            <a:r>
              <a:rPr sz="2800" b="1" spc="-120" dirty="0">
                <a:latin typeface="Tahoma"/>
                <a:cs typeface="Tahoma"/>
              </a:rPr>
              <a:t> </a:t>
            </a:r>
            <a:r>
              <a:rPr sz="2800" b="1" spc="-135" dirty="0">
                <a:latin typeface="Tahoma"/>
                <a:cs typeface="Tahoma"/>
              </a:rPr>
              <a:t>решение</a:t>
            </a:r>
            <a:r>
              <a:rPr sz="2800" b="1" spc="-130" dirty="0">
                <a:latin typeface="Tahoma"/>
                <a:cs typeface="Tahoma"/>
              </a:rPr>
              <a:t> </a:t>
            </a:r>
            <a:r>
              <a:rPr sz="2800" b="1" spc="-120" dirty="0">
                <a:latin typeface="Tahoma"/>
                <a:cs typeface="Tahoma"/>
              </a:rPr>
              <a:t>по  </a:t>
            </a:r>
            <a:r>
              <a:rPr sz="2800" b="1" spc="-85" dirty="0">
                <a:latin typeface="Tahoma"/>
                <a:cs typeface="Tahoma"/>
              </a:rPr>
              <a:t>сле</a:t>
            </a:r>
            <a:r>
              <a:rPr sz="2800" b="1" spc="-114" dirty="0">
                <a:latin typeface="Tahoma"/>
                <a:cs typeface="Tahoma"/>
              </a:rPr>
              <a:t>д</a:t>
            </a:r>
            <a:r>
              <a:rPr sz="2800" b="1" spc="-185" dirty="0">
                <a:latin typeface="Tahoma"/>
                <a:cs typeface="Tahoma"/>
              </a:rPr>
              <a:t>ующим</a:t>
            </a:r>
            <a:r>
              <a:rPr sz="2800" b="1" spc="-140" dirty="0">
                <a:latin typeface="Tahoma"/>
                <a:cs typeface="Tahoma"/>
              </a:rPr>
              <a:t> </a:t>
            </a:r>
            <a:r>
              <a:rPr sz="2800" b="1" spc="-105" dirty="0">
                <a:latin typeface="Tahoma"/>
                <a:cs typeface="Tahoma"/>
              </a:rPr>
              <a:t>кри</a:t>
            </a:r>
            <a:r>
              <a:rPr sz="2800" b="1" spc="-110" dirty="0">
                <a:latin typeface="Tahoma"/>
                <a:cs typeface="Tahoma"/>
              </a:rPr>
              <a:t>т</a:t>
            </a:r>
            <a:r>
              <a:rPr sz="2800" b="1" spc="-114" dirty="0">
                <a:latin typeface="Tahoma"/>
                <a:cs typeface="Tahoma"/>
              </a:rPr>
              <a:t>ериям: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6455" y="3429000"/>
            <a:ext cx="2344420" cy="2246630"/>
          </a:xfrm>
          <a:custGeom>
            <a:avLst/>
            <a:gdLst/>
            <a:ahLst/>
            <a:cxnLst/>
            <a:rect l="l" t="t" r="r" b="b"/>
            <a:pathLst>
              <a:path w="2344420" h="2246629">
                <a:moveTo>
                  <a:pt x="2112264" y="0"/>
                </a:moveTo>
                <a:lnTo>
                  <a:pt x="231648" y="0"/>
                </a:lnTo>
                <a:lnTo>
                  <a:pt x="184976" y="4708"/>
                </a:lnTo>
                <a:lnTo>
                  <a:pt x="141499" y="18210"/>
                </a:lnTo>
                <a:lnTo>
                  <a:pt x="102151" y="39574"/>
                </a:lnTo>
                <a:lnTo>
                  <a:pt x="67865" y="67865"/>
                </a:lnTo>
                <a:lnTo>
                  <a:pt x="39574" y="102151"/>
                </a:lnTo>
                <a:lnTo>
                  <a:pt x="18210" y="141499"/>
                </a:lnTo>
                <a:lnTo>
                  <a:pt x="4708" y="184976"/>
                </a:lnTo>
                <a:lnTo>
                  <a:pt x="0" y="231648"/>
                </a:lnTo>
                <a:lnTo>
                  <a:pt x="0" y="2014727"/>
                </a:lnTo>
                <a:lnTo>
                  <a:pt x="4708" y="2061399"/>
                </a:lnTo>
                <a:lnTo>
                  <a:pt x="18210" y="2104876"/>
                </a:lnTo>
                <a:lnTo>
                  <a:pt x="39574" y="2144224"/>
                </a:lnTo>
                <a:lnTo>
                  <a:pt x="67865" y="2178510"/>
                </a:lnTo>
                <a:lnTo>
                  <a:pt x="102151" y="2206801"/>
                </a:lnTo>
                <a:lnTo>
                  <a:pt x="141499" y="2228165"/>
                </a:lnTo>
                <a:lnTo>
                  <a:pt x="184976" y="2241667"/>
                </a:lnTo>
                <a:lnTo>
                  <a:pt x="231648" y="2246376"/>
                </a:lnTo>
                <a:lnTo>
                  <a:pt x="2112264" y="2246376"/>
                </a:lnTo>
                <a:lnTo>
                  <a:pt x="2158935" y="2241667"/>
                </a:lnTo>
                <a:lnTo>
                  <a:pt x="2202412" y="2228165"/>
                </a:lnTo>
                <a:lnTo>
                  <a:pt x="2241760" y="2206801"/>
                </a:lnTo>
                <a:lnTo>
                  <a:pt x="2276046" y="2178510"/>
                </a:lnTo>
                <a:lnTo>
                  <a:pt x="2304337" y="2144224"/>
                </a:lnTo>
                <a:lnTo>
                  <a:pt x="2325701" y="2104876"/>
                </a:lnTo>
                <a:lnTo>
                  <a:pt x="2339203" y="2061399"/>
                </a:lnTo>
                <a:lnTo>
                  <a:pt x="2343911" y="2014727"/>
                </a:lnTo>
                <a:lnTo>
                  <a:pt x="2343911" y="231648"/>
                </a:lnTo>
                <a:lnTo>
                  <a:pt x="2339203" y="184976"/>
                </a:lnTo>
                <a:lnTo>
                  <a:pt x="2325701" y="141499"/>
                </a:lnTo>
                <a:lnTo>
                  <a:pt x="2304337" y="102151"/>
                </a:lnTo>
                <a:lnTo>
                  <a:pt x="2276046" y="67865"/>
                </a:lnTo>
                <a:lnTo>
                  <a:pt x="2241760" y="39574"/>
                </a:lnTo>
                <a:lnTo>
                  <a:pt x="2202412" y="18210"/>
                </a:lnTo>
                <a:lnTo>
                  <a:pt x="2158935" y="4708"/>
                </a:lnTo>
                <a:lnTo>
                  <a:pt x="211226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0059" y="3429000"/>
            <a:ext cx="2228215" cy="2246630"/>
          </a:xfrm>
          <a:custGeom>
            <a:avLst/>
            <a:gdLst/>
            <a:ahLst/>
            <a:cxnLst/>
            <a:rect l="l" t="t" r="r" b="b"/>
            <a:pathLst>
              <a:path w="2228215" h="2246629">
                <a:moveTo>
                  <a:pt x="1998345" y="0"/>
                </a:moveTo>
                <a:lnTo>
                  <a:pt x="229743" y="0"/>
                </a:lnTo>
                <a:lnTo>
                  <a:pt x="183441" y="4667"/>
                </a:lnTo>
                <a:lnTo>
                  <a:pt x="140315" y="18055"/>
                </a:lnTo>
                <a:lnTo>
                  <a:pt x="101290" y="39239"/>
                </a:lnTo>
                <a:lnTo>
                  <a:pt x="67289" y="67294"/>
                </a:lnTo>
                <a:lnTo>
                  <a:pt x="39235" y="101296"/>
                </a:lnTo>
                <a:lnTo>
                  <a:pt x="18054" y="140321"/>
                </a:lnTo>
                <a:lnTo>
                  <a:pt x="4667" y="183444"/>
                </a:lnTo>
                <a:lnTo>
                  <a:pt x="0" y="229743"/>
                </a:lnTo>
                <a:lnTo>
                  <a:pt x="0" y="2016633"/>
                </a:lnTo>
                <a:lnTo>
                  <a:pt x="4667" y="2062931"/>
                </a:lnTo>
                <a:lnTo>
                  <a:pt x="18054" y="2106054"/>
                </a:lnTo>
                <a:lnTo>
                  <a:pt x="39235" y="2145079"/>
                </a:lnTo>
                <a:lnTo>
                  <a:pt x="67289" y="2179081"/>
                </a:lnTo>
                <a:lnTo>
                  <a:pt x="101290" y="2207136"/>
                </a:lnTo>
                <a:lnTo>
                  <a:pt x="140315" y="2228320"/>
                </a:lnTo>
                <a:lnTo>
                  <a:pt x="183441" y="2241708"/>
                </a:lnTo>
                <a:lnTo>
                  <a:pt x="229743" y="2246376"/>
                </a:lnTo>
                <a:lnTo>
                  <a:pt x="1998345" y="2246376"/>
                </a:lnTo>
                <a:lnTo>
                  <a:pt x="2044643" y="2241708"/>
                </a:lnTo>
                <a:lnTo>
                  <a:pt x="2087766" y="2228320"/>
                </a:lnTo>
                <a:lnTo>
                  <a:pt x="2126791" y="2207136"/>
                </a:lnTo>
                <a:lnTo>
                  <a:pt x="2160793" y="2179081"/>
                </a:lnTo>
                <a:lnTo>
                  <a:pt x="2188848" y="2145079"/>
                </a:lnTo>
                <a:lnTo>
                  <a:pt x="2210032" y="2106054"/>
                </a:lnTo>
                <a:lnTo>
                  <a:pt x="2223420" y="2062931"/>
                </a:lnTo>
                <a:lnTo>
                  <a:pt x="2228088" y="2016633"/>
                </a:lnTo>
                <a:lnTo>
                  <a:pt x="2228088" y="229743"/>
                </a:lnTo>
                <a:lnTo>
                  <a:pt x="2223420" y="183444"/>
                </a:lnTo>
                <a:lnTo>
                  <a:pt x="2210032" y="140321"/>
                </a:lnTo>
                <a:lnTo>
                  <a:pt x="2188848" y="101296"/>
                </a:lnTo>
                <a:lnTo>
                  <a:pt x="2160793" y="67294"/>
                </a:lnTo>
                <a:lnTo>
                  <a:pt x="2126791" y="39239"/>
                </a:lnTo>
                <a:lnTo>
                  <a:pt x="2087766" y="18055"/>
                </a:lnTo>
                <a:lnTo>
                  <a:pt x="2044643" y="4667"/>
                </a:lnTo>
                <a:lnTo>
                  <a:pt x="199834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6427" y="3205004"/>
            <a:ext cx="1400175" cy="1524635"/>
          </a:xfrm>
          <a:prstGeom prst="rect">
            <a:avLst/>
          </a:prstGeom>
        </p:spPr>
        <p:txBody>
          <a:bodyPr vert="horz" wrap="square" lIns="0" tIns="334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30"/>
              </a:spcBef>
            </a:pPr>
            <a:r>
              <a:rPr sz="4800" b="1" spc="-180" dirty="0">
                <a:solidFill>
                  <a:srgbClr val="01FF2F"/>
                </a:solidFill>
                <a:latin typeface="Tahoma"/>
                <a:cs typeface="Tahoma"/>
              </a:rPr>
              <a:t>03</a:t>
            </a:r>
            <a:endParaRPr sz="4800">
              <a:latin typeface="Tahoma"/>
              <a:cs typeface="Tahoma"/>
            </a:endParaRPr>
          </a:p>
          <a:p>
            <a:pPr marL="46355" marR="5080">
              <a:lnSpc>
                <a:spcPct val="100000"/>
              </a:lnSpc>
              <a:spcBef>
                <a:spcPts val="630"/>
              </a:spcBef>
            </a:pPr>
            <a:r>
              <a:rPr sz="1200" spc="-80" dirty="0">
                <a:latin typeface="Verdana"/>
                <a:cs typeface="Verdana"/>
              </a:rPr>
              <a:t>П</a:t>
            </a:r>
            <a:r>
              <a:rPr sz="1200" spc="-65" dirty="0">
                <a:latin typeface="Verdana"/>
                <a:cs typeface="Verdana"/>
              </a:rPr>
              <a:t>ол</a:t>
            </a:r>
            <a:r>
              <a:rPr sz="1200" spc="-55" dirty="0">
                <a:latin typeface="Verdana"/>
                <a:cs typeface="Verdana"/>
              </a:rPr>
              <a:t>ьзов</a:t>
            </a:r>
            <a:r>
              <a:rPr sz="1200" spc="-90" dirty="0">
                <a:latin typeface="Verdana"/>
                <a:cs typeface="Verdana"/>
              </a:rPr>
              <a:t>а</a:t>
            </a:r>
            <a:r>
              <a:rPr sz="1200" spc="-45" dirty="0">
                <a:latin typeface="Verdana"/>
                <a:cs typeface="Verdana"/>
              </a:rPr>
              <a:t>т</a:t>
            </a:r>
            <a:r>
              <a:rPr sz="1200" spc="-65" dirty="0">
                <a:latin typeface="Verdana"/>
                <a:cs typeface="Verdana"/>
              </a:rPr>
              <a:t>е</a:t>
            </a:r>
            <a:r>
              <a:rPr sz="1200" spc="-60" dirty="0">
                <a:latin typeface="Verdana"/>
                <a:cs typeface="Verdana"/>
              </a:rPr>
              <a:t>л</a:t>
            </a:r>
            <a:r>
              <a:rPr sz="1200" spc="-55" dirty="0">
                <a:latin typeface="Verdana"/>
                <a:cs typeface="Verdana"/>
              </a:rPr>
              <a:t>ьс</a:t>
            </a:r>
            <a:r>
              <a:rPr sz="1200" spc="-50" dirty="0">
                <a:latin typeface="Verdana"/>
                <a:cs typeface="Verdana"/>
              </a:rPr>
              <a:t>кий  </a:t>
            </a:r>
            <a:r>
              <a:rPr sz="1200" spc="-60" dirty="0">
                <a:latin typeface="Verdana"/>
                <a:cs typeface="Verdana"/>
              </a:rPr>
              <a:t>интерфейс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05216" y="3438144"/>
            <a:ext cx="3874135" cy="2246630"/>
          </a:xfrm>
          <a:custGeom>
            <a:avLst/>
            <a:gdLst/>
            <a:ahLst/>
            <a:cxnLst/>
            <a:rect l="l" t="t" r="r" b="b"/>
            <a:pathLst>
              <a:path w="3874134" h="2246629">
                <a:moveTo>
                  <a:pt x="3642359" y="0"/>
                </a:moveTo>
                <a:lnTo>
                  <a:pt x="231648" y="0"/>
                </a:lnTo>
                <a:lnTo>
                  <a:pt x="184976" y="4708"/>
                </a:lnTo>
                <a:lnTo>
                  <a:pt x="141499" y="18210"/>
                </a:lnTo>
                <a:lnTo>
                  <a:pt x="102151" y="39574"/>
                </a:lnTo>
                <a:lnTo>
                  <a:pt x="67865" y="67865"/>
                </a:lnTo>
                <a:lnTo>
                  <a:pt x="39574" y="102151"/>
                </a:lnTo>
                <a:lnTo>
                  <a:pt x="18210" y="141499"/>
                </a:lnTo>
                <a:lnTo>
                  <a:pt x="4708" y="184976"/>
                </a:lnTo>
                <a:lnTo>
                  <a:pt x="0" y="231647"/>
                </a:lnTo>
                <a:lnTo>
                  <a:pt x="0" y="2014727"/>
                </a:lnTo>
                <a:lnTo>
                  <a:pt x="4708" y="2061399"/>
                </a:lnTo>
                <a:lnTo>
                  <a:pt x="18210" y="2104876"/>
                </a:lnTo>
                <a:lnTo>
                  <a:pt x="39574" y="2144224"/>
                </a:lnTo>
                <a:lnTo>
                  <a:pt x="67865" y="2178510"/>
                </a:lnTo>
                <a:lnTo>
                  <a:pt x="102151" y="2206801"/>
                </a:lnTo>
                <a:lnTo>
                  <a:pt x="141499" y="2228165"/>
                </a:lnTo>
                <a:lnTo>
                  <a:pt x="184976" y="2241667"/>
                </a:lnTo>
                <a:lnTo>
                  <a:pt x="231648" y="2246375"/>
                </a:lnTo>
                <a:lnTo>
                  <a:pt x="3642359" y="2246375"/>
                </a:lnTo>
                <a:lnTo>
                  <a:pt x="3689031" y="2241667"/>
                </a:lnTo>
                <a:lnTo>
                  <a:pt x="3732508" y="2228165"/>
                </a:lnTo>
                <a:lnTo>
                  <a:pt x="3771856" y="2206801"/>
                </a:lnTo>
                <a:lnTo>
                  <a:pt x="3806142" y="2178510"/>
                </a:lnTo>
                <a:lnTo>
                  <a:pt x="3834433" y="2144224"/>
                </a:lnTo>
                <a:lnTo>
                  <a:pt x="3855797" y="2104876"/>
                </a:lnTo>
                <a:lnTo>
                  <a:pt x="3869299" y="2061399"/>
                </a:lnTo>
                <a:lnTo>
                  <a:pt x="3874007" y="2014727"/>
                </a:lnTo>
                <a:lnTo>
                  <a:pt x="3874007" y="231647"/>
                </a:lnTo>
                <a:lnTo>
                  <a:pt x="3869299" y="184976"/>
                </a:lnTo>
                <a:lnTo>
                  <a:pt x="3855797" y="141499"/>
                </a:lnTo>
                <a:lnTo>
                  <a:pt x="3834433" y="102151"/>
                </a:lnTo>
                <a:lnTo>
                  <a:pt x="3806142" y="67865"/>
                </a:lnTo>
                <a:lnTo>
                  <a:pt x="3771856" y="39574"/>
                </a:lnTo>
                <a:lnTo>
                  <a:pt x="3732508" y="18210"/>
                </a:lnTo>
                <a:lnTo>
                  <a:pt x="3689031" y="4708"/>
                </a:lnTo>
                <a:lnTo>
                  <a:pt x="36423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47232" y="923544"/>
            <a:ext cx="3473450" cy="2246630"/>
          </a:xfrm>
          <a:custGeom>
            <a:avLst/>
            <a:gdLst/>
            <a:ahLst/>
            <a:cxnLst/>
            <a:rect l="l" t="t" r="r" b="b"/>
            <a:pathLst>
              <a:path w="3473450" h="2246630">
                <a:moveTo>
                  <a:pt x="3241547" y="0"/>
                </a:moveTo>
                <a:lnTo>
                  <a:pt x="231647" y="0"/>
                </a:lnTo>
                <a:lnTo>
                  <a:pt x="184976" y="4708"/>
                </a:lnTo>
                <a:lnTo>
                  <a:pt x="141499" y="18210"/>
                </a:lnTo>
                <a:lnTo>
                  <a:pt x="102151" y="39574"/>
                </a:lnTo>
                <a:lnTo>
                  <a:pt x="67865" y="67865"/>
                </a:lnTo>
                <a:lnTo>
                  <a:pt x="39574" y="102151"/>
                </a:lnTo>
                <a:lnTo>
                  <a:pt x="18210" y="141499"/>
                </a:lnTo>
                <a:lnTo>
                  <a:pt x="4708" y="184976"/>
                </a:lnTo>
                <a:lnTo>
                  <a:pt x="0" y="231647"/>
                </a:lnTo>
                <a:lnTo>
                  <a:pt x="0" y="2014727"/>
                </a:lnTo>
                <a:lnTo>
                  <a:pt x="4708" y="2061399"/>
                </a:lnTo>
                <a:lnTo>
                  <a:pt x="18210" y="2104876"/>
                </a:lnTo>
                <a:lnTo>
                  <a:pt x="39574" y="2144224"/>
                </a:lnTo>
                <a:lnTo>
                  <a:pt x="67865" y="2178510"/>
                </a:lnTo>
                <a:lnTo>
                  <a:pt x="102151" y="2206801"/>
                </a:lnTo>
                <a:lnTo>
                  <a:pt x="141499" y="2228165"/>
                </a:lnTo>
                <a:lnTo>
                  <a:pt x="184976" y="2241667"/>
                </a:lnTo>
                <a:lnTo>
                  <a:pt x="231647" y="2246376"/>
                </a:lnTo>
                <a:lnTo>
                  <a:pt x="3241547" y="2246376"/>
                </a:lnTo>
                <a:lnTo>
                  <a:pt x="3288219" y="2241667"/>
                </a:lnTo>
                <a:lnTo>
                  <a:pt x="3331696" y="2228165"/>
                </a:lnTo>
                <a:lnTo>
                  <a:pt x="3371044" y="2206801"/>
                </a:lnTo>
                <a:lnTo>
                  <a:pt x="3405330" y="2178510"/>
                </a:lnTo>
                <a:lnTo>
                  <a:pt x="3433621" y="2144224"/>
                </a:lnTo>
                <a:lnTo>
                  <a:pt x="3454985" y="2104876"/>
                </a:lnTo>
                <a:lnTo>
                  <a:pt x="3468487" y="2061399"/>
                </a:lnTo>
                <a:lnTo>
                  <a:pt x="3473195" y="2014727"/>
                </a:lnTo>
                <a:lnTo>
                  <a:pt x="3473195" y="231647"/>
                </a:lnTo>
                <a:lnTo>
                  <a:pt x="3468487" y="184976"/>
                </a:lnTo>
                <a:lnTo>
                  <a:pt x="3454985" y="141499"/>
                </a:lnTo>
                <a:lnTo>
                  <a:pt x="3433621" y="102151"/>
                </a:lnTo>
                <a:lnTo>
                  <a:pt x="3405330" y="67865"/>
                </a:lnTo>
                <a:lnTo>
                  <a:pt x="3371044" y="39574"/>
                </a:lnTo>
                <a:lnTo>
                  <a:pt x="3331696" y="18210"/>
                </a:lnTo>
                <a:lnTo>
                  <a:pt x="3288219" y="4708"/>
                </a:lnTo>
                <a:lnTo>
                  <a:pt x="324154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46551" y="3169285"/>
            <a:ext cx="1590040" cy="1339215"/>
          </a:xfrm>
          <a:prstGeom prst="rect">
            <a:avLst/>
          </a:prstGeom>
        </p:spPr>
        <p:txBody>
          <a:bodyPr vert="horz" wrap="square" lIns="0" tIns="332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4800" b="1" spc="-180" dirty="0">
                <a:solidFill>
                  <a:srgbClr val="01FF2F"/>
                </a:solidFill>
                <a:latin typeface="Tahoma"/>
                <a:cs typeface="Tahoma"/>
              </a:rPr>
              <a:t>04</a:t>
            </a:r>
            <a:endParaRPr sz="4800">
              <a:latin typeface="Tahoma"/>
              <a:cs typeface="Tahoma"/>
            </a:endParaRPr>
          </a:p>
          <a:p>
            <a:pPr marL="46355">
              <a:lnSpc>
                <a:spcPct val="100000"/>
              </a:lnSpc>
              <a:spcBef>
                <a:spcPts val="630"/>
              </a:spcBef>
            </a:pPr>
            <a:r>
              <a:rPr sz="1200" spc="-55" dirty="0">
                <a:latin typeface="Verdana"/>
                <a:cs typeface="Verdana"/>
              </a:rPr>
              <a:t>Интерпретируемость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642347" y="923544"/>
            <a:ext cx="2085339" cy="2246630"/>
          </a:xfrm>
          <a:custGeom>
            <a:avLst/>
            <a:gdLst/>
            <a:ahLst/>
            <a:cxnLst/>
            <a:rect l="l" t="t" r="r" b="b"/>
            <a:pathLst>
              <a:path w="2085340" h="2246630">
                <a:moveTo>
                  <a:pt x="1869821" y="0"/>
                </a:moveTo>
                <a:lnTo>
                  <a:pt x="215010" y="0"/>
                </a:lnTo>
                <a:lnTo>
                  <a:pt x="165711" y="5678"/>
                </a:lnTo>
                <a:lnTo>
                  <a:pt x="120455" y="21854"/>
                </a:lnTo>
                <a:lnTo>
                  <a:pt x="80533" y="47236"/>
                </a:lnTo>
                <a:lnTo>
                  <a:pt x="47236" y="80533"/>
                </a:lnTo>
                <a:lnTo>
                  <a:pt x="21854" y="120455"/>
                </a:lnTo>
                <a:lnTo>
                  <a:pt x="5678" y="165711"/>
                </a:lnTo>
                <a:lnTo>
                  <a:pt x="0" y="215010"/>
                </a:lnTo>
                <a:lnTo>
                  <a:pt x="0" y="2031364"/>
                </a:lnTo>
                <a:lnTo>
                  <a:pt x="5678" y="2080664"/>
                </a:lnTo>
                <a:lnTo>
                  <a:pt x="21854" y="2125920"/>
                </a:lnTo>
                <a:lnTo>
                  <a:pt x="47236" y="2165842"/>
                </a:lnTo>
                <a:lnTo>
                  <a:pt x="80533" y="2199139"/>
                </a:lnTo>
                <a:lnTo>
                  <a:pt x="120455" y="2224521"/>
                </a:lnTo>
                <a:lnTo>
                  <a:pt x="165711" y="2240697"/>
                </a:lnTo>
                <a:lnTo>
                  <a:pt x="215010" y="2246376"/>
                </a:lnTo>
                <a:lnTo>
                  <a:pt x="1869821" y="2246376"/>
                </a:lnTo>
                <a:lnTo>
                  <a:pt x="1919120" y="2240697"/>
                </a:lnTo>
                <a:lnTo>
                  <a:pt x="1964376" y="2224521"/>
                </a:lnTo>
                <a:lnTo>
                  <a:pt x="2004298" y="2199139"/>
                </a:lnTo>
                <a:lnTo>
                  <a:pt x="2037595" y="2165842"/>
                </a:lnTo>
                <a:lnTo>
                  <a:pt x="2062977" y="2125920"/>
                </a:lnTo>
                <a:lnTo>
                  <a:pt x="2079153" y="2080664"/>
                </a:lnTo>
                <a:lnTo>
                  <a:pt x="2084831" y="2031364"/>
                </a:lnTo>
                <a:lnTo>
                  <a:pt x="2084831" y="215010"/>
                </a:lnTo>
                <a:lnTo>
                  <a:pt x="2079153" y="165711"/>
                </a:lnTo>
                <a:lnTo>
                  <a:pt x="2062977" y="120455"/>
                </a:lnTo>
                <a:lnTo>
                  <a:pt x="2037595" y="80533"/>
                </a:lnTo>
                <a:lnTo>
                  <a:pt x="2004298" y="47236"/>
                </a:lnTo>
                <a:lnTo>
                  <a:pt x="1964376" y="21854"/>
                </a:lnTo>
                <a:lnTo>
                  <a:pt x="1919120" y="5678"/>
                </a:lnTo>
                <a:lnTo>
                  <a:pt x="186982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06816" y="3268217"/>
            <a:ext cx="3209290" cy="1929130"/>
          </a:xfrm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1725"/>
              </a:spcBef>
            </a:pPr>
            <a:r>
              <a:rPr sz="4800" b="1" spc="-180" dirty="0">
                <a:solidFill>
                  <a:srgbClr val="01FF2F"/>
                </a:solidFill>
                <a:latin typeface="Tahoma"/>
                <a:cs typeface="Tahoma"/>
              </a:rPr>
              <a:t>06</a:t>
            </a:r>
            <a:endParaRPr sz="48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405"/>
              </a:spcBef>
            </a:pPr>
            <a:r>
              <a:rPr sz="1200" spc="-60" dirty="0">
                <a:latin typeface="Verdana"/>
                <a:cs typeface="Verdana"/>
              </a:rPr>
              <a:t>В</a:t>
            </a:r>
            <a:r>
              <a:rPr sz="1200" spc="-80" dirty="0">
                <a:latin typeface="Verdana"/>
                <a:cs typeface="Verdana"/>
              </a:rPr>
              <a:t>ы</a:t>
            </a:r>
            <a:r>
              <a:rPr sz="1200" spc="-45" dirty="0">
                <a:latin typeface="Verdana"/>
                <a:cs typeface="Verdana"/>
              </a:rPr>
              <a:t>с</a:t>
            </a:r>
            <a:r>
              <a:rPr sz="1200" spc="-25" dirty="0">
                <a:latin typeface="Verdana"/>
                <a:cs typeface="Verdana"/>
              </a:rPr>
              <a:t>т</a:t>
            </a:r>
            <a:r>
              <a:rPr sz="1200" spc="-80" dirty="0">
                <a:latin typeface="Verdana"/>
                <a:cs typeface="Verdana"/>
              </a:rPr>
              <a:t>упле</a:t>
            </a:r>
            <a:r>
              <a:rPr sz="1200" spc="-65" dirty="0">
                <a:latin typeface="Verdana"/>
                <a:cs typeface="Verdana"/>
              </a:rPr>
              <a:t>ни</a:t>
            </a:r>
            <a:r>
              <a:rPr sz="1200" spc="-60" dirty="0">
                <a:latin typeface="Verdana"/>
                <a:cs typeface="Verdana"/>
              </a:rPr>
              <a:t>е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к</a:t>
            </a:r>
            <a:r>
              <a:rPr sz="1200" spc="-30" dirty="0">
                <a:latin typeface="Verdana"/>
                <a:cs typeface="Verdana"/>
              </a:rPr>
              <a:t>ом</a:t>
            </a:r>
            <a:r>
              <a:rPr sz="1200" spc="-85" dirty="0">
                <a:latin typeface="Verdana"/>
                <a:cs typeface="Verdana"/>
              </a:rPr>
              <a:t>а</a:t>
            </a:r>
            <a:r>
              <a:rPr sz="1200" spc="-45" dirty="0">
                <a:latin typeface="Verdana"/>
                <a:cs typeface="Verdana"/>
              </a:rPr>
              <a:t>нд</a:t>
            </a:r>
            <a:r>
              <a:rPr sz="1200" spc="-85" dirty="0">
                <a:latin typeface="Verdana"/>
                <a:cs typeface="Verdana"/>
              </a:rPr>
              <a:t>ы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(</a:t>
            </a:r>
            <a:r>
              <a:rPr sz="1200" spc="-60" dirty="0">
                <a:latin typeface="Verdana"/>
                <a:cs typeface="Verdana"/>
              </a:rPr>
              <a:t>умен</a:t>
            </a:r>
            <a:r>
              <a:rPr sz="1200" spc="-50" dirty="0">
                <a:latin typeface="Verdana"/>
                <a:cs typeface="Verdana"/>
              </a:rPr>
              <a:t>ие  </a:t>
            </a:r>
            <a:r>
              <a:rPr sz="1200" spc="-60" dirty="0">
                <a:latin typeface="Verdana"/>
                <a:cs typeface="Verdana"/>
              </a:rPr>
              <a:t>презентовать </a:t>
            </a:r>
            <a:r>
              <a:rPr sz="1200" spc="-80" dirty="0">
                <a:latin typeface="Verdana"/>
                <a:cs typeface="Verdana"/>
              </a:rPr>
              <a:t>результаты </a:t>
            </a:r>
            <a:r>
              <a:rPr sz="1200" spc="-55" dirty="0">
                <a:latin typeface="Verdana"/>
                <a:cs typeface="Verdana"/>
              </a:rPr>
              <a:t>своей </a:t>
            </a:r>
            <a:r>
              <a:rPr sz="1200" spc="-75" dirty="0">
                <a:latin typeface="Verdana"/>
                <a:cs typeface="Verdana"/>
              </a:rPr>
              <a:t>работы, 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с</a:t>
            </a:r>
            <a:r>
              <a:rPr sz="1200" spc="-50" dirty="0">
                <a:latin typeface="Verdana"/>
                <a:cs typeface="Verdana"/>
              </a:rPr>
              <a:t>троить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л</a:t>
            </a:r>
            <a:r>
              <a:rPr sz="1200" spc="-50" dirty="0">
                <a:latin typeface="Verdana"/>
                <a:cs typeface="Verdana"/>
              </a:rPr>
              <a:t>ог</a:t>
            </a:r>
            <a:r>
              <a:rPr sz="1200" spc="-75" dirty="0">
                <a:latin typeface="Verdana"/>
                <a:cs typeface="Verdana"/>
              </a:rPr>
              <a:t>ичны</a:t>
            </a:r>
            <a:r>
              <a:rPr sz="1200" spc="-65" dirty="0">
                <a:latin typeface="Verdana"/>
                <a:cs typeface="Verdana"/>
              </a:rPr>
              <a:t>й</a:t>
            </a:r>
            <a:r>
              <a:rPr sz="1200" spc="-114" dirty="0">
                <a:latin typeface="Verdana"/>
                <a:cs typeface="Verdana"/>
              </a:rPr>
              <a:t>,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п</a:t>
            </a:r>
            <a:r>
              <a:rPr sz="1200" spc="-70" dirty="0">
                <a:latin typeface="Verdana"/>
                <a:cs typeface="Verdana"/>
              </a:rPr>
              <a:t>он</a:t>
            </a:r>
            <a:r>
              <a:rPr sz="1200" spc="-60" dirty="0">
                <a:latin typeface="Verdana"/>
                <a:cs typeface="Verdana"/>
              </a:rPr>
              <a:t>я</a:t>
            </a:r>
            <a:r>
              <a:rPr sz="1200" spc="-55" dirty="0">
                <a:latin typeface="Verdana"/>
                <a:cs typeface="Verdana"/>
              </a:rPr>
              <a:t>тн</a:t>
            </a:r>
            <a:r>
              <a:rPr sz="1200" spc="-80" dirty="0">
                <a:latin typeface="Verdana"/>
                <a:cs typeface="Verdana"/>
              </a:rPr>
              <a:t>ы</a:t>
            </a:r>
            <a:r>
              <a:rPr sz="1200" spc="-65" dirty="0">
                <a:latin typeface="Verdana"/>
                <a:cs typeface="Verdana"/>
              </a:rPr>
              <a:t>й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и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ин</a:t>
            </a:r>
            <a:r>
              <a:rPr sz="1200" spc="-45" dirty="0">
                <a:latin typeface="Verdana"/>
                <a:cs typeface="Verdana"/>
              </a:rPr>
              <a:t>т</a:t>
            </a:r>
            <a:r>
              <a:rPr sz="1200" spc="-55" dirty="0">
                <a:latin typeface="Verdana"/>
                <a:cs typeface="Verdana"/>
              </a:rPr>
              <a:t>ересн</a:t>
            </a:r>
            <a:r>
              <a:rPr sz="1200" spc="-80" dirty="0">
                <a:latin typeface="Verdana"/>
                <a:cs typeface="Verdana"/>
              </a:rPr>
              <a:t>ы</a:t>
            </a:r>
            <a:r>
              <a:rPr sz="1200" spc="-45" dirty="0">
                <a:latin typeface="Verdana"/>
                <a:cs typeface="Verdana"/>
              </a:rPr>
              <a:t>й  </a:t>
            </a:r>
            <a:r>
              <a:rPr sz="1200" spc="-70" dirty="0">
                <a:latin typeface="Verdana"/>
                <a:cs typeface="Verdana"/>
              </a:rPr>
              <a:t>ра</a:t>
            </a:r>
            <a:r>
              <a:rPr sz="1200" spc="-60" dirty="0">
                <a:latin typeface="Verdana"/>
                <a:cs typeface="Verdana"/>
              </a:rPr>
              <a:t>с</a:t>
            </a:r>
            <a:r>
              <a:rPr sz="1200" spc="-45" dirty="0">
                <a:latin typeface="Verdana"/>
                <a:cs typeface="Verdana"/>
              </a:rPr>
              <a:t>с</a:t>
            </a:r>
            <a:r>
              <a:rPr sz="1200" spc="-70" dirty="0">
                <a:latin typeface="Verdana"/>
                <a:cs typeface="Verdana"/>
              </a:rPr>
              <a:t>к</a:t>
            </a:r>
            <a:r>
              <a:rPr sz="1200" spc="-85" dirty="0">
                <a:latin typeface="Verdana"/>
                <a:cs typeface="Verdana"/>
              </a:rPr>
              <a:t>а</a:t>
            </a:r>
            <a:r>
              <a:rPr sz="1200" spc="-30" dirty="0">
                <a:latin typeface="Verdana"/>
                <a:cs typeface="Verdana"/>
              </a:rPr>
              <a:t>з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д</a:t>
            </a:r>
            <a:r>
              <a:rPr sz="1200" spc="-70" dirty="0">
                <a:latin typeface="Verdana"/>
                <a:cs typeface="Verdana"/>
              </a:rPr>
              <a:t>л</a:t>
            </a:r>
            <a:r>
              <a:rPr sz="1200" spc="-80" dirty="0">
                <a:latin typeface="Verdana"/>
                <a:cs typeface="Verdana"/>
              </a:rPr>
              <a:t>я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п</a:t>
            </a:r>
            <a:r>
              <a:rPr sz="1200" spc="-55" dirty="0">
                <a:latin typeface="Verdana"/>
                <a:cs typeface="Verdana"/>
              </a:rPr>
              <a:t>резен</a:t>
            </a:r>
            <a:r>
              <a:rPr sz="1200" spc="-45" dirty="0">
                <a:latin typeface="Verdana"/>
                <a:cs typeface="Verdana"/>
              </a:rPr>
              <a:t>т</a:t>
            </a:r>
            <a:r>
              <a:rPr sz="1200" spc="-85" dirty="0">
                <a:latin typeface="Verdana"/>
                <a:cs typeface="Verdana"/>
              </a:rPr>
              <a:t>а</a:t>
            </a:r>
            <a:r>
              <a:rPr sz="1200" spc="-60" dirty="0">
                <a:latin typeface="Verdana"/>
                <a:cs typeface="Verdana"/>
              </a:rPr>
              <a:t>ции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ре</a:t>
            </a:r>
            <a:r>
              <a:rPr sz="1200" spc="-60" dirty="0">
                <a:latin typeface="Verdana"/>
                <a:cs typeface="Verdana"/>
              </a:rPr>
              <a:t>з</a:t>
            </a:r>
            <a:r>
              <a:rPr sz="1200" spc="-140" dirty="0">
                <a:latin typeface="Verdana"/>
                <a:cs typeface="Verdana"/>
              </a:rPr>
              <a:t>у</a:t>
            </a:r>
            <a:r>
              <a:rPr sz="1200" spc="-70" dirty="0">
                <a:latin typeface="Verdana"/>
                <a:cs typeface="Verdana"/>
              </a:rPr>
              <a:t>л</a:t>
            </a:r>
            <a:r>
              <a:rPr sz="1200" spc="-140" dirty="0">
                <a:latin typeface="Verdana"/>
                <a:cs typeface="Verdana"/>
              </a:rPr>
              <a:t>ь</a:t>
            </a:r>
            <a:r>
              <a:rPr sz="1200" spc="-45" dirty="0">
                <a:latin typeface="Verdana"/>
                <a:cs typeface="Verdana"/>
              </a:rPr>
              <a:t>т</a:t>
            </a:r>
            <a:r>
              <a:rPr sz="1200" spc="-110" dirty="0">
                <a:latin typeface="Verdana"/>
                <a:cs typeface="Verdana"/>
              </a:rPr>
              <a:t>а</a:t>
            </a:r>
            <a:r>
              <a:rPr sz="1200" spc="-45" dirty="0">
                <a:latin typeface="Verdana"/>
                <a:cs typeface="Verdana"/>
              </a:rPr>
              <a:t>т</a:t>
            </a:r>
            <a:r>
              <a:rPr sz="1200" spc="-55" dirty="0">
                <a:latin typeface="Verdana"/>
                <a:cs typeface="Verdana"/>
              </a:rPr>
              <a:t>ов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с</a:t>
            </a:r>
            <a:r>
              <a:rPr sz="1200" spc="-55" dirty="0">
                <a:latin typeface="Verdana"/>
                <a:cs typeface="Verdana"/>
              </a:rPr>
              <a:t>вое</a:t>
            </a:r>
            <a:r>
              <a:rPr sz="1200" spc="-45" dirty="0">
                <a:latin typeface="Verdana"/>
                <a:cs typeface="Verdana"/>
              </a:rPr>
              <a:t>й  </a:t>
            </a:r>
            <a:r>
              <a:rPr sz="1200" spc="-80" dirty="0">
                <a:latin typeface="Verdana"/>
                <a:cs typeface="Verdana"/>
              </a:rPr>
              <a:t>работы)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321297" y="681261"/>
            <a:ext cx="2917825" cy="2073275"/>
          </a:xfrm>
          <a:prstGeom prst="rect">
            <a:avLst/>
          </a:prstGeom>
        </p:spPr>
        <p:txBody>
          <a:bodyPr vert="horz" wrap="square" lIns="0" tIns="334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30"/>
              </a:spcBef>
            </a:pPr>
            <a:r>
              <a:rPr spc="-180" dirty="0">
                <a:solidFill>
                  <a:srgbClr val="01FF2F"/>
                </a:solidFill>
              </a:rPr>
              <a:t>01</a:t>
            </a:r>
          </a:p>
          <a:p>
            <a:pPr marL="46355" marR="5080">
              <a:lnSpc>
                <a:spcPct val="100000"/>
              </a:lnSpc>
              <a:spcBef>
                <a:spcPts val="630"/>
              </a:spcBef>
            </a:pPr>
            <a:r>
              <a:rPr sz="1200" b="0" spc="-20" dirty="0">
                <a:latin typeface="Verdana"/>
                <a:cs typeface="Verdana"/>
              </a:rPr>
              <a:t>Р</a:t>
            </a:r>
            <a:r>
              <a:rPr sz="1200" b="0" spc="-65" dirty="0">
                <a:latin typeface="Verdana"/>
                <a:cs typeface="Verdana"/>
              </a:rPr>
              <a:t>е</a:t>
            </a:r>
            <a:r>
              <a:rPr sz="1200" b="0" spc="-60" dirty="0">
                <a:latin typeface="Verdana"/>
                <a:cs typeface="Verdana"/>
              </a:rPr>
              <a:t>л</a:t>
            </a:r>
            <a:r>
              <a:rPr sz="1200" b="0" spc="-55" dirty="0">
                <a:latin typeface="Verdana"/>
                <a:cs typeface="Verdana"/>
              </a:rPr>
              <a:t>евантнос</a:t>
            </a:r>
            <a:r>
              <a:rPr sz="1200" b="0" spc="-50" dirty="0">
                <a:latin typeface="Verdana"/>
                <a:cs typeface="Verdana"/>
              </a:rPr>
              <a:t>т</a:t>
            </a:r>
            <a:r>
              <a:rPr sz="1200" b="0" spc="-65" dirty="0">
                <a:latin typeface="Verdana"/>
                <a:cs typeface="Verdana"/>
              </a:rPr>
              <a:t>ь</a:t>
            </a:r>
            <a:r>
              <a:rPr sz="1200" b="0" spc="-155" dirty="0">
                <a:latin typeface="Verdana"/>
                <a:cs typeface="Verdana"/>
              </a:rPr>
              <a:t> </a:t>
            </a:r>
            <a:r>
              <a:rPr sz="1200" b="0" spc="-85" dirty="0">
                <a:latin typeface="Verdana"/>
                <a:cs typeface="Verdana"/>
              </a:rPr>
              <a:t>п</a:t>
            </a:r>
            <a:r>
              <a:rPr sz="1200" b="0" spc="-50" dirty="0">
                <a:latin typeface="Verdana"/>
                <a:cs typeface="Verdana"/>
              </a:rPr>
              <a:t>ос</a:t>
            </a:r>
            <a:r>
              <a:rPr sz="1200" b="0" spc="-45" dirty="0">
                <a:latin typeface="Verdana"/>
                <a:cs typeface="Verdana"/>
              </a:rPr>
              <a:t>т</a:t>
            </a:r>
            <a:r>
              <a:rPr sz="1200" b="0" spc="-85" dirty="0">
                <a:latin typeface="Verdana"/>
                <a:cs typeface="Verdana"/>
              </a:rPr>
              <a:t>а</a:t>
            </a:r>
            <a:r>
              <a:rPr sz="1200" b="0" spc="-55" dirty="0">
                <a:latin typeface="Verdana"/>
                <a:cs typeface="Verdana"/>
              </a:rPr>
              <a:t>вл</a:t>
            </a:r>
            <a:r>
              <a:rPr sz="1200" b="0" spc="-60" dirty="0">
                <a:latin typeface="Verdana"/>
                <a:cs typeface="Verdana"/>
              </a:rPr>
              <a:t>енно</a:t>
            </a:r>
            <a:r>
              <a:rPr sz="1200" b="0" spc="-65" dirty="0">
                <a:latin typeface="Verdana"/>
                <a:cs typeface="Verdana"/>
              </a:rPr>
              <a:t>й</a:t>
            </a:r>
            <a:r>
              <a:rPr sz="1200" b="0" spc="-145" dirty="0">
                <a:latin typeface="Verdana"/>
                <a:cs typeface="Verdana"/>
              </a:rPr>
              <a:t> </a:t>
            </a:r>
            <a:r>
              <a:rPr sz="1200" b="0" spc="-55" dirty="0">
                <a:latin typeface="Verdana"/>
                <a:cs typeface="Verdana"/>
              </a:rPr>
              <a:t>з</a:t>
            </a:r>
            <a:r>
              <a:rPr sz="1200" b="0" spc="-45" dirty="0">
                <a:latin typeface="Verdana"/>
                <a:cs typeface="Verdana"/>
              </a:rPr>
              <a:t>а</a:t>
            </a:r>
            <a:r>
              <a:rPr sz="1200" b="0" spc="-30" dirty="0">
                <a:latin typeface="Verdana"/>
                <a:cs typeface="Verdana"/>
              </a:rPr>
              <a:t>д</a:t>
            </a:r>
            <a:r>
              <a:rPr sz="1200" b="0" spc="-100" dirty="0">
                <a:latin typeface="Verdana"/>
                <a:cs typeface="Verdana"/>
              </a:rPr>
              <a:t>а</a:t>
            </a:r>
            <a:r>
              <a:rPr sz="1200" b="0" spc="-55" dirty="0">
                <a:latin typeface="Verdana"/>
                <a:cs typeface="Verdana"/>
              </a:rPr>
              <a:t>че  </a:t>
            </a:r>
            <a:r>
              <a:rPr sz="1200" b="0" spc="-70" dirty="0">
                <a:latin typeface="Verdana"/>
                <a:cs typeface="Verdana"/>
              </a:rPr>
              <a:t>(команда </a:t>
            </a:r>
            <a:r>
              <a:rPr sz="1200" b="0" spc="-65" dirty="0">
                <a:latin typeface="Verdana"/>
                <a:cs typeface="Verdana"/>
              </a:rPr>
              <a:t>погрузилась </a:t>
            </a:r>
            <a:r>
              <a:rPr sz="1200" b="0" spc="-45" dirty="0">
                <a:latin typeface="Verdana"/>
                <a:cs typeface="Verdana"/>
              </a:rPr>
              <a:t>в </a:t>
            </a:r>
            <a:r>
              <a:rPr sz="1200" b="0" spc="-70" dirty="0">
                <a:latin typeface="Verdana"/>
                <a:cs typeface="Verdana"/>
              </a:rPr>
              <a:t>отрасль, </a:t>
            </a:r>
            <a:r>
              <a:rPr sz="1200" b="0" spc="-65" dirty="0">
                <a:latin typeface="Verdana"/>
                <a:cs typeface="Verdana"/>
              </a:rPr>
              <a:t> </a:t>
            </a:r>
            <a:r>
              <a:rPr sz="1200" b="0" spc="-85" dirty="0">
                <a:latin typeface="Verdana"/>
                <a:cs typeface="Verdana"/>
              </a:rPr>
              <a:t>п</a:t>
            </a:r>
            <a:r>
              <a:rPr sz="1200" b="0" spc="-55" dirty="0">
                <a:latin typeface="Verdana"/>
                <a:cs typeface="Verdana"/>
              </a:rPr>
              <a:t>р</a:t>
            </a:r>
            <a:r>
              <a:rPr sz="1200" b="0" spc="-45" dirty="0">
                <a:latin typeface="Verdana"/>
                <a:cs typeface="Verdana"/>
              </a:rPr>
              <a:t>о</a:t>
            </a:r>
            <a:r>
              <a:rPr sz="1200" b="0" spc="-70" dirty="0">
                <a:latin typeface="Verdana"/>
                <a:cs typeface="Verdana"/>
              </a:rPr>
              <a:t>бл</a:t>
            </a:r>
            <a:r>
              <a:rPr sz="1200" b="0" spc="-30" dirty="0">
                <a:latin typeface="Verdana"/>
                <a:cs typeface="Verdana"/>
              </a:rPr>
              <a:t>ем</a:t>
            </a:r>
            <a:r>
              <a:rPr sz="1200" b="0" spc="-110" dirty="0">
                <a:latin typeface="Verdana"/>
                <a:cs typeface="Verdana"/>
              </a:rPr>
              <a:t>а</a:t>
            </a:r>
            <a:r>
              <a:rPr sz="1200" b="0" spc="-90" dirty="0">
                <a:latin typeface="Verdana"/>
                <a:cs typeface="Verdana"/>
              </a:rPr>
              <a:t>тику;</a:t>
            </a:r>
            <a:r>
              <a:rPr sz="1200" b="0" spc="-150" dirty="0">
                <a:latin typeface="Verdana"/>
                <a:cs typeface="Verdana"/>
              </a:rPr>
              <a:t> </a:t>
            </a:r>
            <a:r>
              <a:rPr sz="1200" b="0" spc="-85" dirty="0">
                <a:latin typeface="Verdana"/>
                <a:cs typeface="Verdana"/>
              </a:rPr>
              <a:t>п</a:t>
            </a:r>
            <a:r>
              <a:rPr sz="1200" b="0" spc="-50" dirty="0">
                <a:latin typeface="Verdana"/>
                <a:cs typeface="Verdana"/>
              </a:rPr>
              <a:t>ре</a:t>
            </a:r>
            <a:r>
              <a:rPr sz="1200" b="0" spc="-35" dirty="0">
                <a:latin typeface="Verdana"/>
                <a:cs typeface="Verdana"/>
              </a:rPr>
              <a:t>д</a:t>
            </a:r>
            <a:r>
              <a:rPr sz="1200" b="0" spc="-70" dirty="0">
                <a:latin typeface="Verdana"/>
                <a:cs typeface="Verdana"/>
              </a:rPr>
              <a:t>л</a:t>
            </a:r>
            <a:r>
              <a:rPr sz="1200" b="0" spc="-85" dirty="0">
                <a:latin typeface="Verdana"/>
                <a:cs typeface="Verdana"/>
              </a:rPr>
              <a:t>о</a:t>
            </a:r>
            <a:r>
              <a:rPr sz="1200" b="0" spc="-60" dirty="0">
                <a:latin typeface="Verdana"/>
                <a:cs typeface="Verdana"/>
              </a:rPr>
              <a:t>женное</a:t>
            </a:r>
            <a:r>
              <a:rPr sz="1200" b="0" spc="-145" dirty="0">
                <a:latin typeface="Verdana"/>
                <a:cs typeface="Verdana"/>
              </a:rPr>
              <a:t> </a:t>
            </a:r>
            <a:r>
              <a:rPr sz="1200" b="0" spc="-70" dirty="0">
                <a:latin typeface="Verdana"/>
                <a:cs typeface="Verdana"/>
              </a:rPr>
              <a:t>реш</a:t>
            </a:r>
            <a:r>
              <a:rPr sz="1200" b="0" spc="-60" dirty="0">
                <a:latin typeface="Verdana"/>
                <a:cs typeface="Verdana"/>
              </a:rPr>
              <a:t>ен</a:t>
            </a:r>
            <a:r>
              <a:rPr sz="1200" b="0" spc="-50" dirty="0">
                <a:latin typeface="Verdana"/>
                <a:cs typeface="Verdana"/>
              </a:rPr>
              <a:t>ие  </a:t>
            </a:r>
            <a:r>
              <a:rPr sz="1200" b="0" spc="-60" dirty="0">
                <a:latin typeface="Verdana"/>
                <a:cs typeface="Verdana"/>
              </a:rPr>
              <a:t>со</a:t>
            </a:r>
            <a:r>
              <a:rPr sz="1200" b="0" spc="-75" dirty="0">
                <a:latin typeface="Verdana"/>
                <a:cs typeface="Verdana"/>
              </a:rPr>
              <a:t>о</a:t>
            </a:r>
            <a:r>
              <a:rPr sz="1200" b="0" spc="-45" dirty="0">
                <a:latin typeface="Verdana"/>
                <a:cs typeface="Verdana"/>
              </a:rPr>
              <a:t>тв</a:t>
            </a:r>
            <a:r>
              <a:rPr sz="1200" b="0" spc="-65" dirty="0">
                <a:latin typeface="Verdana"/>
                <a:cs typeface="Verdana"/>
              </a:rPr>
              <a:t>е</a:t>
            </a:r>
            <a:r>
              <a:rPr sz="1200" b="0" spc="-45" dirty="0">
                <a:latin typeface="Verdana"/>
                <a:cs typeface="Verdana"/>
              </a:rPr>
              <a:t>тс</a:t>
            </a:r>
            <a:r>
              <a:rPr sz="1200" b="0" spc="-35" dirty="0">
                <a:latin typeface="Verdana"/>
                <a:cs typeface="Verdana"/>
              </a:rPr>
              <a:t>т</a:t>
            </a:r>
            <a:r>
              <a:rPr sz="1200" b="0" spc="-55" dirty="0">
                <a:latin typeface="Verdana"/>
                <a:cs typeface="Verdana"/>
              </a:rPr>
              <a:t>в</a:t>
            </a:r>
            <a:r>
              <a:rPr sz="1200" b="0" spc="-85" dirty="0">
                <a:latin typeface="Verdana"/>
                <a:cs typeface="Verdana"/>
              </a:rPr>
              <a:t>у</a:t>
            </a:r>
            <a:r>
              <a:rPr sz="1200" b="0" spc="-95" dirty="0">
                <a:latin typeface="Verdana"/>
                <a:cs typeface="Verdana"/>
              </a:rPr>
              <a:t>е</a:t>
            </a:r>
            <a:r>
              <a:rPr sz="1200" b="0" spc="-30" dirty="0">
                <a:latin typeface="Verdana"/>
                <a:cs typeface="Verdana"/>
              </a:rPr>
              <a:t>т</a:t>
            </a:r>
            <a:r>
              <a:rPr sz="1200" b="0" spc="-135" dirty="0">
                <a:latin typeface="Verdana"/>
                <a:cs typeface="Verdana"/>
              </a:rPr>
              <a:t> </a:t>
            </a:r>
            <a:r>
              <a:rPr sz="1200" b="0" spc="-85" dirty="0">
                <a:latin typeface="Verdana"/>
                <a:cs typeface="Verdana"/>
              </a:rPr>
              <a:t>п</a:t>
            </a:r>
            <a:r>
              <a:rPr sz="1200" b="0" spc="-50" dirty="0">
                <a:latin typeface="Verdana"/>
                <a:cs typeface="Verdana"/>
              </a:rPr>
              <a:t>ос</a:t>
            </a:r>
            <a:r>
              <a:rPr sz="1200" b="0" spc="-45" dirty="0">
                <a:latin typeface="Verdana"/>
                <a:cs typeface="Verdana"/>
              </a:rPr>
              <a:t>т</a:t>
            </a:r>
            <a:r>
              <a:rPr sz="1200" b="0" spc="-85" dirty="0">
                <a:latin typeface="Verdana"/>
                <a:cs typeface="Verdana"/>
              </a:rPr>
              <a:t>а</a:t>
            </a:r>
            <a:r>
              <a:rPr sz="1200" b="0" spc="-55" dirty="0">
                <a:latin typeface="Verdana"/>
                <a:cs typeface="Verdana"/>
              </a:rPr>
              <a:t>вл</a:t>
            </a:r>
            <a:r>
              <a:rPr sz="1200" b="0" spc="-60" dirty="0">
                <a:latin typeface="Verdana"/>
                <a:cs typeface="Verdana"/>
              </a:rPr>
              <a:t>енно</a:t>
            </a:r>
            <a:r>
              <a:rPr sz="1200" b="0" spc="-65" dirty="0">
                <a:latin typeface="Verdana"/>
                <a:cs typeface="Verdana"/>
              </a:rPr>
              <a:t>й</a:t>
            </a:r>
            <a:r>
              <a:rPr sz="1200" b="0" spc="-160" dirty="0">
                <a:latin typeface="Verdana"/>
                <a:cs typeface="Verdana"/>
              </a:rPr>
              <a:t> </a:t>
            </a:r>
            <a:r>
              <a:rPr sz="1200" b="0" spc="-55" dirty="0">
                <a:latin typeface="Verdana"/>
                <a:cs typeface="Verdana"/>
              </a:rPr>
              <a:t>з</a:t>
            </a:r>
            <a:r>
              <a:rPr sz="1200" b="0" spc="-45" dirty="0">
                <a:latin typeface="Verdana"/>
                <a:cs typeface="Verdana"/>
              </a:rPr>
              <a:t>а</a:t>
            </a:r>
            <a:r>
              <a:rPr sz="1200" b="0" spc="-30" dirty="0">
                <a:latin typeface="Verdana"/>
                <a:cs typeface="Verdana"/>
              </a:rPr>
              <a:t>д</a:t>
            </a:r>
            <a:r>
              <a:rPr sz="1200" b="0" spc="-100" dirty="0">
                <a:latin typeface="Verdana"/>
                <a:cs typeface="Verdana"/>
              </a:rPr>
              <a:t>а</a:t>
            </a:r>
            <a:r>
              <a:rPr sz="1200" b="0" spc="-70" dirty="0">
                <a:latin typeface="Verdana"/>
                <a:cs typeface="Verdana"/>
              </a:rPr>
              <a:t>че</a:t>
            </a:r>
            <a:r>
              <a:rPr sz="1200" b="0" spc="-170" dirty="0">
                <a:latin typeface="Verdana"/>
                <a:cs typeface="Verdana"/>
              </a:rPr>
              <a:t>;  </a:t>
            </a:r>
            <a:r>
              <a:rPr sz="1200" b="0" spc="-60" dirty="0">
                <a:latin typeface="Verdana"/>
                <a:cs typeface="Verdana"/>
              </a:rPr>
              <a:t>проблема</a:t>
            </a:r>
            <a:r>
              <a:rPr sz="1200" b="0" spc="-150" dirty="0">
                <a:latin typeface="Verdana"/>
                <a:cs typeface="Verdana"/>
              </a:rPr>
              <a:t> </a:t>
            </a:r>
            <a:r>
              <a:rPr sz="1200" b="0" spc="-65" dirty="0">
                <a:latin typeface="Verdana"/>
                <a:cs typeface="Verdana"/>
              </a:rPr>
              <a:t>и</a:t>
            </a:r>
            <a:r>
              <a:rPr sz="1200" b="0" spc="-130" dirty="0">
                <a:latin typeface="Verdana"/>
                <a:cs typeface="Verdana"/>
              </a:rPr>
              <a:t> </a:t>
            </a:r>
            <a:r>
              <a:rPr sz="1200" b="0" spc="-65" dirty="0">
                <a:latin typeface="Verdana"/>
                <a:cs typeface="Verdana"/>
              </a:rPr>
              <a:t>решение</a:t>
            </a:r>
            <a:r>
              <a:rPr sz="1200" b="0" spc="-130" dirty="0">
                <a:latin typeface="Verdana"/>
                <a:cs typeface="Verdana"/>
              </a:rPr>
              <a:t> </a:t>
            </a:r>
            <a:r>
              <a:rPr sz="1200" b="0" spc="-70" dirty="0">
                <a:latin typeface="Verdana"/>
                <a:cs typeface="Verdana"/>
              </a:rPr>
              <a:t>структурированы)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51211" y="681261"/>
            <a:ext cx="1176020" cy="1890395"/>
          </a:xfrm>
          <a:prstGeom prst="rect">
            <a:avLst/>
          </a:prstGeom>
        </p:spPr>
        <p:txBody>
          <a:bodyPr vert="horz" wrap="square" lIns="0" tIns="334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30"/>
              </a:spcBef>
            </a:pPr>
            <a:r>
              <a:rPr sz="4800" b="1" spc="-175" dirty="0">
                <a:solidFill>
                  <a:srgbClr val="01FF2F"/>
                </a:solidFill>
                <a:latin typeface="Tahoma"/>
                <a:cs typeface="Tahoma"/>
              </a:rPr>
              <a:t>02</a:t>
            </a:r>
            <a:endParaRPr sz="4800">
              <a:latin typeface="Tahoma"/>
              <a:cs typeface="Tahoma"/>
            </a:endParaRPr>
          </a:p>
          <a:p>
            <a:pPr marL="46355" marR="5080">
              <a:lnSpc>
                <a:spcPct val="100000"/>
              </a:lnSpc>
              <a:spcBef>
                <a:spcPts val="630"/>
              </a:spcBef>
            </a:pPr>
            <a:r>
              <a:rPr sz="1200" spc="-60" dirty="0">
                <a:latin typeface="Verdana"/>
                <a:cs typeface="Verdana"/>
              </a:rPr>
              <a:t>Уровень 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реализации 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(концепция/ 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п</a:t>
            </a:r>
            <a:r>
              <a:rPr sz="1200" spc="-55" dirty="0">
                <a:latin typeface="Verdana"/>
                <a:cs typeface="Verdana"/>
              </a:rPr>
              <a:t>р</a:t>
            </a:r>
            <a:r>
              <a:rPr sz="1200" spc="-70" dirty="0">
                <a:latin typeface="Verdana"/>
                <a:cs typeface="Verdana"/>
              </a:rPr>
              <a:t>о</a:t>
            </a:r>
            <a:r>
              <a:rPr sz="1200" spc="-45" dirty="0">
                <a:latin typeface="Verdana"/>
                <a:cs typeface="Verdana"/>
              </a:rPr>
              <a:t>т</a:t>
            </a:r>
            <a:r>
              <a:rPr sz="1200" spc="-75" dirty="0">
                <a:latin typeface="Verdana"/>
                <a:cs typeface="Verdana"/>
              </a:rPr>
              <a:t>о</a:t>
            </a:r>
            <a:r>
              <a:rPr sz="1200" spc="-60" dirty="0">
                <a:latin typeface="Verdana"/>
                <a:cs typeface="Verdana"/>
              </a:rPr>
              <a:t>тип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и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т</a:t>
            </a:r>
            <a:r>
              <a:rPr sz="1200" spc="-85" dirty="0">
                <a:latin typeface="Verdana"/>
                <a:cs typeface="Verdana"/>
              </a:rPr>
              <a:t>.</a:t>
            </a:r>
            <a:r>
              <a:rPr sz="1200" spc="-5" dirty="0">
                <a:latin typeface="Verdana"/>
                <a:cs typeface="Verdana"/>
              </a:rPr>
              <a:t>д</a:t>
            </a:r>
            <a:r>
              <a:rPr sz="1200" spc="-130" dirty="0">
                <a:latin typeface="Verdana"/>
                <a:cs typeface="Verdana"/>
              </a:rPr>
              <a:t>.)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6609" y="6262459"/>
            <a:ext cx="251002" cy="22643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9989" y="6262459"/>
            <a:ext cx="251002" cy="22643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368" y="6262459"/>
            <a:ext cx="251002" cy="22643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21089" y="6262459"/>
            <a:ext cx="248237" cy="22643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1653" y="6262459"/>
            <a:ext cx="251002" cy="22643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5032" y="6262459"/>
            <a:ext cx="251002" cy="22643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8413" y="6262459"/>
            <a:ext cx="251002" cy="22643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3317" y="6262459"/>
            <a:ext cx="251002" cy="22643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86696" y="6262459"/>
            <a:ext cx="251002" cy="22643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0077" y="6262459"/>
            <a:ext cx="251002" cy="22643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33456" y="6262459"/>
            <a:ext cx="251002" cy="22643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08360" y="6262459"/>
            <a:ext cx="251002" cy="22643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1741" y="6262459"/>
            <a:ext cx="251002" cy="226436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5545835" y="3488435"/>
            <a:ext cx="2344420" cy="2246630"/>
          </a:xfrm>
          <a:custGeom>
            <a:avLst/>
            <a:gdLst/>
            <a:ahLst/>
            <a:cxnLst/>
            <a:rect l="l" t="t" r="r" b="b"/>
            <a:pathLst>
              <a:path w="2344420" h="2246629">
                <a:moveTo>
                  <a:pt x="2112264" y="0"/>
                </a:moveTo>
                <a:lnTo>
                  <a:pt x="231648" y="0"/>
                </a:lnTo>
                <a:lnTo>
                  <a:pt x="184976" y="4708"/>
                </a:lnTo>
                <a:lnTo>
                  <a:pt x="141499" y="18210"/>
                </a:lnTo>
                <a:lnTo>
                  <a:pt x="102151" y="39574"/>
                </a:lnTo>
                <a:lnTo>
                  <a:pt x="67865" y="67865"/>
                </a:lnTo>
                <a:lnTo>
                  <a:pt x="39574" y="102151"/>
                </a:lnTo>
                <a:lnTo>
                  <a:pt x="18210" y="141499"/>
                </a:lnTo>
                <a:lnTo>
                  <a:pt x="4708" y="184976"/>
                </a:lnTo>
                <a:lnTo>
                  <a:pt x="0" y="231647"/>
                </a:lnTo>
                <a:lnTo>
                  <a:pt x="0" y="2014727"/>
                </a:lnTo>
                <a:lnTo>
                  <a:pt x="4708" y="2061417"/>
                </a:lnTo>
                <a:lnTo>
                  <a:pt x="18210" y="2104902"/>
                </a:lnTo>
                <a:lnTo>
                  <a:pt x="39574" y="2144252"/>
                </a:lnTo>
                <a:lnTo>
                  <a:pt x="67865" y="2178534"/>
                </a:lnTo>
                <a:lnTo>
                  <a:pt x="102151" y="2206818"/>
                </a:lnTo>
                <a:lnTo>
                  <a:pt x="141499" y="2228174"/>
                </a:lnTo>
                <a:lnTo>
                  <a:pt x="184976" y="2241670"/>
                </a:lnTo>
                <a:lnTo>
                  <a:pt x="231648" y="2246376"/>
                </a:lnTo>
                <a:lnTo>
                  <a:pt x="2112264" y="2246376"/>
                </a:lnTo>
                <a:lnTo>
                  <a:pt x="2158935" y="2241670"/>
                </a:lnTo>
                <a:lnTo>
                  <a:pt x="2202412" y="2228174"/>
                </a:lnTo>
                <a:lnTo>
                  <a:pt x="2241760" y="2206818"/>
                </a:lnTo>
                <a:lnTo>
                  <a:pt x="2276046" y="2178534"/>
                </a:lnTo>
                <a:lnTo>
                  <a:pt x="2304337" y="2144252"/>
                </a:lnTo>
                <a:lnTo>
                  <a:pt x="2325701" y="2104902"/>
                </a:lnTo>
                <a:lnTo>
                  <a:pt x="2339203" y="2061417"/>
                </a:lnTo>
                <a:lnTo>
                  <a:pt x="2343912" y="2014727"/>
                </a:lnTo>
                <a:lnTo>
                  <a:pt x="2343912" y="231647"/>
                </a:lnTo>
                <a:lnTo>
                  <a:pt x="2339203" y="184976"/>
                </a:lnTo>
                <a:lnTo>
                  <a:pt x="2325701" y="141499"/>
                </a:lnTo>
                <a:lnTo>
                  <a:pt x="2304337" y="102151"/>
                </a:lnTo>
                <a:lnTo>
                  <a:pt x="2276046" y="67865"/>
                </a:lnTo>
                <a:lnTo>
                  <a:pt x="2241760" y="39574"/>
                </a:lnTo>
                <a:lnTo>
                  <a:pt x="2202412" y="18210"/>
                </a:lnTo>
                <a:lnTo>
                  <a:pt x="2158935" y="4708"/>
                </a:lnTo>
                <a:lnTo>
                  <a:pt x="211226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738240" y="3173221"/>
            <a:ext cx="1687830" cy="1521460"/>
          </a:xfrm>
          <a:prstGeom prst="rect">
            <a:avLst/>
          </a:prstGeom>
        </p:spPr>
        <p:txBody>
          <a:bodyPr vert="horz" wrap="square" lIns="0" tIns="331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10"/>
              </a:spcBef>
            </a:pPr>
            <a:r>
              <a:rPr sz="4800" b="1" spc="-180" dirty="0">
                <a:solidFill>
                  <a:srgbClr val="01FF2F"/>
                </a:solidFill>
                <a:latin typeface="Tahoma"/>
                <a:cs typeface="Tahoma"/>
              </a:rPr>
              <a:t>05</a:t>
            </a:r>
            <a:endParaRPr sz="4800">
              <a:latin typeface="Tahoma"/>
              <a:cs typeface="Tahoma"/>
            </a:endParaRPr>
          </a:p>
          <a:p>
            <a:pPr marL="46355" marR="5080">
              <a:lnSpc>
                <a:spcPct val="100000"/>
              </a:lnSpc>
              <a:spcBef>
                <a:spcPts val="630"/>
              </a:spcBef>
            </a:pPr>
            <a:r>
              <a:rPr sz="1200" spc="-10" dirty="0">
                <a:latin typeface="Verdana"/>
                <a:cs typeface="Verdana"/>
              </a:rPr>
              <a:t>Р</a:t>
            </a:r>
            <a:r>
              <a:rPr sz="1200" spc="-85" dirty="0">
                <a:latin typeface="Verdana"/>
                <a:cs typeface="Verdana"/>
              </a:rPr>
              <a:t>а</a:t>
            </a:r>
            <a:r>
              <a:rPr sz="1200" spc="-45" dirty="0">
                <a:latin typeface="Verdana"/>
                <a:cs typeface="Verdana"/>
              </a:rPr>
              <a:t>с</a:t>
            </a:r>
            <a:r>
              <a:rPr sz="1200" spc="-70" dirty="0">
                <a:latin typeface="Verdana"/>
                <a:cs typeface="Verdana"/>
              </a:rPr>
              <a:t>ч</a:t>
            </a:r>
            <a:r>
              <a:rPr sz="1200" spc="-80" dirty="0">
                <a:latin typeface="Verdana"/>
                <a:cs typeface="Verdana"/>
              </a:rPr>
              <a:t>е</a:t>
            </a:r>
            <a:r>
              <a:rPr sz="1200" spc="-30" dirty="0">
                <a:latin typeface="Verdana"/>
                <a:cs typeface="Verdana"/>
              </a:rPr>
              <a:t>т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э</a:t>
            </a:r>
            <a:r>
              <a:rPr sz="1200" spc="-80" dirty="0">
                <a:latin typeface="Verdana"/>
                <a:cs typeface="Verdana"/>
              </a:rPr>
              <a:t>к</a:t>
            </a:r>
            <a:r>
              <a:rPr sz="1200" spc="-45" dirty="0">
                <a:latin typeface="Verdana"/>
                <a:cs typeface="Verdana"/>
              </a:rPr>
              <a:t>оном</a:t>
            </a:r>
            <a:r>
              <a:rPr sz="1200" spc="-75" dirty="0">
                <a:latin typeface="Verdana"/>
                <a:cs typeface="Verdana"/>
              </a:rPr>
              <a:t>ич</a:t>
            </a:r>
            <a:r>
              <a:rPr sz="1200" spc="-55" dirty="0">
                <a:latin typeface="Verdana"/>
                <a:cs typeface="Verdana"/>
              </a:rPr>
              <a:t>еских  </a:t>
            </a:r>
            <a:r>
              <a:rPr sz="1200" spc="-65" dirty="0">
                <a:latin typeface="Verdana"/>
                <a:cs typeface="Verdana"/>
              </a:rPr>
              <a:t>коэффициентов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3878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7</a:t>
            </a:fld>
            <a:endParaRPr spc="-40" dirty="0"/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9B84D031-C208-BA97-A821-D59190346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6" y="6031695"/>
            <a:ext cx="1766022" cy="55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E0EB0B3C-8CA6-3659-587C-D69A60C371D0}"/>
              </a:ext>
            </a:extLst>
          </p:cNvPr>
          <p:cNvSpPr/>
          <p:nvPr/>
        </p:nvSpPr>
        <p:spPr>
          <a:xfrm>
            <a:off x="2223407" y="6073513"/>
            <a:ext cx="528567" cy="510591"/>
          </a:xfrm>
          <a:custGeom>
            <a:avLst/>
            <a:gdLst>
              <a:gd name="connsiteX0" fmla="*/ 528567 w 528567"/>
              <a:gd name="connsiteY0" fmla="*/ 0 h 510591"/>
              <a:gd name="connsiteX1" fmla="*/ 314442 w 528567"/>
              <a:gd name="connsiteY1" fmla="*/ 0 h 510591"/>
              <a:gd name="connsiteX2" fmla="*/ 104929 w 528567"/>
              <a:gd name="connsiteY2" fmla="*/ 211551 h 510591"/>
              <a:gd name="connsiteX3" fmla="*/ 127868 w 528567"/>
              <a:gd name="connsiteY3" fmla="*/ 234711 h 510591"/>
              <a:gd name="connsiteX4" fmla="*/ 276000 w 528567"/>
              <a:gd name="connsiteY4" fmla="*/ 85134 h 510591"/>
              <a:gd name="connsiteX5" fmla="*/ 278272 w 528567"/>
              <a:gd name="connsiteY5" fmla="*/ 86968 h 510591"/>
              <a:gd name="connsiteX6" fmla="*/ 287324 w 528567"/>
              <a:gd name="connsiteY6" fmla="*/ 95194 h 510591"/>
              <a:gd name="connsiteX7" fmla="*/ 311654 w 528567"/>
              <a:gd name="connsiteY7" fmla="*/ 123496 h 510591"/>
              <a:gd name="connsiteX8" fmla="*/ 353392 w 528567"/>
              <a:gd name="connsiteY8" fmla="*/ 233973 h 510591"/>
              <a:gd name="connsiteX9" fmla="*/ 353474 w 528567"/>
              <a:gd name="connsiteY9" fmla="*/ 234807 h 510591"/>
              <a:gd name="connsiteX10" fmla="*/ 353758 w 528567"/>
              <a:gd name="connsiteY10" fmla="*/ 237922 h 510591"/>
              <a:gd name="connsiteX11" fmla="*/ 353990 w 528567"/>
              <a:gd name="connsiteY11" fmla="*/ 241618 h 510591"/>
              <a:gd name="connsiteX12" fmla="*/ 352869 w 528567"/>
              <a:gd name="connsiteY12" fmla="*/ 281313 h 510591"/>
              <a:gd name="connsiteX13" fmla="*/ 352562 w 528567"/>
              <a:gd name="connsiteY13" fmla="*/ 283929 h 510591"/>
              <a:gd name="connsiteX14" fmla="*/ 380622 w 528567"/>
              <a:gd name="connsiteY14" fmla="*/ 312267 h 510591"/>
              <a:gd name="connsiteX15" fmla="*/ 382484 w 528567"/>
              <a:gd name="connsiteY15" fmla="*/ 302133 h 510591"/>
              <a:gd name="connsiteX16" fmla="*/ 386729 w 528567"/>
              <a:gd name="connsiteY16" fmla="*/ 255300 h 510591"/>
              <a:gd name="connsiteX17" fmla="*/ 369746 w 528567"/>
              <a:gd name="connsiteY17" fmla="*/ 163116 h 510591"/>
              <a:gd name="connsiteX18" fmla="*/ 368984 w 528567"/>
              <a:gd name="connsiteY18" fmla="*/ 161134 h 510591"/>
              <a:gd name="connsiteX19" fmla="*/ 528567 w 528567"/>
              <a:gd name="connsiteY19" fmla="*/ 0 h 510591"/>
              <a:gd name="connsiteX20" fmla="*/ 450420 w 528567"/>
              <a:gd name="connsiteY20" fmla="*/ 32608 h 510591"/>
              <a:gd name="connsiteX21" fmla="*/ 354154 w 528567"/>
              <a:gd name="connsiteY21" fmla="*/ 129785 h 510591"/>
              <a:gd name="connsiteX22" fmla="*/ 352032 w 528567"/>
              <a:gd name="connsiteY22" fmla="*/ 126141 h 510591"/>
              <a:gd name="connsiteX23" fmla="*/ 301586 w 528567"/>
              <a:gd name="connsiteY23" fmla="*/ 64203 h 510591"/>
              <a:gd name="connsiteX24" fmla="*/ 299015 w 528567"/>
              <a:gd name="connsiteY24" fmla="*/ 61901 h 510591"/>
              <a:gd name="connsiteX25" fmla="*/ 328030 w 528567"/>
              <a:gd name="connsiteY25" fmla="*/ 32608 h 510591"/>
              <a:gd name="connsiteX26" fmla="*/ 450420 w 528567"/>
              <a:gd name="connsiteY26" fmla="*/ 32608 h 510591"/>
              <a:gd name="connsiteX27" fmla="*/ 81997 w 528567"/>
              <a:gd name="connsiteY27" fmla="*/ 224152 h 510591"/>
              <a:gd name="connsiteX28" fmla="*/ 58429 w 528567"/>
              <a:gd name="connsiteY28" fmla="*/ 247937 h 510591"/>
              <a:gd name="connsiteX29" fmla="*/ 87094 w 528567"/>
              <a:gd name="connsiteY29" fmla="*/ 276887 h 510591"/>
              <a:gd name="connsiteX30" fmla="*/ 131568 w 528567"/>
              <a:gd name="connsiteY30" fmla="*/ 321156 h 510591"/>
              <a:gd name="connsiteX31" fmla="*/ 171766 w 528567"/>
              <a:gd name="connsiteY31" fmla="*/ 282066 h 510591"/>
              <a:gd name="connsiteX32" fmla="*/ 213549 w 528567"/>
              <a:gd name="connsiteY32" fmla="*/ 321954 h 510591"/>
              <a:gd name="connsiteX33" fmla="*/ 320287 w 528567"/>
              <a:gd name="connsiteY33" fmla="*/ 210314 h 510591"/>
              <a:gd name="connsiteX34" fmla="*/ 319278 w 528567"/>
              <a:gd name="connsiteY34" fmla="*/ 207147 h 510591"/>
              <a:gd name="connsiteX35" fmla="*/ 310518 w 528567"/>
              <a:gd name="connsiteY35" fmla="*/ 184226 h 510591"/>
              <a:gd name="connsiteX36" fmla="*/ 307319 w 528567"/>
              <a:gd name="connsiteY36" fmla="*/ 177080 h 510591"/>
              <a:gd name="connsiteX37" fmla="*/ 215732 w 528567"/>
              <a:gd name="connsiteY37" fmla="*/ 272066 h 510591"/>
              <a:gd name="connsiteX38" fmla="*/ 213505 w 528567"/>
              <a:gd name="connsiteY38" fmla="*/ 274316 h 510591"/>
              <a:gd name="connsiteX39" fmla="*/ 171558 w 528567"/>
              <a:gd name="connsiteY39" fmla="*/ 234271 h 510591"/>
              <a:gd name="connsiteX40" fmla="*/ 132203 w 528567"/>
              <a:gd name="connsiteY40" fmla="*/ 274540 h 510591"/>
              <a:gd name="connsiteX41" fmla="*/ 110662 w 528567"/>
              <a:gd name="connsiteY41" fmla="*/ 253094 h 510591"/>
              <a:gd name="connsiteX42" fmla="*/ 81997 w 528567"/>
              <a:gd name="connsiteY42" fmla="*/ 224152 h 510591"/>
              <a:gd name="connsiteX43" fmla="*/ 314419 w 528567"/>
              <a:gd name="connsiteY43" fmla="*/ 510592 h 510591"/>
              <a:gd name="connsiteX44" fmla="*/ 528567 w 528567"/>
              <a:gd name="connsiteY44" fmla="*/ 510592 h 510591"/>
              <a:gd name="connsiteX45" fmla="*/ 292093 w 528567"/>
              <a:gd name="connsiteY45" fmla="*/ 271820 h 510591"/>
              <a:gd name="connsiteX46" fmla="*/ 269945 w 528567"/>
              <a:gd name="connsiteY46" fmla="*/ 295784 h 510591"/>
              <a:gd name="connsiteX47" fmla="*/ 330064 w 528567"/>
              <a:gd name="connsiteY47" fmla="*/ 356492 h 510591"/>
              <a:gd name="connsiteX48" fmla="*/ 328950 w 528567"/>
              <a:gd name="connsiteY48" fmla="*/ 358623 h 510591"/>
              <a:gd name="connsiteX49" fmla="*/ 139544 w 528567"/>
              <a:gd name="connsiteY49" fmla="*/ 477834 h 510591"/>
              <a:gd name="connsiteX50" fmla="*/ 134169 w 528567"/>
              <a:gd name="connsiteY50" fmla="*/ 477969 h 510591"/>
              <a:gd name="connsiteX51" fmla="*/ 55193 w 528567"/>
              <a:gd name="connsiteY51" fmla="*/ 477969 h 510591"/>
              <a:gd name="connsiteX52" fmla="*/ 168650 w 528567"/>
              <a:gd name="connsiteY52" fmla="*/ 363415 h 510591"/>
              <a:gd name="connsiteX53" fmla="*/ 224844 w 528567"/>
              <a:gd name="connsiteY53" fmla="*/ 420144 h 510591"/>
              <a:gd name="connsiteX54" fmla="*/ 228425 w 528567"/>
              <a:gd name="connsiteY54" fmla="*/ 418006 h 510591"/>
              <a:gd name="connsiteX55" fmla="*/ 247365 w 528567"/>
              <a:gd name="connsiteY55" fmla="*/ 405353 h 510591"/>
              <a:gd name="connsiteX56" fmla="*/ 252350 w 528567"/>
              <a:gd name="connsiteY56" fmla="*/ 401612 h 510591"/>
              <a:gd name="connsiteX57" fmla="*/ 168650 w 528567"/>
              <a:gd name="connsiteY57" fmla="*/ 317088 h 510591"/>
              <a:gd name="connsiteX58" fmla="*/ 0 w 528567"/>
              <a:gd name="connsiteY58" fmla="*/ 487373 h 510591"/>
              <a:gd name="connsiteX59" fmla="*/ 0 w 528567"/>
              <a:gd name="connsiteY59" fmla="*/ 510592 h 510591"/>
              <a:gd name="connsiteX60" fmla="*/ 139805 w 528567"/>
              <a:gd name="connsiteY60" fmla="*/ 510592 h 510591"/>
              <a:gd name="connsiteX61" fmla="*/ 270671 w 528567"/>
              <a:gd name="connsiteY61" fmla="*/ 470070 h 510591"/>
              <a:gd name="connsiteX62" fmla="*/ 272868 w 528567"/>
              <a:gd name="connsiteY62" fmla="*/ 468639 h 510591"/>
              <a:gd name="connsiteX63" fmla="*/ 314419 w 528567"/>
              <a:gd name="connsiteY63" fmla="*/ 510592 h 510591"/>
              <a:gd name="connsiteX64" fmla="*/ 354147 w 528567"/>
              <a:gd name="connsiteY64" fmla="*/ 380807 h 510591"/>
              <a:gd name="connsiteX65" fmla="*/ 450383 w 528567"/>
              <a:gd name="connsiteY65" fmla="*/ 477976 h 510591"/>
              <a:gd name="connsiteX66" fmla="*/ 327986 w 528567"/>
              <a:gd name="connsiteY66" fmla="*/ 477976 h 510591"/>
              <a:gd name="connsiteX67" fmla="*/ 298992 w 528567"/>
              <a:gd name="connsiteY67" fmla="*/ 448699 h 510591"/>
              <a:gd name="connsiteX68" fmla="*/ 301570 w 528567"/>
              <a:gd name="connsiteY68" fmla="*/ 446396 h 510591"/>
              <a:gd name="connsiteX69" fmla="*/ 352032 w 528567"/>
              <a:gd name="connsiteY69" fmla="*/ 384451 h 510591"/>
              <a:gd name="connsiteX70" fmla="*/ 354147 w 528567"/>
              <a:gd name="connsiteY70" fmla="*/ 380807 h 510591"/>
              <a:gd name="connsiteX71" fmla="*/ 217272 w 528567"/>
              <a:gd name="connsiteY71" fmla="*/ 49158 h 510591"/>
              <a:gd name="connsiteX72" fmla="*/ 241953 w 528567"/>
              <a:gd name="connsiteY72" fmla="*/ 24240 h 510591"/>
              <a:gd name="connsiteX73" fmla="*/ 234733 w 528567"/>
              <a:gd name="connsiteY73" fmla="*/ 21066 h 510591"/>
              <a:gd name="connsiteX74" fmla="*/ 133818 w 528567"/>
              <a:gd name="connsiteY74" fmla="*/ 0 h 510591"/>
              <a:gd name="connsiteX75" fmla="*/ 7 w 528567"/>
              <a:gd name="connsiteY75" fmla="*/ 0 h 510591"/>
              <a:gd name="connsiteX76" fmla="*/ 0 w 528567"/>
              <a:gd name="connsiteY76" fmla="*/ 363817 h 510591"/>
              <a:gd name="connsiteX77" fmla="*/ 63474 w 528567"/>
              <a:gd name="connsiteY77" fmla="*/ 299726 h 510591"/>
              <a:gd name="connsiteX78" fmla="*/ 40535 w 528567"/>
              <a:gd name="connsiteY78" fmla="*/ 276567 h 510591"/>
              <a:gd name="connsiteX79" fmla="*/ 32432 w 528567"/>
              <a:gd name="connsiteY79" fmla="*/ 284756 h 510591"/>
              <a:gd name="connsiteX80" fmla="*/ 32298 w 528567"/>
              <a:gd name="connsiteY80" fmla="*/ 32623 h 510591"/>
              <a:gd name="connsiteX81" fmla="*/ 139544 w 528567"/>
              <a:gd name="connsiteY81" fmla="*/ 32765 h 510591"/>
              <a:gd name="connsiteX82" fmla="*/ 214006 w 528567"/>
              <a:gd name="connsiteY82" fmla="*/ 47869 h 510591"/>
              <a:gd name="connsiteX83" fmla="*/ 217272 w 528567"/>
              <a:gd name="connsiteY83" fmla="*/ 49158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28567" h="510591">
                <a:moveTo>
                  <a:pt x="528567" y="0"/>
                </a:moveTo>
                <a:lnTo>
                  <a:pt x="314442" y="0"/>
                </a:lnTo>
                <a:lnTo>
                  <a:pt x="104929" y="211551"/>
                </a:lnTo>
                <a:lnTo>
                  <a:pt x="127868" y="234711"/>
                </a:lnTo>
                <a:lnTo>
                  <a:pt x="276000" y="85134"/>
                </a:lnTo>
                <a:lnTo>
                  <a:pt x="278272" y="86968"/>
                </a:lnTo>
                <a:cubicBezTo>
                  <a:pt x="281434" y="89539"/>
                  <a:pt x="284402" y="92348"/>
                  <a:pt x="287324" y="95194"/>
                </a:cubicBezTo>
                <a:cubicBezTo>
                  <a:pt x="296233" y="103875"/>
                  <a:pt x="304352" y="113398"/>
                  <a:pt x="311654" y="123496"/>
                </a:cubicBezTo>
                <a:cubicBezTo>
                  <a:pt x="335206" y="156037"/>
                  <a:pt x="349625" y="193824"/>
                  <a:pt x="353392" y="233973"/>
                </a:cubicBezTo>
                <a:cubicBezTo>
                  <a:pt x="353414" y="234249"/>
                  <a:pt x="353444" y="234525"/>
                  <a:pt x="353474" y="234807"/>
                </a:cubicBezTo>
                <a:lnTo>
                  <a:pt x="353758" y="237922"/>
                </a:lnTo>
                <a:lnTo>
                  <a:pt x="353990" y="241618"/>
                </a:lnTo>
                <a:cubicBezTo>
                  <a:pt x="354812" y="254845"/>
                  <a:pt x="354431" y="268154"/>
                  <a:pt x="352869" y="281313"/>
                </a:cubicBezTo>
                <a:lnTo>
                  <a:pt x="352562" y="283929"/>
                </a:lnTo>
                <a:lnTo>
                  <a:pt x="380622" y="312267"/>
                </a:lnTo>
                <a:lnTo>
                  <a:pt x="382484" y="302133"/>
                </a:lnTo>
                <a:cubicBezTo>
                  <a:pt x="385316" y="286701"/>
                  <a:pt x="386729" y="271000"/>
                  <a:pt x="386729" y="255300"/>
                </a:cubicBezTo>
                <a:cubicBezTo>
                  <a:pt x="386729" y="223772"/>
                  <a:pt x="381025" y="192520"/>
                  <a:pt x="369746" y="163116"/>
                </a:cubicBezTo>
                <a:lnTo>
                  <a:pt x="368984" y="161134"/>
                </a:lnTo>
                <a:lnTo>
                  <a:pt x="528567" y="0"/>
                </a:lnTo>
                <a:close/>
                <a:moveTo>
                  <a:pt x="450420" y="32608"/>
                </a:moveTo>
                <a:lnTo>
                  <a:pt x="354154" y="129785"/>
                </a:lnTo>
                <a:lnTo>
                  <a:pt x="352032" y="126141"/>
                </a:lnTo>
                <a:cubicBezTo>
                  <a:pt x="338562" y="102981"/>
                  <a:pt x="321483" y="82027"/>
                  <a:pt x="301586" y="64203"/>
                </a:cubicBezTo>
                <a:lnTo>
                  <a:pt x="299015" y="61901"/>
                </a:lnTo>
                <a:lnTo>
                  <a:pt x="328030" y="32608"/>
                </a:lnTo>
                <a:lnTo>
                  <a:pt x="450420" y="32608"/>
                </a:lnTo>
                <a:close/>
                <a:moveTo>
                  <a:pt x="81997" y="224152"/>
                </a:moveTo>
                <a:lnTo>
                  <a:pt x="58429" y="247937"/>
                </a:lnTo>
                <a:lnTo>
                  <a:pt x="87094" y="276887"/>
                </a:lnTo>
                <a:lnTo>
                  <a:pt x="131568" y="321156"/>
                </a:lnTo>
                <a:lnTo>
                  <a:pt x="171766" y="282066"/>
                </a:lnTo>
                <a:lnTo>
                  <a:pt x="213549" y="321954"/>
                </a:lnTo>
                <a:lnTo>
                  <a:pt x="320287" y="210314"/>
                </a:lnTo>
                <a:lnTo>
                  <a:pt x="319278" y="207147"/>
                </a:lnTo>
                <a:cubicBezTo>
                  <a:pt x="316789" y="199345"/>
                  <a:pt x="313852" y="191693"/>
                  <a:pt x="310518" y="184226"/>
                </a:cubicBezTo>
                <a:lnTo>
                  <a:pt x="307319" y="177080"/>
                </a:lnTo>
                <a:cubicBezTo>
                  <a:pt x="275948" y="208771"/>
                  <a:pt x="247110" y="240389"/>
                  <a:pt x="215732" y="272066"/>
                </a:cubicBezTo>
                <a:lnTo>
                  <a:pt x="213505" y="274316"/>
                </a:lnTo>
                <a:lnTo>
                  <a:pt x="171558" y="234271"/>
                </a:lnTo>
                <a:lnTo>
                  <a:pt x="132203" y="274540"/>
                </a:lnTo>
                <a:lnTo>
                  <a:pt x="110662" y="253094"/>
                </a:lnTo>
                <a:lnTo>
                  <a:pt x="81997" y="224152"/>
                </a:lnTo>
                <a:close/>
                <a:moveTo>
                  <a:pt x="314419" y="510592"/>
                </a:moveTo>
                <a:lnTo>
                  <a:pt x="528567" y="510592"/>
                </a:lnTo>
                <a:lnTo>
                  <a:pt x="292093" y="271820"/>
                </a:lnTo>
                <a:lnTo>
                  <a:pt x="269945" y="295784"/>
                </a:lnTo>
                <a:lnTo>
                  <a:pt x="330064" y="356492"/>
                </a:lnTo>
                <a:lnTo>
                  <a:pt x="328950" y="358623"/>
                </a:lnTo>
                <a:cubicBezTo>
                  <a:pt x="291547" y="430353"/>
                  <a:pt x="219896" y="475763"/>
                  <a:pt x="139544" y="477834"/>
                </a:cubicBezTo>
                <a:lnTo>
                  <a:pt x="134169" y="477969"/>
                </a:lnTo>
                <a:lnTo>
                  <a:pt x="55193" y="477969"/>
                </a:lnTo>
                <a:lnTo>
                  <a:pt x="168650" y="363415"/>
                </a:lnTo>
                <a:lnTo>
                  <a:pt x="224844" y="420144"/>
                </a:lnTo>
                <a:lnTo>
                  <a:pt x="228425" y="418006"/>
                </a:lnTo>
                <a:cubicBezTo>
                  <a:pt x="234942" y="414123"/>
                  <a:pt x="241288" y="409913"/>
                  <a:pt x="247365" y="405353"/>
                </a:cubicBezTo>
                <a:lnTo>
                  <a:pt x="252350" y="401612"/>
                </a:lnTo>
                <a:lnTo>
                  <a:pt x="168650" y="317088"/>
                </a:lnTo>
                <a:lnTo>
                  <a:pt x="0" y="487373"/>
                </a:lnTo>
                <a:lnTo>
                  <a:pt x="0" y="510592"/>
                </a:lnTo>
                <a:lnTo>
                  <a:pt x="139805" y="510592"/>
                </a:lnTo>
                <a:cubicBezTo>
                  <a:pt x="186395" y="509496"/>
                  <a:pt x="231496" y="495569"/>
                  <a:pt x="270671" y="470070"/>
                </a:cubicBezTo>
                <a:lnTo>
                  <a:pt x="272868" y="468639"/>
                </a:lnTo>
                <a:lnTo>
                  <a:pt x="314419" y="510592"/>
                </a:lnTo>
                <a:close/>
                <a:moveTo>
                  <a:pt x="354147" y="380807"/>
                </a:moveTo>
                <a:lnTo>
                  <a:pt x="450383" y="477976"/>
                </a:lnTo>
                <a:lnTo>
                  <a:pt x="327986" y="477976"/>
                </a:lnTo>
                <a:lnTo>
                  <a:pt x="298992" y="448699"/>
                </a:lnTo>
                <a:lnTo>
                  <a:pt x="301570" y="446396"/>
                </a:lnTo>
                <a:cubicBezTo>
                  <a:pt x="321468" y="428572"/>
                  <a:pt x="338548" y="407610"/>
                  <a:pt x="352032" y="384451"/>
                </a:cubicBezTo>
                <a:lnTo>
                  <a:pt x="354147" y="380807"/>
                </a:lnTo>
                <a:close/>
                <a:moveTo>
                  <a:pt x="217272" y="49158"/>
                </a:moveTo>
                <a:lnTo>
                  <a:pt x="241953" y="24240"/>
                </a:lnTo>
                <a:lnTo>
                  <a:pt x="234733" y="21066"/>
                </a:lnTo>
                <a:cubicBezTo>
                  <a:pt x="202846" y="7027"/>
                  <a:pt x="168590" y="0"/>
                  <a:pt x="133818" y="0"/>
                </a:cubicBezTo>
                <a:lnTo>
                  <a:pt x="7" y="0"/>
                </a:lnTo>
                <a:lnTo>
                  <a:pt x="0" y="363817"/>
                </a:lnTo>
                <a:lnTo>
                  <a:pt x="63474" y="299726"/>
                </a:lnTo>
                <a:lnTo>
                  <a:pt x="40535" y="276567"/>
                </a:lnTo>
                <a:lnTo>
                  <a:pt x="32432" y="284756"/>
                </a:lnTo>
                <a:lnTo>
                  <a:pt x="32298" y="32623"/>
                </a:lnTo>
                <a:lnTo>
                  <a:pt x="139544" y="32765"/>
                </a:lnTo>
                <a:cubicBezTo>
                  <a:pt x="165039" y="33428"/>
                  <a:pt x="190243" y="38502"/>
                  <a:pt x="214006" y="47869"/>
                </a:cubicBezTo>
                <a:lnTo>
                  <a:pt x="217272" y="49158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BF958600-7086-F2FE-5F49-9E2C893D7A45}"/>
              </a:ext>
            </a:extLst>
          </p:cNvPr>
          <p:cNvSpPr/>
          <p:nvPr/>
        </p:nvSpPr>
        <p:spPr>
          <a:xfrm>
            <a:off x="2318815" y="6073513"/>
            <a:ext cx="450839" cy="244464"/>
          </a:xfrm>
          <a:custGeom>
            <a:avLst/>
            <a:gdLst>
              <a:gd name="connsiteX0" fmla="*/ 181170 w 450839"/>
              <a:gd name="connsiteY0" fmla="*/ 101103 h 244464"/>
              <a:gd name="connsiteX1" fmla="*/ 37373 w 450839"/>
              <a:gd name="connsiteY1" fmla="*/ 244465 h 244464"/>
              <a:gd name="connsiteX2" fmla="*/ 0 w 450839"/>
              <a:gd name="connsiteY2" fmla="*/ 207200 h 244464"/>
              <a:gd name="connsiteX3" fmla="*/ 207832 w 450839"/>
              <a:gd name="connsiteY3" fmla="*/ 0 h 244464"/>
              <a:gd name="connsiteX4" fmla="*/ 450839 w 450839"/>
              <a:gd name="connsiteY4" fmla="*/ 0 h 244464"/>
              <a:gd name="connsiteX5" fmla="*/ 285463 w 450839"/>
              <a:gd name="connsiteY5" fmla="*/ 164859 h 244464"/>
              <a:gd name="connsiteX6" fmla="*/ 265610 w 450839"/>
              <a:gd name="connsiteY6" fmla="*/ 184658 h 244464"/>
              <a:gd name="connsiteX7" fmla="*/ 255691 w 450839"/>
              <a:gd name="connsiteY7" fmla="*/ 120016 h 244464"/>
              <a:gd name="connsiteX8" fmla="*/ 260744 w 450839"/>
              <a:gd name="connsiteY8" fmla="*/ 114978 h 244464"/>
              <a:gd name="connsiteX9" fmla="*/ 323374 w 450839"/>
              <a:gd name="connsiteY9" fmla="*/ 52556 h 244464"/>
              <a:gd name="connsiteX10" fmla="*/ 229874 w 450839"/>
              <a:gd name="connsiteY10" fmla="*/ 52556 h 244464"/>
              <a:gd name="connsiteX11" fmla="*/ 218408 w 450839"/>
              <a:gd name="connsiteY11" fmla="*/ 63980 h 244464"/>
              <a:gd name="connsiteX12" fmla="*/ 218415 w 450839"/>
              <a:gd name="connsiteY12" fmla="*/ 63980 h 244464"/>
              <a:gd name="connsiteX13" fmla="*/ 181170 w 450839"/>
              <a:gd name="connsiteY13" fmla="*/ 101103 h 244464"/>
              <a:gd name="connsiteX14" fmla="*/ 123929 w 450839"/>
              <a:gd name="connsiteY14" fmla="*/ 63503 h 244464"/>
              <a:gd name="connsiteX15" fmla="*/ 127099 w 450839"/>
              <a:gd name="connsiteY15" fmla="*/ 60939 h 244464"/>
              <a:gd name="connsiteX16" fmla="*/ 124362 w 450839"/>
              <a:gd name="connsiteY16" fmla="*/ 63674 h 244464"/>
              <a:gd name="connsiteX17" fmla="*/ 123929 w 450839"/>
              <a:gd name="connsiteY17" fmla="*/ 63503 h 24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0839" h="244464">
                <a:moveTo>
                  <a:pt x="181170" y="101103"/>
                </a:moveTo>
                <a:lnTo>
                  <a:pt x="37373" y="244465"/>
                </a:lnTo>
                <a:lnTo>
                  <a:pt x="0" y="207200"/>
                </a:lnTo>
                <a:lnTo>
                  <a:pt x="207832" y="0"/>
                </a:lnTo>
                <a:lnTo>
                  <a:pt x="450839" y="0"/>
                </a:lnTo>
                <a:lnTo>
                  <a:pt x="285463" y="164859"/>
                </a:lnTo>
                <a:lnTo>
                  <a:pt x="265610" y="184658"/>
                </a:lnTo>
                <a:lnTo>
                  <a:pt x="255691" y="120016"/>
                </a:lnTo>
                <a:lnTo>
                  <a:pt x="260744" y="114978"/>
                </a:lnTo>
                <a:lnTo>
                  <a:pt x="323374" y="52556"/>
                </a:lnTo>
                <a:lnTo>
                  <a:pt x="229874" y="52556"/>
                </a:lnTo>
                <a:lnTo>
                  <a:pt x="218408" y="63980"/>
                </a:lnTo>
                <a:lnTo>
                  <a:pt x="218415" y="63980"/>
                </a:lnTo>
                <a:lnTo>
                  <a:pt x="181170" y="101103"/>
                </a:lnTo>
                <a:close/>
                <a:moveTo>
                  <a:pt x="123929" y="63503"/>
                </a:moveTo>
                <a:lnTo>
                  <a:pt x="127099" y="60939"/>
                </a:lnTo>
                <a:lnTo>
                  <a:pt x="124362" y="63674"/>
                </a:lnTo>
                <a:lnTo>
                  <a:pt x="123929" y="63503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5" name="Полилиния: фигура 34">
            <a:extLst>
              <a:ext uri="{FF2B5EF4-FFF2-40B4-BE49-F238E27FC236}">
                <a16:creationId xmlns:a16="http://schemas.microsoft.com/office/drawing/2014/main" id="{E8552E55-B27F-975D-755F-561DDAB6CBEC}"/>
              </a:ext>
            </a:extLst>
          </p:cNvPr>
          <p:cNvSpPr/>
          <p:nvPr/>
        </p:nvSpPr>
        <p:spPr>
          <a:xfrm>
            <a:off x="2357524" y="6335226"/>
            <a:ext cx="412142" cy="248884"/>
          </a:xfrm>
          <a:custGeom>
            <a:avLst/>
            <a:gdLst>
              <a:gd name="connsiteX0" fmla="*/ 121387 w 412142"/>
              <a:gd name="connsiteY0" fmla="*/ 210247 h 248884"/>
              <a:gd name="connsiteX1" fmla="*/ 102275 w 412142"/>
              <a:gd name="connsiteY1" fmla="*/ 191194 h 248884"/>
              <a:gd name="connsiteX2" fmla="*/ 145912 w 412142"/>
              <a:gd name="connsiteY2" fmla="*/ 160173 h 248884"/>
              <a:gd name="connsiteX3" fmla="*/ 182171 w 412142"/>
              <a:gd name="connsiteY3" fmla="*/ 196321 h 248884"/>
              <a:gd name="connsiteX4" fmla="*/ 284648 w 412142"/>
              <a:gd name="connsiteY4" fmla="*/ 196313 h 248884"/>
              <a:gd name="connsiteX5" fmla="*/ 222040 w 412142"/>
              <a:gd name="connsiteY5" fmla="*/ 133898 h 248884"/>
              <a:gd name="connsiteX6" fmla="*/ 126403 w 412142"/>
              <a:gd name="connsiteY6" fmla="*/ 38547 h 248884"/>
              <a:gd name="connsiteX7" fmla="*/ 162490 w 412142"/>
              <a:gd name="connsiteY7" fmla="*/ 0 h 248884"/>
              <a:gd name="connsiteX8" fmla="*/ 412143 w 412142"/>
              <a:gd name="connsiteY8" fmla="*/ 248884 h 248884"/>
              <a:gd name="connsiteX9" fmla="*/ 160144 w 412142"/>
              <a:gd name="connsiteY9" fmla="*/ 248884 h 248884"/>
              <a:gd name="connsiteX10" fmla="*/ 121387 w 412142"/>
              <a:gd name="connsiteY10" fmla="*/ 210247 h 248884"/>
              <a:gd name="connsiteX11" fmla="*/ 43763 w 412142"/>
              <a:gd name="connsiteY11" fmla="*/ 132862 h 248884"/>
              <a:gd name="connsiteX12" fmla="*/ 0 w 412142"/>
              <a:gd name="connsiteY12" fmla="*/ 90254 h 248884"/>
              <a:gd name="connsiteX13" fmla="*/ 37380 w 412142"/>
              <a:gd name="connsiteY13" fmla="*/ 52989 h 248884"/>
              <a:gd name="connsiteX14" fmla="*/ 124863 w 412142"/>
              <a:gd name="connsiteY14" fmla="*/ 139189 h 248884"/>
              <a:gd name="connsiteX15" fmla="*/ 80143 w 412142"/>
              <a:gd name="connsiteY15" fmla="*/ 169129 h 248884"/>
              <a:gd name="connsiteX16" fmla="*/ 43763 w 412142"/>
              <a:gd name="connsiteY16" fmla="*/ 132862 h 24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42" h="248884">
                <a:moveTo>
                  <a:pt x="121387" y="210247"/>
                </a:moveTo>
                <a:lnTo>
                  <a:pt x="102275" y="191194"/>
                </a:lnTo>
                <a:cubicBezTo>
                  <a:pt x="118069" y="182788"/>
                  <a:pt x="132727" y="172371"/>
                  <a:pt x="145912" y="160173"/>
                </a:cubicBezTo>
                <a:lnTo>
                  <a:pt x="182171" y="196321"/>
                </a:lnTo>
                <a:lnTo>
                  <a:pt x="284648" y="196313"/>
                </a:lnTo>
                <a:lnTo>
                  <a:pt x="222040" y="133898"/>
                </a:lnTo>
                <a:lnTo>
                  <a:pt x="126403" y="38547"/>
                </a:lnTo>
                <a:lnTo>
                  <a:pt x="162490" y="0"/>
                </a:lnTo>
                <a:lnTo>
                  <a:pt x="412143" y="248884"/>
                </a:lnTo>
                <a:lnTo>
                  <a:pt x="160144" y="248884"/>
                </a:lnTo>
                <a:lnTo>
                  <a:pt x="121387" y="210247"/>
                </a:lnTo>
                <a:close/>
                <a:moveTo>
                  <a:pt x="43763" y="132862"/>
                </a:moveTo>
                <a:lnTo>
                  <a:pt x="0" y="90254"/>
                </a:lnTo>
                <a:lnTo>
                  <a:pt x="37380" y="52989"/>
                </a:lnTo>
                <a:lnTo>
                  <a:pt x="124863" y="139189"/>
                </a:lnTo>
                <a:cubicBezTo>
                  <a:pt x="109645" y="150463"/>
                  <a:pt x="96482" y="159502"/>
                  <a:pt x="80143" y="169129"/>
                </a:cubicBezTo>
                <a:lnTo>
                  <a:pt x="43763" y="132862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38A5088D-51DE-72A4-2690-28149B2E1F48}"/>
              </a:ext>
            </a:extLst>
          </p:cNvPr>
          <p:cNvSpPr/>
          <p:nvPr/>
        </p:nvSpPr>
        <p:spPr>
          <a:xfrm>
            <a:off x="2213215" y="6073513"/>
            <a:ext cx="57031" cy="510591"/>
          </a:xfrm>
          <a:custGeom>
            <a:avLst/>
            <a:gdLst>
              <a:gd name="connsiteX0" fmla="*/ 57031 w 57031"/>
              <a:gd name="connsiteY0" fmla="*/ 45634 h 510591"/>
              <a:gd name="connsiteX1" fmla="*/ 57031 w 57031"/>
              <a:gd name="connsiteY1" fmla="*/ 52787 h 510591"/>
              <a:gd name="connsiteX2" fmla="*/ 57031 w 57031"/>
              <a:gd name="connsiteY2" fmla="*/ 316537 h 510591"/>
              <a:gd name="connsiteX3" fmla="*/ 0 w 57031"/>
              <a:gd name="connsiteY3" fmla="*/ 374398 h 510591"/>
              <a:gd name="connsiteX4" fmla="*/ 0 w 57031"/>
              <a:gd name="connsiteY4" fmla="*/ 0 h 510591"/>
              <a:gd name="connsiteX5" fmla="*/ 57031 w 57031"/>
              <a:gd name="connsiteY5" fmla="*/ 0 h 510591"/>
              <a:gd name="connsiteX6" fmla="*/ 57031 w 57031"/>
              <a:gd name="connsiteY6" fmla="*/ 45634 h 510591"/>
              <a:gd name="connsiteX7" fmla="*/ 57031 w 57031"/>
              <a:gd name="connsiteY7" fmla="*/ 510592 h 510591"/>
              <a:gd name="connsiteX8" fmla="*/ 0 w 57031"/>
              <a:gd name="connsiteY8" fmla="*/ 510592 h 510591"/>
              <a:gd name="connsiteX9" fmla="*/ 0 w 57031"/>
              <a:gd name="connsiteY9" fmla="*/ 497380 h 510591"/>
              <a:gd name="connsiteX10" fmla="*/ 57031 w 57031"/>
              <a:gd name="connsiteY10" fmla="*/ 440256 h 510591"/>
              <a:gd name="connsiteX11" fmla="*/ 57031 w 57031"/>
              <a:gd name="connsiteY11" fmla="*/ 510592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031" h="510591">
                <a:moveTo>
                  <a:pt x="57031" y="45634"/>
                </a:moveTo>
                <a:lnTo>
                  <a:pt x="57031" y="52787"/>
                </a:lnTo>
                <a:lnTo>
                  <a:pt x="57031" y="316537"/>
                </a:lnTo>
                <a:lnTo>
                  <a:pt x="0" y="374398"/>
                </a:lnTo>
                <a:lnTo>
                  <a:pt x="0" y="0"/>
                </a:lnTo>
                <a:lnTo>
                  <a:pt x="57031" y="0"/>
                </a:lnTo>
                <a:lnTo>
                  <a:pt x="57031" y="45634"/>
                </a:lnTo>
                <a:close/>
                <a:moveTo>
                  <a:pt x="57031" y="510592"/>
                </a:moveTo>
                <a:lnTo>
                  <a:pt x="0" y="510592"/>
                </a:lnTo>
                <a:lnTo>
                  <a:pt x="0" y="497380"/>
                </a:lnTo>
                <a:lnTo>
                  <a:pt x="57031" y="440256"/>
                </a:lnTo>
                <a:lnTo>
                  <a:pt x="57031" y="510592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7" name="Полилиния: фигура 36">
            <a:extLst>
              <a:ext uri="{FF2B5EF4-FFF2-40B4-BE49-F238E27FC236}">
                <a16:creationId xmlns:a16="http://schemas.microsoft.com/office/drawing/2014/main" id="{3F605CC3-D352-175E-C662-351D779C0C9A}"/>
              </a:ext>
            </a:extLst>
          </p:cNvPr>
          <p:cNvSpPr/>
          <p:nvPr/>
        </p:nvSpPr>
        <p:spPr>
          <a:xfrm>
            <a:off x="2868802" y="6073513"/>
            <a:ext cx="15270" cy="510591"/>
          </a:xfrm>
          <a:custGeom>
            <a:avLst/>
            <a:gdLst>
              <a:gd name="connsiteX0" fmla="*/ 0 w 15270"/>
              <a:gd name="connsiteY0" fmla="*/ 0 h 510591"/>
              <a:gd name="connsiteX1" fmla="*/ 15270 w 15270"/>
              <a:gd name="connsiteY1" fmla="*/ 0 h 510591"/>
              <a:gd name="connsiteX2" fmla="*/ 15270 w 15270"/>
              <a:gd name="connsiteY2" fmla="*/ 510592 h 510591"/>
              <a:gd name="connsiteX3" fmla="*/ 0 w 15270"/>
              <a:gd name="connsiteY3" fmla="*/ 510592 h 510591"/>
              <a:gd name="connsiteX4" fmla="*/ 0 w 15270"/>
              <a:gd name="connsiteY4" fmla="*/ 0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0" h="510591">
                <a:moveTo>
                  <a:pt x="0" y="0"/>
                </a:moveTo>
                <a:lnTo>
                  <a:pt x="15270" y="0"/>
                </a:lnTo>
                <a:lnTo>
                  <a:pt x="15270" y="510592"/>
                </a:lnTo>
                <a:lnTo>
                  <a:pt x="0" y="51059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8" name="Полилиния: фигура 37">
            <a:extLst>
              <a:ext uri="{FF2B5EF4-FFF2-40B4-BE49-F238E27FC236}">
                <a16:creationId xmlns:a16="http://schemas.microsoft.com/office/drawing/2014/main" id="{8CF9718E-6D1B-62F5-7632-768A26C90438}"/>
              </a:ext>
            </a:extLst>
          </p:cNvPr>
          <p:cNvSpPr/>
          <p:nvPr/>
        </p:nvSpPr>
        <p:spPr>
          <a:xfrm>
            <a:off x="2970894" y="6073316"/>
            <a:ext cx="800246" cy="136212"/>
          </a:xfrm>
          <a:custGeom>
            <a:avLst/>
            <a:gdLst>
              <a:gd name="connsiteX0" fmla="*/ 42971 w 800246"/>
              <a:gd name="connsiteY0" fmla="*/ 48818 h 136212"/>
              <a:gd name="connsiteX1" fmla="*/ 52620 w 800246"/>
              <a:gd name="connsiteY1" fmla="*/ 48818 h 136212"/>
              <a:gd name="connsiteX2" fmla="*/ 83061 w 800246"/>
              <a:gd name="connsiteY2" fmla="*/ 0 h 136212"/>
              <a:gd name="connsiteX3" fmla="*/ 134680 w 800246"/>
              <a:gd name="connsiteY3" fmla="*/ 0 h 136212"/>
              <a:gd name="connsiteX4" fmla="*/ 87698 w 800246"/>
              <a:gd name="connsiteY4" fmla="*/ 66423 h 136212"/>
              <a:gd name="connsiteX5" fmla="*/ 139319 w 800246"/>
              <a:gd name="connsiteY5" fmla="*/ 136212 h 136212"/>
              <a:gd name="connsiteX6" fmla="*/ 87443 w 800246"/>
              <a:gd name="connsiteY6" fmla="*/ 136212 h 136212"/>
              <a:gd name="connsiteX7" fmla="*/ 52620 w 800246"/>
              <a:gd name="connsiteY7" fmla="*/ 86397 h 136212"/>
              <a:gd name="connsiteX8" fmla="*/ 42971 w 800246"/>
              <a:gd name="connsiteY8" fmla="*/ 86397 h 136212"/>
              <a:gd name="connsiteX9" fmla="*/ 42971 w 800246"/>
              <a:gd name="connsiteY9" fmla="*/ 136212 h 136212"/>
              <a:gd name="connsiteX10" fmla="*/ 0 w 800246"/>
              <a:gd name="connsiteY10" fmla="*/ 136212 h 136212"/>
              <a:gd name="connsiteX11" fmla="*/ 0 w 800246"/>
              <a:gd name="connsiteY11" fmla="*/ 0 h 136212"/>
              <a:gd name="connsiteX12" fmla="*/ 42971 w 800246"/>
              <a:gd name="connsiteY12" fmla="*/ 0 h 136212"/>
              <a:gd name="connsiteX13" fmla="*/ 42971 w 800246"/>
              <a:gd name="connsiteY13" fmla="*/ 48818 h 136212"/>
              <a:gd name="connsiteX14" fmla="*/ 309934 w 800246"/>
              <a:gd name="connsiteY14" fmla="*/ 136212 h 136212"/>
              <a:gd name="connsiteX15" fmla="*/ 264464 w 800246"/>
              <a:gd name="connsiteY15" fmla="*/ 136212 h 136212"/>
              <a:gd name="connsiteX16" fmla="*/ 256573 w 800246"/>
              <a:gd name="connsiteY16" fmla="*/ 113608 h 136212"/>
              <a:gd name="connsiteX17" fmla="*/ 207706 w 800246"/>
              <a:gd name="connsiteY17" fmla="*/ 113608 h 136212"/>
              <a:gd name="connsiteX18" fmla="*/ 199934 w 800246"/>
              <a:gd name="connsiteY18" fmla="*/ 136212 h 136212"/>
              <a:gd name="connsiteX19" fmla="*/ 154967 w 800246"/>
              <a:gd name="connsiteY19" fmla="*/ 136212 h 136212"/>
              <a:gd name="connsiteX20" fmla="*/ 207332 w 800246"/>
              <a:gd name="connsiteY20" fmla="*/ 0 h 136212"/>
              <a:gd name="connsiteX21" fmla="*/ 257569 w 800246"/>
              <a:gd name="connsiteY21" fmla="*/ 0 h 136212"/>
              <a:gd name="connsiteX22" fmla="*/ 309934 w 800246"/>
              <a:gd name="connsiteY22" fmla="*/ 136212 h 136212"/>
              <a:gd name="connsiteX23" fmla="*/ 309934 w 800246"/>
              <a:gd name="connsiteY23" fmla="*/ 136212 h 136212"/>
              <a:gd name="connsiteX24" fmla="*/ 219855 w 800246"/>
              <a:gd name="connsiteY24" fmla="*/ 78406 h 136212"/>
              <a:gd name="connsiteX25" fmla="*/ 244407 w 800246"/>
              <a:gd name="connsiteY25" fmla="*/ 78406 h 136212"/>
              <a:gd name="connsiteX26" fmla="*/ 232131 w 800246"/>
              <a:gd name="connsiteY26" fmla="*/ 42822 h 136212"/>
              <a:gd name="connsiteX27" fmla="*/ 219855 w 800246"/>
              <a:gd name="connsiteY27" fmla="*/ 78406 h 136212"/>
              <a:gd name="connsiteX28" fmla="*/ 454250 w 800246"/>
              <a:gd name="connsiteY28" fmla="*/ 33715 h 136212"/>
              <a:gd name="connsiteX29" fmla="*/ 391737 w 800246"/>
              <a:gd name="connsiteY29" fmla="*/ 98633 h 136212"/>
              <a:gd name="connsiteX30" fmla="*/ 454250 w 800246"/>
              <a:gd name="connsiteY30" fmla="*/ 98633 h 136212"/>
              <a:gd name="connsiteX31" fmla="*/ 454250 w 800246"/>
              <a:gd name="connsiteY31" fmla="*/ 136212 h 136212"/>
              <a:gd name="connsiteX32" fmla="*/ 334980 w 800246"/>
              <a:gd name="connsiteY32" fmla="*/ 136212 h 136212"/>
              <a:gd name="connsiteX33" fmla="*/ 334980 w 800246"/>
              <a:gd name="connsiteY33" fmla="*/ 102624 h 136212"/>
              <a:gd name="connsiteX34" fmla="*/ 397373 w 800246"/>
              <a:gd name="connsiteY34" fmla="*/ 37579 h 136212"/>
              <a:gd name="connsiteX35" fmla="*/ 334852 w 800246"/>
              <a:gd name="connsiteY35" fmla="*/ 37579 h 136212"/>
              <a:gd name="connsiteX36" fmla="*/ 334852 w 800246"/>
              <a:gd name="connsiteY36" fmla="*/ 0 h 136212"/>
              <a:gd name="connsiteX37" fmla="*/ 454250 w 800246"/>
              <a:gd name="connsiteY37" fmla="*/ 0 h 136212"/>
              <a:gd name="connsiteX38" fmla="*/ 454250 w 800246"/>
              <a:gd name="connsiteY38" fmla="*/ 33715 h 136212"/>
              <a:gd name="connsiteX39" fmla="*/ 634144 w 800246"/>
              <a:gd name="connsiteY39" fmla="*/ 136212 h 136212"/>
              <a:gd name="connsiteX40" fmla="*/ 588666 w 800246"/>
              <a:gd name="connsiteY40" fmla="*/ 136212 h 136212"/>
              <a:gd name="connsiteX41" fmla="*/ 580766 w 800246"/>
              <a:gd name="connsiteY41" fmla="*/ 113608 h 136212"/>
              <a:gd name="connsiteX42" fmla="*/ 531908 w 800246"/>
              <a:gd name="connsiteY42" fmla="*/ 113608 h 136212"/>
              <a:gd name="connsiteX43" fmla="*/ 524144 w 800246"/>
              <a:gd name="connsiteY43" fmla="*/ 136212 h 136212"/>
              <a:gd name="connsiteX44" fmla="*/ 479169 w 800246"/>
              <a:gd name="connsiteY44" fmla="*/ 136212 h 136212"/>
              <a:gd name="connsiteX45" fmla="*/ 531534 w 800246"/>
              <a:gd name="connsiteY45" fmla="*/ 0 h 136212"/>
              <a:gd name="connsiteX46" fmla="*/ 581762 w 800246"/>
              <a:gd name="connsiteY46" fmla="*/ 0 h 136212"/>
              <a:gd name="connsiteX47" fmla="*/ 634144 w 800246"/>
              <a:gd name="connsiteY47" fmla="*/ 136212 h 136212"/>
              <a:gd name="connsiteX48" fmla="*/ 634144 w 800246"/>
              <a:gd name="connsiteY48" fmla="*/ 136212 h 136212"/>
              <a:gd name="connsiteX49" fmla="*/ 544065 w 800246"/>
              <a:gd name="connsiteY49" fmla="*/ 78406 h 136212"/>
              <a:gd name="connsiteX50" fmla="*/ 568609 w 800246"/>
              <a:gd name="connsiteY50" fmla="*/ 78406 h 136212"/>
              <a:gd name="connsiteX51" fmla="*/ 556341 w 800246"/>
              <a:gd name="connsiteY51" fmla="*/ 42822 h 136212"/>
              <a:gd name="connsiteX52" fmla="*/ 544065 w 800246"/>
              <a:gd name="connsiteY52" fmla="*/ 78406 h 136212"/>
              <a:gd name="connsiteX53" fmla="*/ 800246 w 800246"/>
              <a:gd name="connsiteY53" fmla="*/ 136212 h 136212"/>
              <a:gd name="connsiteX54" fmla="*/ 758276 w 800246"/>
              <a:gd name="connsiteY54" fmla="*/ 136212 h 136212"/>
              <a:gd name="connsiteX55" fmla="*/ 706532 w 800246"/>
              <a:gd name="connsiteY55" fmla="*/ 68546 h 136212"/>
              <a:gd name="connsiteX56" fmla="*/ 706532 w 800246"/>
              <a:gd name="connsiteY56" fmla="*/ 136212 h 136212"/>
              <a:gd name="connsiteX57" fmla="*/ 663566 w 800246"/>
              <a:gd name="connsiteY57" fmla="*/ 136212 h 136212"/>
              <a:gd name="connsiteX58" fmla="*/ 663566 w 800246"/>
              <a:gd name="connsiteY58" fmla="*/ 0 h 136212"/>
              <a:gd name="connsiteX59" fmla="*/ 705536 w 800246"/>
              <a:gd name="connsiteY59" fmla="*/ 0 h 136212"/>
              <a:gd name="connsiteX60" fmla="*/ 757271 w 800246"/>
              <a:gd name="connsiteY60" fmla="*/ 67666 h 136212"/>
              <a:gd name="connsiteX61" fmla="*/ 757271 w 800246"/>
              <a:gd name="connsiteY61" fmla="*/ 0 h 136212"/>
              <a:gd name="connsiteX62" fmla="*/ 800246 w 800246"/>
              <a:gd name="connsiteY62" fmla="*/ 0 h 136212"/>
              <a:gd name="connsiteX63" fmla="*/ 800246 w 800246"/>
              <a:gd name="connsiteY63" fmla="*/ 136212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00246" h="136212">
                <a:moveTo>
                  <a:pt x="42971" y="48818"/>
                </a:moveTo>
                <a:lnTo>
                  <a:pt x="52620" y="48818"/>
                </a:lnTo>
                <a:lnTo>
                  <a:pt x="83061" y="0"/>
                </a:lnTo>
                <a:lnTo>
                  <a:pt x="134680" y="0"/>
                </a:lnTo>
                <a:lnTo>
                  <a:pt x="87698" y="66423"/>
                </a:lnTo>
                <a:lnTo>
                  <a:pt x="139319" y="136212"/>
                </a:lnTo>
                <a:lnTo>
                  <a:pt x="87443" y="136212"/>
                </a:lnTo>
                <a:lnTo>
                  <a:pt x="52620" y="86397"/>
                </a:lnTo>
                <a:lnTo>
                  <a:pt x="42971" y="86397"/>
                </a:lnTo>
                <a:lnTo>
                  <a:pt x="42971" y="136212"/>
                </a:lnTo>
                <a:lnTo>
                  <a:pt x="0" y="136212"/>
                </a:lnTo>
                <a:lnTo>
                  <a:pt x="0" y="0"/>
                </a:lnTo>
                <a:lnTo>
                  <a:pt x="42971" y="0"/>
                </a:lnTo>
                <a:lnTo>
                  <a:pt x="42971" y="48818"/>
                </a:lnTo>
                <a:close/>
                <a:moveTo>
                  <a:pt x="309934" y="136212"/>
                </a:moveTo>
                <a:lnTo>
                  <a:pt x="264464" y="136212"/>
                </a:lnTo>
                <a:lnTo>
                  <a:pt x="256573" y="113608"/>
                </a:lnTo>
                <a:lnTo>
                  <a:pt x="207706" y="113608"/>
                </a:lnTo>
                <a:lnTo>
                  <a:pt x="199934" y="136212"/>
                </a:lnTo>
                <a:lnTo>
                  <a:pt x="154967" y="136212"/>
                </a:lnTo>
                <a:lnTo>
                  <a:pt x="207332" y="0"/>
                </a:lnTo>
                <a:lnTo>
                  <a:pt x="257569" y="0"/>
                </a:lnTo>
                <a:lnTo>
                  <a:pt x="309934" y="136212"/>
                </a:lnTo>
                <a:lnTo>
                  <a:pt x="309934" y="136212"/>
                </a:lnTo>
                <a:close/>
                <a:moveTo>
                  <a:pt x="219855" y="78406"/>
                </a:moveTo>
                <a:lnTo>
                  <a:pt x="244407" y="78406"/>
                </a:lnTo>
                <a:lnTo>
                  <a:pt x="232131" y="42822"/>
                </a:lnTo>
                <a:lnTo>
                  <a:pt x="219855" y="78406"/>
                </a:lnTo>
                <a:close/>
                <a:moveTo>
                  <a:pt x="454250" y="33715"/>
                </a:moveTo>
                <a:lnTo>
                  <a:pt x="391737" y="98633"/>
                </a:lnTo>
                <a:lnTo>
                  <a:pt x="454250" y="98633"/>
                </a:lnTo>
                <a:lnTo>
                  <a:pt x="454250" y="136212"/>
                </a:lnTo>
                <a:lnTo>
                  <a:pt x="334980" y="136212"/>
                </a:lnTo>
                <a:lnTo>
                  <a:pt x="334980" y="102624"/>
                </a:lnTo>
                <a:lnTo>
                  <a:pt x="397373" y="37579"/>
                </a:lnTo>
                <a:lnTo>
                  <a:pt x="334852" y="37579"/>
                </a:lnTo>
                <a:lnTo>
                  <a:pt x="334852" y="0"/>
                </a:lnTo>
                <a:lnTo>
                  <a:pt x="454250" y="0"/>
                </a:lnTo>
                <a:lnTo>
                  <a:pt x="454250" y="33715"/>
                </a:lnTo>
                <a:close/>
                <a:moveTo>
                  <a:pt x="634144" y="136212"/>
                </a:moveTo>
                <a:lnTo>
                  <a:pt x="588666" y="136212"/>
                </a:lnTo>
                <a:lnTo>
                  <a:pt x="580766" y="113608"/>
                </a:lnTo>
                <a:lnTo>
                  <a:pt x="531908" y="113608"/>
                </a:lnTo>
                <a:lnTo>
                  <a:pt x="524144" y="136212"/>
                </a:lnTo>
                <a:lnTo>
                  <a:pt x="479169" y="136212"/>
                </a:lnTo>
                <a:lnTo>
                  <a:pt x="531534" y="0"/>
                </a:lnTo>
                <a:lnTo>
                  <a:pt x="581762" y="0"/>
                </a:lnTo>
                <a:lnTo>
                  <a:pt x="634144" y="136212"/>
                </a:lnTo>
                <a:lnTo>
                  <a:pt x="634144" y="136212"/>
                </a:lnTo>
                <a:close/>
                <a:moveTo>
                  <a:pt x="544065" y="78406"/>
                </a:moveTo>
                <a:lnTo>
                  <a:pt x="568609" y="78406"/>
                </a:lnTo>
                <a:lnTo>
                  <a:pt x="556341" y="42822"/>
                </a:lnTo>
                <a:lnTo>
                  <a:pt x="544065" y="78406"/>
                </a:lnTo>
                <a:close/>
                <a:moveTo>
                  <a:pt x="800246" y="136212"/>
                </a:moveTo>
                <a:lnTo>
                  <a:pt x="758276" y="136212"/>
                </a:lnTo>
                <a:lnTo>
                  <a:pt x="706532" y="68546"/>
                </a:lnTo>
                <a:lnTo>
                  <a:pt x="706532" y="136212"/>
                </a:lnTo>
                <a:lnTo>
                  <a:pt x="663566" y="136212"/>
                </a:lnTo>
                <a:lnTo>
                  <a:pt x="663566" y="0"/>
                </a:lnTo>
                <a:lnTo>
                  <a:pt x="705536" y="0"/>
                </a:lnTo>
                <a:lnTo>
                  <a:pt x="757271" y="67666"/>
                </a:lnTo>
                <a:lnTo>
                  <a:pt x="757271" y="0"/>
                </a:lnTo>
                <a:lnTo>
                  <a:pt x="800246" y="0"/>
                </a:lnTo>
                <a:lnTo>
                  <a:pt x="800246" y="136212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9" name="Полилиния: фигура 38">
            <a:extLst>
              <a:ext uri="{FF2B5EF4-FFF2-40B4-BE49-F238E27FC236}">
                <a16:creationId xmlns:a16="http://schemas.microsoft.com/office/drawing/2014/main" id="{1DC22EB0-4F8D-75D4-8DFF-A1F879C806E2}"/>
              </a:ext>
            </a:extLst>
          </p:cNvPr>
          <p:cNvSpPr/>
          <p:nvPr/>
        </p:nvSpPr>
        <p:spPr>
          <a:xfrm>
            <a:off x="2970894" y="6243581"/>
            <a:ext cx="800246" cy="136212"/>
          </a:xfrm>
          <a:custGeom>
            <a:avLst/>
            <a:gdLst>
              <a:gd name="connsiteX0" fmla="*/ 59952 w 800246"/>
              <a:gd name="connsiteY0" fmla="*/ 2409 h 136212"/>
              <a:gd name="connsiteX1" fmla="*/ 109549 w 800246"/>
              <a:gd name="connsiteY1" fmla="*/ 20406 h 136212"/>
              <a:gd name="connsiteX2" fmla="*/ 128235 w 800246"/>
              <a:gd name="connsiteY2" fmla="*/ 68224 h 136212"/>
              <a:gd name="connsiteX3" fmla="*/ 109506 w 800246"/>
              <a:gd name="connsiteY3" fmla="*/ 115885 h 136212"/>
              <a:gd name="connsiteX4" fmla="*/ 59952 w 800246"/>
              <a:gd name="connsiteY4" fmla="*/ 133926 h 136212"/>
              <a:gd name="connsiteX5" fmla="*/ 0 w 800246"/>
              <a:gd name="connsiteY5" fmla="*/ 133926 h 136212"/>
              <a:gd name="connsiteX6" fmla="*/ 0 w 800246"/>
              <a:gd name="connsiteY6" fmla="*/ 2409 h 136212"/>
              <a:gd name="connsiteX7" fmla="*/ 59952 w 800246"/>
              <a:gd name="connsiteY7" fmla="*/ 2409 h 136212"/>
              <a:gd name="connsiteX8" fmla="*/ 59952 w 800246"/>
              <a:gd name="connsiteY8" fmla="*/ 2409 h 136212"/>
              <a:gd name="connsiteX9" fmla="*/ 40320 w 800246"/>
              <a:gd name="connsiteY9" fmla="*/ 40135 h 136212"/>
              <a:gd name="connsiteX10" fmla="*/ 40320 w 800246"/>
              <a:gd name="connsiteY10" fmla="*/ 96191 h 136212"/>
              <a:gd name="connsiteX11" fmla="*/ 58776 w 800246"/>
              <a:gd name="connsiteY11" fmla="*/ 96191 h 136212"/>
              <a:gd name="connsiteX12" fmla="*/ 79348 w 800246"/>
              <a:gd name="connsiteY12" fmla="*/ 88481 h 136212"/>
              <a:gd name="connsiteX13" fmla="*/ 86398 w 800246"/>
              <a:gd name="connsiteY13" fmla="*/ 68224 h 136212"/>
              <a:gd name="connsiteX14" fmla="*/ 79348 w 800246"/>
              <a:gd name="connsiteY14" fmla="*/ 47775 h 136212"/>
              <a:gd name="connsiteX15" fmla="*/ 58776 w 800246"/>
              <a:gd name="connsiteY15" fmla="*/ 40135 h 136212"/>
              <a:gd name="connsiteX16" fmla="*/ 40320 w 800246"/>
              <a:gd name="connsiteY16" fmla="*/ 40135 h 136212"/>
              <a:gd name="connsiteX17" fmla="*/ 193957 w 800246"/>
              <a:gd name="connsiteY17" fmla="*/ 133926 h 136212"/>
              <a:gd name="connsiteX18" fmla="*/ 153647 w 800246"/>
              <a:gd name="connsiteY18" fmla="*/ 133926 h 136212"/>
              <a:gd name="connsiteX19" fmla="*/ 153647 w 800246"/>
              <a:gd name="connsiteY19" fmla="*/ 2409 h 136212"/>
              <a:gd name="connsiteX20" fmla="*/ 193957 w 800246"/>
              <a:gd name="connsiteY20" fmla="*/ 2409 h 136212"/>
              <a:gd name="connsiteX21" fmla="*/ 193957 w 800246"/>
              <a:gd name="connsiteY21" fmla="*/ 133926 h 136212"/>
              <a:gd name="connsiteX22" fmla="*/ 290362 w 800246"/>
              <a:gd name="connsiteY22" fmla="*/ 0 h 136212"/>
              <a:gd name="connsiteX23" fmla="*/ 337610 w 800246"/>
              <a:gd name="connsiteY23" fmla="*/ 17109 h 136212"/>
              <a:gd name="connsiteX24" fmla="*/ 309406 w 800246"/>
              <a:gd name="connsiteY24" fmla="*/ 45560 h 136212"/>
              <a:gd name="connsiteX25" fmla="*/ 287535 w 800246"/>
              <a:gd name="connsiteY25" fmla="*/ 38333 h 136212"/>
              <a:gd name="connsiteX26" fmla="*/ 268031 w 800246"/>
              <a:gd name="connsiteY26" fmla="*/ 46649 h 136212"/>
              <a:gd name="connsiteX27" fmla="*/ 260506 w 800246"/>
              <a:gd name="connsiteY27" fmla="*/ 68224 h 136212"/>
              <a:gd name="connsiteX28" fmla="*/ 268729 w 800246"/>
              <a:gd name="connsiteY28" fmla="*/ 91611 h 136212"/>
              <a:gd name="connsiteX29" fmla="*/ 288599 w 800246"/>
              <a:gd name="connsiteY29" fmla="*/ 99445 h 136212"/>
              <a:gd name="connsiteX30" fmla="*/ 305720 w 800246"/>
              <a:gd name="connsiteY30" fmla="*/ 96191 h 136212"/>
              <a:gd name="connsiteX31" fmla="*/ 314692 w 800246"/>
              <a:gd name="connsiteY31" fmla="*/ 85465 h 136212"/>
              <a:gd name="connsiteX32" fmla="*/ 285194 w 800246"/>
              <a:gd name="connsiteY32" fmla="*/ 85465 h 136212"/>
              <a:gd name="connsiteX33" fmla="*/ 285194 w 800246"/>
              <a:gd name="connsiteY33" fmla="*/ 56892 h 136212"/>
              <a:gd name="connsiteX34" fmla="*/ 353011 w 800246"/>
              <a:gd name="connsiteY34" fmla="*/ 56892 h 136212"/>
              <a:gd name="connsiteX35" fmla="*/ 353956 w 800246"/>
              <a:gd name="connsiteY35" fmla="*/ 71363 h 136212"/>
              <a:gd name="connsiteX36" fmla="*/ 350040 w 800246"/>
              <a:gd name="connsiteY36" fmla="*/ 96112 h 136212"/>
              <a:gd name="connsiteX37" fmla="*/ 339730 w 800246"/>
              <a:gd name="connsiteY37" fmla="*/ 114558 h 136212"/>
              <a:gd name="connsiteX38" fmla="*/ 325036 w 800246"/>
              <a:gd name="connsiteY38" fmla="*/ 126848 h 136212"/>
              <a:gd name="connsiteX39" fmla="*/ 308112 w 800246"/>
              <a:gd name="connsiteY39" fmla="*/ 134050 h 136212"/>
              <a:gd name="connsiteX40" fmla="*/ 290830 w 800246"/>
              <a:gd name="connsiteY40" fmla="*/ 136212 h 136212"/>
              <a:gd name="connsiteX41" fmla="*/ 261212 w 800246"/>
              <a:gd name="connsiteY41" fmla="*/ 130954 h 136212"/>
              <a:gd name="connsiteX42" fmla="*/ 238601 w 800246"/>
              <a:gd name="connsiteY42" fmla="*/ 116563 h 136212"/>
              <a:gd name="connsiteX43" fmla="*/ 224426 w 800246"/>
              <a:gd name="connsiteY43" fmla="*/ 94908 h 136212"/>
              <a:gd name="connsiteX44" fmla="*/ 219370 w 800246"/>
              <a:gd name="connsiteY44" fmla="*/ 68224 h 136212"/>
              <a:gd name="connsiteX45" fmla="*/ 239231 w 800246"/>
              <a:gd name="connsiteY45" fmla="*/ 19043 h 136212"/>
              <a:gd name="connsiteX46" fmla="*/ 290362 w 800246"/>
              <a:gd name="connsiteY46" fmla="*/ 0 h 136212"/>
              <a:gd name="connsiteX47" fmla="*/ 290362 w 800246"/>
              <a:gd name="connsiteY47" fmla="*/ 0 h 136212"/>
              <a:gd name="connsiteX48" fmla="*/ 419670 w 800246"/>
              <a:gd name="connsiteY48" fmla="*/ 133926 h 136212"/>
              <a:gd name="connsiteX49" fmla="*/ 379351 w 800246"/>
              <a:gd name="connsiteY49" fmla="*/ 133926 h 136212"/>
              <a:gd name="connsiteX50" fmla="*/ 379351 w 800246"/>
              <a:gd name="connsiteY50" fmla="*/ 2409 h 136212"/>
              <a:gd name="connsiteX51" fmla="*/ 419670 w 800246"/>
              <a:gd name="connsiteY51" fmla="*/ 2409 h 136212"/>
              <a:gd name="connsiteX52" fmla="*/ 419670 w 800246"/>
              <a:gd name="connsiteY52" fmla="*/ 133926 h 136212"/>
              <a:gd name="connsiteX53" fmla="*/ 553447 w 800246"/>
              <a:gd name="connsiteY53" fmla="*/ 40257 h 136212"/>
              <a:gd name="connsiteX54" fmla="*/ 517597 w 800246"/>
              <a:gd name="connsiteY54" fmla="*/ 40257 h 136212"/>
              <a:gd name="connsiteX55" fmla="*/ 517597 w 800246"/>
              <a:gd name="connsiteY55" fmla="*/ 133926 h 136212"/>
              <a:gd name="connsiteX56" fmla="*/ 477279 w 800246"/>
              <a:gd name="connsiteY56" fmla="*/ 133926 h 136212"/>
              <a:gd name="connsiteX57" fmla="*/ 477279 w 800246"/>
              <a:gd name="connsiteY57" fmla="*/ 40257 h 136212"/>
              <a:gd name="connsiteX58" fmla="*/ 441557 w 800246"/>
              <a:gd name="connsiteY58" fmla="*/ 40257 h 136212"/>
              <a:gd name="connsiteX59" fmla="*/ 441557 w 800246"/>
              <a:gd name="connsiteY59" fmla="*/ 2409 h 136212"/>
              <a:gd name="connsiteX60" fmla="*/ 553447 w 800246"/>
              <a:gd name="connsiteY60" fmla="*/ 2409 h 136212"/>
              <a:gd name="connsiteX61" fmla="*/ 553447 w 800246"/>
              <a:gd name="connsiteY61" fmla="*/ 40257 h 136212"/>
              <a:gd name="connsiteX62" fmla="*/ 694273 w 800246"/>
              <a:gd name="connsiteY62" fmla="*/ 133926 h 136212"/>
              <a:gd name="connsiteX63" fmla="*/ 651613 w 800246"/>
              <a:gd name="connsiteY63" fmla="*/ 133926 h 136212"/>
              <a:gd name="connsiteX64" fmla="*/ 644215 w 800246"/>
              <a:gd name="connsiteY64" fmla="*/ 112105 h 136212"/>
              <a:gd name="connsiteX65" fmla="*/ 598371 w 800246"/>
              <a:gd name="connsiteY65" fmla="*/ 112105 h 136212"/>
              <a:gd name="connsiteX66" fmla="*/ 591084 w 800246"/>
              <a:gd name="connsiteY66" fmla="*/ 133926 h 136212"/>
              <a:gd name="connsiteX67" fmla="*/ 548884 w 800246"/>
              <a:gd name="connsiteY67" fmla="*/ 133926 h 136212"/>
              <a:gd name="connsiteX68" fmla="*/ 598022 w 800246"/>
              <a:gd name="connsiteY68" fmla="*/ 2409 h 136212"/>
              <a:gd name="connsiteX69" fmla="*/ 645152 w 800246"/>
              <a:gd name="connsiteY69" fmla="*/ 2409 h 136212"/>
              <a:gd name="connsiteX70" fmla="*/ 694273 w 800246"/>
              <a:gd name="connsiteY70" fmla="*/ 133926 h 136212"/>
              <a:gd name="connsiteX71" fmla="*/ 609779 w 800246"/>
              <a:gd name="connsiteY71" fmla="*/ 78107 h 136212"/>
              <a:gd name="connsiteX72" fmla="*/ 632807 w 800246"/>
              <a:gd name="connsiteY72" fmla="*/ 78107 h 136212"/>
              <a:gd name="connsiteX73" fmla="*/ 621289 w 800246"/>
              <a:gd name="connsiteY73" fmla="*/ 43757 h 136212"/>
              <a:gd name="connsiteX74" fmla="*/ 609779 w 800246"/>
              <a:gd name="connsiteY74" fmla="*/ 78107 h 136212"/>
              <a:gd name="connsiteX75" fmla="*/ 609779 w 800246"/>
              <a:gd name="connsiteY75" fmla="*/ 78107 h 136212"/>
              <a:gd name="connsiteX76" fmla="*/ 800246 w 800246"/>
              <a:gd name="connsiteY76" fmla="*/ 133926 h 136212"/>
              <a:gd name="connsiteX77" fmla="*/ 714628 w 800246"/>
              <a:gd name="connsiteY77" fmla="*/ 133926 h 136212"/>
              <a:gd name="connsiteX78" fmla="*/ 714628 w 800246"/>
              <a:gd name="connsiteY78" fmla="*/ 2409 h 136212"/>
              <a:gd name="connsiteX79" fmla="*/ 754947 w 800246"/>
              <a:gd name="connsiteY79" fmla="*/ 2409 h 136212"/>
              <a:gd name="connsiteX80" fmla="*/ 754947 w 800246"/>
              <a:gd name="connsiteY80" fmla="*/ 96069 h 136212"/>
              <a:gd name="connsiteX81" fmla="*/ 800246 w 800246"/>
              <a:gd name="connsiteY81" fmla="*/ 96069 h 136212"/>
              <a:gd name="connsiteX82" fmla="*/ 800246 w 800246"/>
              <a:gd name="connsiteY82" fmla="*/ 133926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800246" h="136212">
                <a:moveTo>
                  <a:pt x="59952" y="2409"/>
                </a:moveTo>
                <a:cubicBezTo>
                  <a:pt x="80559" y="2409"/>
                  <a:pt x="97094" y="8397"/>
                  <a:pt x="109549" y="20406"/>
                </a:cubicBezTo>
                <a:cubicBezTo>
                  <a:pt x="122012" y="32424"/>
                  <a:pt x="128235" y="48373"/>
                  <a:pt x="128235" y="68224"/>
                </a:cubicBezTo>
                <a:cubicBezTo>
                  <a:pt x="128235" y="87997"/>
                  <a:pt x="122012" y="103867"/>
                  <a:pt x="109506" y="115885"/>
                </a:cubicBezTo>
                <a:cubicBezTo>
                  <a:pt x="97017" y="127895"/>
                  <a:pt x="80480" y="133926"/>
                  <a:pt x="59952" y="133926"/>
                </a:cubicBezTo>
                <a:lnTo>
                  <a:pt x="0" y="133926"/>
                </a:lnTo>
                <a:lnTo>
                  <a:pt x="0" y="2409"/>
                </a:lnTo>
                <a:lnTo>
                  <a:pt x="59952" y="2409"/>
                </a:lnTo>
                <a:lnTo>
                  <a:pt x="59952" y="2409"/>
                </a:lnTo>
                <a:close/>
                <a:moveTo>
                  <a:pt x="40320" y="40135"/>
                </a:moveTo>
                <a:lnTo>
                  <a:pt x="40320" y="96191"/>
                </a:lnTo>
                <a:lnTo>
                  <a:pt x="58776" y="96191"/>
                </a:lnTo>
                <a:cubicBezTo>
                  <a:pt x="67784" y="96191"/>
                  <a:pt x="74642" y="93624"/>
                  <a:pt x="79348" y="88481"/>
                </a:cubicBezTo>
                <a:cubicBezTo>
                  <a:pt x="84045" y="83329"/>
                  <a:pt x="86398" y="76586"/>
                  <a:pt x="86398" y="68224"/>
                </a:cubicBezTo>
                <a:cubicBezTo>
                  <a:pt x="86398" y="59705"/>
                  <a:pt x="84045" y="52874"/>
                  <a:pt x="79348" y="47775"/>
                </a:cubicBezTo>
                <a:cubicBezTo>
                  <a:pt x="74642" y="42667"/>
                  <a:pt x="67784" y="40135"/>
                  <a:pt x="58776" y="40135"/>
                </a:cubicBezTo>
                <a:lnTo>
                  <a:pt x="40320" y="40135"/>
                </a:lnTo>
                <a:close/>
                <a:moveTo>
                  <a:pt x="193957" y="133926"/>
                </a:moveTo>
                <a:lnTo>
                  <a:pt x="153647" y="133926"/>
                </a:lnTo>
                <a:lnTo>
                  <a:pt x="153647" y="2409"/>
                </a:lnTo>
                <a:lnTo>
                  <a:pt x="193957" y="2409"/>
                </a:lnTo>
                <a:lnTo>
                  <a:pt x="193957" y="133926"/>
                </a:lnTo>
                <a:close/>
                <a:moveTo>
                  <a:pt x="290362" y="0"/>
                </a:moveTo>
                <a:cubicBezTo>
                  <a:pt x="310112" y="0"/>
                  <a:pt x="325862" y="5697"/>
                  <a:pt x="337610" y="17109"/>
                </a:cubicBezTo>
                <a:lnTo>
                  <a:pt x="309406" y="45560"/>
                </a:lnTo>
                <a:cubicBezTo>
                  <a:pt x="303523" y="40742"/>
                  <a:pt x="296236" y="38333"/>
                  <a:pt x="287535" y="38333"/>
                </a:cubicBezTo>
                <a:cubicBezTo>
                  <a:pt x="279550" y="38333"/>
                  <a:pt x="273037" y="41102"/>
                  <a:pt x="268031" y="46649"/>
                </a:cubicBezTo>
                <a:cubicBezTo>
                  <a:pt x="263017" y="52189"/>
                  <a:pt x="260506" y="59389"/>
                  <a:pt x="260506" y="68224"/>
                </a:cubicBezTo>
                <a:cubicBezTo>
                  <a:pt x="260506" y="78590"/>
                  <a:pt x="263255" y="86389"/>
                  <a:pt x="268729" y="91611"/>
                </a:cubicBezTo>
                <a:cubicBezTo>
                  <a:pt x="274220" y="96833"/>
                  <a:pt x="280835" y="99445"/>
                  <a:pt x="288599" y="99445"/>
                </a:cubicBezTo>
                <a:cubicBezTo>
                  <a:pt x="295887" y="99445"/>
                  <a:pt x="301608" y="98363"/>
                  <a:pt x="305720" y="96191"/>
                </a:cubicBezTo>
                <a:cubicBezTo>
                  <a:pt x="309840" y="94020"/>
                  <a:pt x="312811" y="90441"/>
                  <a:pt x="314692" y="85465"/>
                </a:cubicBezTo>
                <a:lnTo>
                  <a:pt x="285194" y="85465"/>
                </a:lnTo>
                <a:lnTo>
                  <a:pt x="285194" y="56892"/>
                </a:lnTo>
                <a:lnTo>
                  <a:pt x="353011" y="56892"/>
                </a:lnTo>
                <a:cubicBezTo>
                  <a:pt x="353632" y="60831"/>
                  <a:pt x="353956" y="65658"/>
                  <a:pt x="353956" y="71363"/>
                </a:cubicBezTo>
                <a:cubicBezTo>
                  <a:pt x="353956" y="80445"/>
                  <a:pt x="352662" y="88675"/>
                  <a:pt x="350040" y="96112"/>
                </a:cubicBezTo>
                <a:cubicBezTo>
                  <a:pt x="347409" y="103550"/>
                  <a:pt x="343961" y="109696"/>
                  <a:pt x="339730" y="114558"/>
                </a:cubicBezTo>
                <a:cubicBezTo>
                  <a:pt x="335499" y="119420"/>
                  <a:pt x="330595" y="123516"/>
                  <a:pt x="325036" y="126848"/>
                </a:cubicBezTo>
                <a:cubicBezTo>
                  <a:pt x="319468" y="130190"/>
                  <a:pt x="313824" y="132599"/>
                  <a:pt x="308112" y="134050"/>
                </a:cubicBezTo>
                <a:cubicBezTo>
                  <a:pt x="302391" y="135491"/>
                  <a:pt x="296636" y="136212"/>
                  <a:pt x="290830" y="136212"/>
                </a:cubicBezTo>
                <a:cubicBezTo>
                  <a:pt x="280095" y="136212"/>
                  <a:pt x="270219" y="134445"/>
                  <a:pt x="261212" y="130954"/>
                </a:cubicBezTo>
                <a:cubicBezTo>
                  <a:pt x="252197" y="127455"/>
                  <a:pt x="244671" y="122673"/>
                  <a:pt x="238601" y="116563"/>
                </a:cubicBezTo>
                <a:cubicBezTo>
                  <a:pt x="232531" y="110461"/>
                  <a:pt x="227789" y="103225"/>
                  <a:pt x="224426" y="94908"/>
                </a:cubicBezTo>
                <a:cubicBezTo>
                  <a:pt x="221055" y="86591"/>
                  <a:pt x="219370" y="77712"/>
                  <a:pt x="219370" y="68224"/>
                </a:cubicBezTo>
                <a:cubicBezTo>
                  <a:pt x="219370" y="48136"/>
                  <a:pt x="225984" y="31738"/>
                  <a:pt x="239231" y="19043"/>
                </a:cubicBezTo>
                <a:cubicBezTo>
                  <a:pt x="252478" y="6347"/>
                  <a:pt x="269521" y="0"/>
                  <a:pt x="290362" y="0"/>
                </a:cubicBezTo>
                <a:lnTo>
                  <a:pt x="290362" y="0"/>
                </a:lnTo>
                <a:close/>
                <a:moveTo>
                  <a:pt x="419670" y="133926"/>
                </a:moveTo>
                <a:lnTo>
                  <a:pt x="379351" y="133926"/>
                </a:lnTo>
                <a:lnTo>
                  <a:pt x="379351" y="2409"/>
                </a:lnTo>
                <a:lnTo>
                  <a:pt x="419670" y="2409"/>
                </a:lnTo>
                <a:lnTo>
                  <a:pt x="419670" y="133926"/>
                </a:lnTo>
                <a:close/>
                <a:moveTo>
                  <a:pt x="553447" y="40257"/>
                </a:moveTo>
                <a:lnTo>
                  <a:pt x="517597" y="40257"/>
                </a:lnTo>
                <a:lnTo>
                  <a:pt x="517597" y="133926"/>
                </a:lnTo>
                <a:lnTo>
                  <a:pt x="477279" y="133926"/>
                </a:lnTo>
                <a:lnTo>
                  <a:pt x="477279" y="40257"/>
                </a:lnTo>
                <a:lnTo>
                  <a:pt x="441557" y="40257"/>
                </a:lnTo>
                <a:lnTo>
                  <a:pt x="441557" y="2409"/>
                </a:lnTo>
                <a:lnTo>
                  <a:pt x="553447" y="2409"/>
                </a:lnTo>
                <a:lnTo>
                  <a:pt x="553447" y="40257"/>
                </a:lnTo>
                <a:close/>
                <a:moveTo>
                  <a:pt x="694273" y="133926"/>
                </a:moveTo>
                <a:lnTo>
                  <a:pt x="651613" y="133926"/>
                </a:lnTo>
                <a:lnTo>
                  <a:pt x="644215" y="112105"/>
                </a:lnTo>
                <a:lnTo>
                  <a:pt x="598371" y="112105"/>
                </a:lnTo>
                <a:lnTo>
                  <a:pt x="591084" y="133926"/>
                </a:lnTo>
                <a:lnTo>
                  <a:pt x="548884" y="133926"/>
                </a:lnTo>
                <a:lnTo>
                  <a:pt x="598022" y="2409"/>
                </a:lnTo>
                <a:lnTo>
                  <a:pt x="645152" y="2409"/>
                </a:lnTo>
                <a:lnTo>
                  <a:pt x="694273" y="133926"/>
                </a:lnTo>
                <a:close/>
                <a:moveTo>
                  <a:pt x="609779" y="78107"/>
                </a:moveTo>
                <a:lnTo>
                  <a:pt x="632807" y="78107"/>
                </a:lnTo>
                <a:lnTo>
                  <a:pt x="621289" y="43757"/>
                </a:lnTo>
                <a:lnTo>
                  <a:pt x="609779" y="78107"/>
                </a:lnTo>
                <a:lnTo>
                  <a:pt x="609779" y="78107"/>
                </a:lnTo>
                <a:close/>
                <a:moveTo>
                  <a:pt x="800246" y="133926"/>
                </a:moveTo>
                <a:lnTo>
                  <a:pt x="714628" y="133926"/>
                </a:lnTo>
                <a:lnTo>
                  <a:pt x="714628" y="2409"/>
                </a:lnTo>
                <a:lnTo>
                  <a:pt x="754947" y="2409"/>
                </a:lnTo>
                <a:lnTo>
                  <a:pt x="754947" y="96069"/>
                </a:lnTo>
                <a:lnTo>
                  <a:pt x="800246" y="96069"/>
                </a:lnTo>
                <a:lnTo>
                  <a:pt x="800246" y="133926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0" name="Полилиния: фигура 39">
            <a:extLst>
              <a:ext uri="{FF2B5EF4-FFF2-40B4-BE49-F238E27FC236}">
                <a16:creationId xmlns:a16="http://schemas.microsoft.com/office/drawing/2014/main" id="{B39FBFE4-3ADA-8342-4098-7822AA87EFB8}"/>
              </a:ext>
            </a:extLst>
          </p:cNvPr>
          <p:cNvSpPr/>
          <p:nvPr/>
        </p:nvSpPr>
        <p:spPr>
          <a:xfrm>
            <a:off x="2967053" y="6423685"/>
            <a:ext cx="804563" cy="160425"/>
          </a:xfrm>
          <a:custGeom>
            <a:avLst/>
            <a:gdLst>
              <a:gd name="connsiteX0" fmla="*/ 215804 w 804563"/>
              <a:gd name="connsiteY0" fmla="*/ 160425 h 160425"/>
              <a:gd name="connsiteX1" fmla="*/ 157565 w 804563"/>
              <a:gd name="connsiteY1" fmla="*/ 160425 h 160425"/>
              <a:gd name="connsiteX2" fmla="*/ 131949 w 804563"/>
              <a:gd name="connsiteY2" fmla="*/ 74408 h 160425"/>
              <a:gd name="connsiteX3" fmla="*/ 106188 w 804563"/>
              <a:gd name="connsiteY3" fmla="*/ 160425 h 160425"/>
              <a:gd name="connsiteX4" fmla="*/ 47961 w 804563"/>
              <a:gd name="connsiteY4" fmla="*/ 160425 h 160425"/>
              <a:gd name="connsiteX5" fmla="*/ 0 w 804563"/>
              <a:gd name="connsiteY5" fmla="*/ 0 h 160425"/>
              <a:gd name="connsiteX6" fmla="*/ 50937 w 804563"/>
              <a:gd name="connsiteY6" fmla="*/ 0 h 160425"/>
              <a:gd name="connsiteX7" fmla="*/ 77888 w 804563"/>
              <a:gd name="connsiteY7" fmla="*/ 102351 h 160425"/>
              <a:gd name="connsiteX8" fmla="*/ 106043 w 804563"/>
              <a:gd name="connsiteY8" fmla="*/ 0 h 160425"/>
              <a:gd name="connsiteX9" fmla="*/ 158459 w 804563"/>
              <a:gd name="connsiteY9" fmla="*/ 0 h 160425"/>
              <a:gd name="connsiteX10" fmla="*/ 186604 w 804563"/>
              <a:gd name="connsiteY10" fmla="*/ 102351 h 160425"/>
              <a:gd name="connsiteX11" fmla="*/ 213565 w 804563"/>
              <a:gd name="connsiteY11" fmla="*/ 0 h 160425"/>
              <a:gd name="connsiteX12" fmla="*/ 263904 w 804563"/>
              <a:gd name="connsiteY12" fmla="*/ 0 h 160425"/>
              <a:gd name="connsiteX13" fmla="*/ 215804 w 804563"/>
              <a:gd name="connsiteY13" fmla="*/ 160425 h 160425"/>
              <a:gd name="connsiteX14" fmla="*/ 215804 w 804563"/>
              <a:gd name="connsiteY14" fmla="*/ 160425 h 160425"/>
              <a:gd name="connsiteX15" fmla="*/ 426754 w 804563"/>
              <a:gd name="connsiteY15" fmla="*/ 160425 h 160425"/>
              <a:gd name="connsiteX16" fmla="*/ 293615 w 804563"/>
              <a:gd name="connsiteY16" fmla="*/ 160425 h 160425"/>
              <a:gd name="connsiteX17" fmla="*/ 293615 w 804563"/>
              <a:gd name="connsiteY17" fmla="*/ 0 h 160425"/>
              <a:gd name="connsiteX18" fmla="*/ 427044 w 804563"/>
              <a:gd name="connsiteY18" fmla="*/ 0 h 160425"/>
              <a:gd name="connsiteX19" fmla="*/ 427044 w 804563"/>
              <a:gd name="connsiteY19" fmla="*/ 41917 h 160425"/>
              <a:gd name="connsiteX20" fmla="*/ 344840 w 804563"/>
              <a:gd name="connsiteY20" fmla="*/ 41917 h 160425"/>
              <a:gd name="connsiteX21" fmla="*/ 344840 w 804563"/>
              <a:gd name="connsiteY21" fmla="*/ 58823 h 160425"/>
              <a:gd name="connsiteX22" fmla="*/ 420497 w 804563"/>
              <a:gd name="connsiteY22" fmla="*/ 58823 h 160425"/>
              <a:gd name="connsiteX23" fmla="*/ 420497 w 804563"/>
              <a:gd name="connsiteY23" fmla="*/ 100731 h 160425"/>
              <a:gd name="connsiteX24" fmla="*/ 344840 w 804563"/>
              <a:gd name="connsiteY24" fmla="*/ 100731 h 160425"/>
              <a:gd name="connsiteX25" fmla="*/ 344840 w 804563"/>
              <a:gd name="connsiteY25" fmla="*/ 118517 h 160425"/>
              <a:gd name="connsiteX26" fmla="*/ 426754 w 804563"/>
              <a:gd name="connsiteY26" fmla="*/ 118517 h 160425"/>
              <a:gd name="connsiteX27" fmla="*/ 426754 w 804563"/>
              <a:gd name="connsiteY27" fmla="*/ 160425 h 160425"/>
              <a:gd name="connsiteX28" fmla="*/ 426754 w 804563"/>
              <a:gd name="connsiteY28" fmla="*/ 160425 h 160425"/>
              <a:gd name="connsiteX29" fmla="*/ 599429 w 804563"/>
              <a:gd name="connsiteY29" fmla="*/ 160425 h 160425"/>
              <a:gd name="connsiteX30" fmla="*/ 466281 w 804563"/>
              <a:gd name="connsiteY30" fmla="*/ 160425 h 160425"/>
              <a:gd name="connsiteX31" fmla="*/ 466281 w 804563"/>
              <a:gd name="connsiteY31" fmla="*/ 0 h 160425"/>
              <a:gd name="connsiteX32" fmla="*/ 599727 w 804563"/>
              <a:gd name="connsiteY32" fmla="*/ 0 h 160425"/>
              <a:gd name="connsiteX33" fmla="*/ 599727 w 804563"/>
              <a:gd name="connsiteY33" fmla="*/ 41917 h 160425"/>
              <a:gd name="connsiteX34" fmla="*/ 517514 w 804563"/>
              <a:gd name="connsiteY34" fmla="*/ 41917 h 160425"/>
              <a:gd name="connsiteX35" fmla="*/ 517514 w 804563"/>
              <a:gd name="connsiteY35" fmla="*/ 58823 h 160425"/>
              <a:gd name="connsiteX36" fmla="*/ 593171 w 804563"/>
              <a:gd name="connsiteY36" fmla="*/ 58823 h 160425"/>
              <a:gd name="connsiteX37" fmla="*/ 593171 w 804563"/>
              <a:gd name="connsiteY37" fmla="*/ 100731 h 160425"/>
              <a:gd name="connsiteX38" fmla="*/ 517514 w 804563"/>
              <a:gd name="connsiteY38" fmla="*/ 100731 h 160425"/>
              <a:gd name="connsiteX39" fmla="*/ 517514 w 804563"/>
              <a:gd name="connsiteY39" fmla="*/ 118517 h 160425"/>
              <a:gd name="connsiteX40" fmla="*/ 599429 w 804563"/>
              <a:gd name="connsiteY40" fmla="*/ 118517 h 160425"/>
              <a:gd name="connsiteX41" fmla="*/ 599429 w 804563"/>
              <a:gd name="connsiteY41" fmla="*/ 160425 h 160425"/>
              <a:gd name="connsiteX42" fmla="*/ 599429 w 804563"/>
              <a:gd name="connsiteY42" fmla="*/ 160425 h 160425"/>
              <a:gd name="connsiteX43" fmla="*/ 690052 w 804563"/>
              <a:gd name="connsiteY43" fmla="*/ 57494 h 160425"/>
              <a:gd name="connsiteX44" fmla="*/ 701520 w 804563"/>
              <a:gd name="connsiteY44" fmla="*/ 57494 h 160425"/>
              <a:gd name="connsiteX45" fmla="*/ 737701 w 804563"/>
              <a:gd name="connsiteY45" fmla="*/ 0 h 160425"/>
              <a:gd name="connsiteX46" fmla="*/ 799064 w 804563"/>
              <a:gd name="connsiteY46" fmla="*/ 0 h 160425"/>
              <a:gd name="connsiteX47" fmla="*/ 743218 w 804563"/>
              <a:gd name="connsiteY47" fmla="*/ 78237 h 160425"/>
              <a:gd name="connsiteX48" fmla="*/ 804564 w 804563"/>
              <a:gd name="connsiteY48" fmla="*/ 160425 h 160425"/>
              <a:gd name="connsiteX49" fmla="*/ 742920 w 804563"/>
              <a:gd name="connsiteY49" fmla="*/ 160425 h 160425"/>
              <a:gd name="connsiteX50" fmla="*/ 701520 w 804563"/>
              <a:gd name="connsiteY50" fmla="*/ 101761 h 160425"/>
              <a:gd name="connsiteX51" fmla="*/ 690052 w 804563"/>
              <a:gd name="connsiteY51" fmla="*/ 101761 h 160425"/>
              <a:gd name="connsiteX52" fmla="*/ 690052 w 804563"/>
              <a:gd name="connsiteY52" fmla="*/ 160425 h 160425"/>
              <a:gd name="connsiteX53" fmla="*/ 638964 w 804563"/>
              <a:gd name="connsiteY53" fmla="*/ 160425 h 160425"/>
              <a:gd name="connsiteX54" fmla="*/ 638964 w 804563"/>
              <a:gd name="connsiteY54" fmla="*/ 0 h 160425"/>
              <a:gd name="connsiteX55" fmla="*/ 690052 w 804563"/>
              <a:gd name="connsiteY55" fmla="*/ 0 h 160425"/>
              <a:gd name="connsiteX56" fmla="*/ 690052 w 804563"/>
              <a:gd name="connsiteY56" fmla="*/ 57494 h 160425"/>
              <a:gd name="connsiteX57" fmla="*/ 690052 w 804563"/>
              <a:gd name="connsiteY57" fmla="*/ 57494 h 16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04563" h="160425">
                <a:moveTo>
                  <a:pt x="215804" y="160425"/>
                </a:moveTo>
                <a:lnTo>
                  <a:pt x="157565" y="160425"/>
                </a:lnTo>
                <a:lnTo>
                  <a:pt x="131949" y="74408"/>
                </a:lnTo>
                <a:lnTo>
                  <a:pt x="106188" y="160425"/>
                </a:lnTo>
                <a:lnTo>
                  <a:pt x="47961" y="160425"/>
                </a:lnTo>
                <a:lnTo>
                  <a:pt x="0" y="0"/>
                </a:lnTo>
                <a:lnTo>
                  <a:pt x="50937" y="0"/>
                </a:lnTo>
                <a:lnTo>
                  <a:pt x="77888" y="102351"/>
                </a:lnTo>
                <a:lnTo>
                  <a:pt x="106043" y="0"/>
                </a:lnTo>
                <a:lnTo>
                  <a:pt x="158459" y="0"/>
                </a:lnTo>
                <a:lnTo>
                  <a:pt x="186604" y="102351"/>
                </a:lnTo>
                <a:lnTo>
                  <a:pt x="213565" y="0"/>
                </a:lnTo>
                <a:lnTo>
                  <a:pt x="263904" y="0"/>
                </a:lnTo>
                <a:lnTo>
                  <a:pt x="215804" y="160425"/>
                </a:lnTo>
                <a:lnTo>
                  <a:pt x="215804" y="160425"/>
                </a:lnTo>
                <a:close/>
                <a:moveTo>
                  <a:pt x="426754" y="160425"/>
                </a:moveTo>
                <a:lnTo>
                  <a:pt x="293615" y="160425"/>
                </a:lnTo>
                <a:lnTo>
                  <a:pt x="293615" y="0"/>
                </a:lnTo>
                <a:lnTo>
                  <a:pt x="427044" y="0"/>
                </a:lnTo>
                <a:lnTo>
                  <a:pt x="427044" y="41917"/>
                </a:lnTo>
                <a:lnTo>
                  <a:pt x="344840" y="41917"/>
                </a:lnTo>
                <a:lnTo>
                  <a:pt x="344840" y="58823"/>
                </a:lnTo>
                <a:lnTo>
                  <a:pt x="420497" y="58823"/>
                </a:lnTo>
                <a:lnTo>
                  <a:pt x="420497" y="100731"/>
                </a:lnTo>
                <a:lnTo>
                  <a:pt x="344840" y="100731"/>
                </a:lnTo>
                <a:lnTo>
                  <a:pt x="344840" y="118517"/>
                </a:lnTo>
                <a:lnTo>
                  <a:pt x="426754" y="118517"/>
                </a:lnTo>
                <a:lnTo>
                  <a:pt x="426754" y="160425"/>
                </a:lnTo>
                <a:lnTo>
                  <a:pt x="426754" y="160425"/>
                </a:lnTo>
                <a:close/>
                <a:moveTo>
                  <a:pt x="599429" y="160425"/>
                </a:moveTo>
                <a:lnTo>
                  <a:pt x="466281" y="160425"/>
                </a:lnTo>
                <a:lnTo>
                  <a:pt x="466281" y="0"/>
                </a:lnTo>
                <a:lnTo>
                  <a:pt x="599727" y="0"/>
                </a:lnTo>
                <a:lnTo>
                  <a:pt x="599727" y="41917"/>
                </a:lnTo>
                <a:lnTo>
                  <a:pt x="517514" y="41917"/>
                </a:lnTo>
                <a:lnTo>
                  <a:pt x="517514" y="58823"/>
                </a:lnTo>
                <a:lnTo>
                  <a:pt x="593171" y="58823"/>
                </a:lnTo>
                <a:lnTo>
                  <a:pt x="593171" y="100731"/>
                </a:lnTo>
                <a:lnTo>
                  <a:pt x="517514" y="100731"/>
                </a:lnTo>
                <a:lnTo>
                  <a:pt x="517514" y="118517"/>
                </a:lnTo>
                <a:lnTo>
                  <a:pt x="599429" y="118517"/>
                </a:lnTo>
                <a:lnTo>
                  <a:pt x="599429" y="160425"/>
                </a:lnTo>
                <a:lnTo>
                  <a:pt x="599429" y="160425"/>
                </a:lnTo>
                <a:close/>
                <a:moveTo>
                  <a:pt x="690052" y="57494"/>
                </a:moveTo>
                <a:lnTo>
                  <a:pt x="701520" y="57494"/>
                </a:lnTo>
                <a:lnTo>
                  <a:pt x="737701" y="0"/>
                </a:lnTo>
                <a:lnTo>
                  <a:pt x="799064" y="0"/>
                </a:lnTo>
                <a:lnTo>
                  <a:pt x="743218" y="78237"/>
                </a:lnTo>
                <a:lnTo>
                  <a:pt x="804564" y="160425"/>
                </a:lnTo>
                <a:lnTo>
                  <a:pt x="742920" y="160425"/>
                </a:lnTo>
                <a:lnTo>
                  <a:pt x="701520" y="101761"/>
                </a:lnTo>
                <a:lnTo>
                  <a:pt x="690052" y="101761"/>
                </a:lnTo>
                <a:lnTo>
                  <a:pt x="690052" y="160425"/>
                </a:lnTo>
                <a:lnTo>
                  <a:pt x="638964" y="160425"/>
                </a:lnTo>
                <a:lnTo>
                  <a:pt x="638964" y="0"/>
                </a:lnTo>
                <a:lnTo>
                  <a:pt x="690052" y="0"/>
                </a:lnTo>
                <a:lnTo>
                  <a:pt x="690052" y="57494"/>
                </a:lnTo>
                <a:lnTo>
                  <a:pt x="690052" y="57494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Рисунок 42">
            <a:extLst>
              <a:ext uri="{FF2B5EF4-FFF2-40B4-BE49-F238E27FC236}">
                <a16:creationId xmlns:a16="http://schemas.microsoft.com/office/drawing/2014/main" id="{69C9B874-005D-1531-010B-383BB272D102}"/>
              </a:ext>
            </a:extLst>
          </p:cNvPr>
          <p:cNvSpPr/>
          <p:nvPr/>
        </p:nvSpPr>
        <p:spPr>
          <a:xfrm>
            <a:off x="3994896" y="6037024"/>
            <a:ext cx="1564618" cy="546553"/>
          </a:xfrm>
          <a:custGeom>
            <a:avLst/>
            <a:gdLst>
              <a:gd name="connsiteX0" fmla="*/ 452141 w 1709242"/>
              <a:gd name="connsiteY0" fmla="*/ 506194 h 571627"/>
              <a:gd name="connsiteX1" fmla="*/ 274161 w 1709242"/>
              <a:gd name="connsiteY1" fmla="*/ 328291 h 571627"/>
              <a:gd name="connsiteX2" fmla="*/ 288789 w 1709242"/>
              <a:gd name="connsiteY2" fmla="*/ 313664 h 571627"/>
              <a:gd name="connsiteX3" fmla="*/ 444386 w 1709242"/>
              <a:gd name="connsiteY3" fmla="*/ 469261 h 571627"/>
              <a:gd name="connsiteX4" fmla="*/ 444325 w 1709242"/>
              <a:gd name="connsiteY4" fmla="*/ 469313 h 571627"/>
              <a:gd name="connsiteX5" fmla="*/ 476287 w 1709242"/>
              <a:gd name="connsiteY5" fmla="*/ 501163 h 571627"/>
              <a:gd name="connsiteX6" fmla="*/ 544602 w 1709242"/>
              <a:gd name="connsiteY6" fmla="*/ 569477 h 571627"/>
              <a:gd name="connsiteX7" fmla="*/ 608302 w 1709242"/>
              <a:gd name="connsiteY7" fmla="*/ 569477 h 571627"/>
              <a:gd name="connsiteX8" fmla="*/ 851172 w 1709242"/>
              <a:gd name="connsiteY8" fmla="*/ 569477 h 571627"/>
              <a:gd name="connsiteX9" fmla="*/ 851172 w 1709242"/>
              <a:gd name="connsiteY9" fmla="*/ 524460 h 571627"/>
              <a:gd name="connsiteX10" fmla="*/ 693048 w 1709242"/>
              <a:gd name="connsiteY10" fmla="*/ 524460 h 571627"/>
              <a:gd name="connsiteX11" fmla="*/ 693048 w 1709242"/>
              <a:gd name="connsiteY11" fmla="*/ 3 h 571627"/>
              <a:gd name="connsiteX12" fmla="*/ 671890 w 1709242"/>
              <a:gd name="connsiteY12" fmla="*/ 3 h 571627"/>
              <a:gd name="connsiteX13" fmla="*/ 671890 w 1709242"/>
              <a:gd name="connsiteY13" fmla="*/ 524460 h 571627"/>
              <a:gd name="connsiteX14" fmla="*/ 647468 w 1709242"/>
              <a:gd name="connsiteY14" fmla="*/ 524460 h 571627"/>
              <a:gd name="connsiteX15" fmla="*/ 647468 w 1709242"/>
              <a:gd name="connsiteY15" fmla="*/ 3 h 571627"/>
              <a:gd name="connsiteX16" fmla="*/ 602562 w 1709242"/>
              <a:gd name="connsiteY16" fmla="*/ 3 h 571627"/>
              <a:gd name="connsiteX17" fmla="*/ 602562 w 1709242"/>
              <a:gd name="connsiteY17" fmla="*/ 563737 h 571627"/>
              <a:gd name="connsiteX18" fmla="*/ 508138 w 1709242"/>
              <a:gd name="connsiteY18" fmla="*/ 469313 h 571627"/>
              <a:gd name="connsiteX19" fmla="*/ 320638 w 1709242"/>
              <a:gd name="connsiteY19" fmla="*/ 281814 h 571627"/>
              <a:gd name="connsiteX20" fmla="*/ 473512 w 1709242"/>
              <a:gd name="connsiteY20" fmla="*/ 128941 h 571627"/>
              <a:gd name="connsiteX21" fmla="*/ 507568 w 1709242"/>
              <a:gd name="connsiteY21" fmla="*/ 180963 h 571627"/>
              <a:gd name="connsiteX22" fmla="*/ 531322 w 1709242"/>
              <a:gd name="connsiteY22" fmla="*/ 284853 h 571627"/>
              <a:gd name="connsiteX23" fmla="*/ 506449 w 1709242"/>
              <a:gd name="connsiteY23" fmla="*/ 391432 h 571627"/>
              <a:gd name="connsiteX24" fmla="*/ 540213 w 1709242"/>
              <a:gd name="connsiteY24" fmla="*/ 424632 h 571627"/>
              <a:gd name="connsiteX25" fmla="*/ 571871 w 1709242"/>
              <a:gd name="connsiteY25" fmla="*/ 232872 h 571627"/>
              <a:gd name="connsiteX26" fmla="*/ 505341 w 1709242"/>
              <a:gd name="connsiteY26" fmla="*/ 97112 h 571627"/>
              <a:gd name="connsiteX27" fmla="*/ 602337 w 1709242"/>
              <a:gd name="connsiteY27" fmla="*/ 116 h 571627"/>
              <a:gd name="connsiteX28" fmla="*/ 538749 w 1709242"/>
              <a:gd name="connsiteY28" fmla="*/ 116 h 571627"/>
              <a:gd name="connsiteX29" fmla="*/ 472945 w 1709242"/>
              <a:gd name="connsiteY29" fmla="*/ 65941 h 571627"/>
              <a:gd name="connsiteX30" fmla="*/ 472686 w 1709242"/>
              <a:gd name="connsiteY30" fmla="*/ 65729 h 571627"/>
              <a:gd name="connsiteX31" fmla="*/ 441061 w 1709242"/>
              <a:gd name="connsiteY31" fmla="*/ 97691 h 571627"/>
              <a:gd name="connsiteX32" fmla="*/ 441141 w 1709242"/>
              <a:gd name="connsiteY32" fmla="*/ 97755 h 571627"/>
              <a:gd name="connsiteX33" fmla="*/ 216761 w 1709242"/>
              <a:gd name="connsiteY33" fmla="*/ 322205 h 571627"/>
              <a:gd name="connsiteX34" fmla="*/ 216761 w 1709242"/>
              <a:gd name="connsiteY34" fmla="*/ 247488 h 571627"/>
              <a:gd name="connsiteX35" fmla="*/ 464133 w 1709242"/>
              <a:gd name="connsiteY35" fmla="*/ 116 h 571627"/>
              <a:gd name="connsiteX36" fmla="*/ 434196 w 1709242"/>
              <a:gd name="connsiteY36" fmla="*/ 116 h 571627"/>
              <a:gd name="connsiteX37" fmla="*/ 409379 w 1709242"/>
              <a:gd name="connsiteY37" fmla="*/ 24932 h 571627"/>
              <a:gd name="connsiteX38" fmla="*/ 291940 w 1709242"/>
              <a:gd name="connsiteY38" fmla="*/ 4 h 571627"/>
              <a:gd name="connsiteX39" fmla="*/ 0 w 1709242"/>
              <a:gd name="connsiteY39" fmla="*/ 4 h 571627"/>
              <a:gd name="connsiteX40" fmla="*/ 0 w 1709242"/>
              <a:gd name="connsiteY40" fmla="*/ 569141 h 571627"/>
              <a:gd name="connsiteX41" fmla="*/ 291940 w 1709242"/>
              <a:gd name="connsiteY41" fmla="*/ 569141 h 571627"/>
              <a:gd name="connsiteX42" fmla="*/ 442139 w 1709242"/>
              <a:gd name="connsiteY42" fmla="*/ 526121 h 571627"/>
              <a:gd name="connsiteX43" fmla="*/ 485629 w 1709242"/>
              <a:gd name="connsiteY43" fmla="*/ 569590 h 571627"/>
              <a:gd name="connsiteX44" fmla="*/ 515566 w 1709242"/>
              <a:gd name="connsiteY44" fmla="*/ 569590 h 571627"/>
              <a:gd name="connsiteX45" fmla="*/ 459955 w 1709242"/>
              <a:gd name="connsiteY45" fmla="*/ 514003 h 571627"/>
              <a:gd name="connsiteX46" fmla="*/ 459968 w 1709242"/>
              <a:gd name="connsiteY46" fmla="*/ 513994 h 571627"/>
              <a:gd name="connsiteX47" fmla="*/ 452141 w 1709242"/>
              <a:gd name="connsiteY47" fmla="*/ 506194 h 571627"/>
              <a:gd name="connsiteX48" fmla="*/ 171518 w 1709242"/>
              <a:gd name="connsiteY48" fmla="*/ 262794 h 571627"/>
              <a:gd name="connsiteX49" fmla="*/ 171743 w 1709242"/>
              <a:gd name="connsiteY49" fmla="*/ 262569 h 571627"/>
              <a:gd name="connsiteX50" fmla="*/ 171743 w 1709242"/>
              <a:gd name="connsiteY50" fmla="*/ 45021 h 571627"/>
              <a:gd name="connsiteX51" fmla="*/ 89698 w 1709242"/>
              <a:gd name="connsiteY51" fmla="*/ 45021 h 571627"/>
              <a:gd name="connsiteX52" fmla="*/ 89698 w 1709242"/>
              <a:gd name="connsiteY52" fmla="*/ 524235 h 571627"/>
              <a:gd name="connsiteX53" fmla="*/ 171743 w 1709242"/>
              <a:gd name="connsiteY53" fmla="*/ 524235 h 571627"/>
              <a:gd name="connsiteX54" fmla="*/ 171743 w 1709242"/>
              <a:gd name="connsiteY54" fmla="*/ 292506 h 571627"/>
              <a:gd name="connsiteX55" fmla="*/ 171518 w 1709242"/>
              <a:gd name="connsiteY55" fmla="*/ 292731 h 571627"/>
              <a:gd name="connsiteX56" fmla="*/ 171518 w 1709242"/>
              <a:gd name="connsiteY56" fmla="*/ 262794 h 571627"/>
              <a:gd name="connsiteX57" fmla="*/ 216761 w 1709242"/>
              <a:gd name="connsiteY57" fmla="*/ 45021 h 571627"/>
              <a:gd name="connsiteX58" fmla="*/ 216761 w 1709242"/>
              <a:gd name="connsiteY58" fmla="*/ 217551 h 571627"/>
              <a:gd name="connsiteX59" fmla="*/ 374583 w 1709242"/>
              <a:gd name="connsiteY59" fmla="*/ 59728 h 571627"/>
              <a:gd name="connsiteX60" fmla="*/ 291940 w 1709242"/>
              <a:gd name="connsiteY60" fmla="*/ 45021 h 571627"/>
              <a:gd name="connsiteX61" fmla="*/ 216761 w 1709242"/>
              <a:gd name="connsiteY61" fmla="*/ 45021 h 571627"/>
              <a:gd name="connsiteX62" fmla="*/ 409325 w 1709242"/>
              <a:gd name="connsiteY62" fmla="*/ 493321 h 571627"/>
              <a:gd name="connsiteX63" fmla="*/ 259194 w 1709242"/>
              <a:gd name="connsiteY63" fmla="*/ 343260 h 571627"/>
              <a:gd name="connsiteX64" fmla="*/ 216761 w 1709242"/>
              <a:gd name="connsiteY64" fmla="*/ 385693 h 571627"/>
              <a:gd name="connsiteX65" fmla="*/ 216761 w 1709242"/>
              <a:gd name="connsiteY65" fmla="*/ 524235 h 571627"/>
              <a:gd name="connsiteX66" fmla="*/ 291827 w 1709242"/>
              <a:gd name="connsiteY66" fmla="*/ 524235 h 571627"/>
              <a:gd name="connsiteX67" fmla="*/ 409325 w 1709242"/>
              <a:gd name="connsiteY67" fmla="*/ 493321 h 571627"/>
              <a:gd name="connsiteX68" fmla="*/ 68539 w 1709242"/>
              <a:gd name="connsiteY68" fmla="*/ 524235 h 571627"/>
              <a:gd name="connsiteX69" fmla="*/ 68539 w 1709242"/>
              <a:gd name="connsiteY69" fmla="*/ 45021 h 571627"/>
              <a:gd name="connsiteX70" fmla="*/ 45018 w 1709242"/>
              <a:gd name="connsiteY70" fmla="*/ 45021 h 571627"/>
              <a:gd name="connsiteX71" fmla="*/ 45018 w 1709242"/>
              <a:gd name="connsiteY71" fmla="*/ 524235 h 571627"/>
              <a:gd name="connsiteX72" fmla="*/ 68539 w 1709242"/>
              <a:gd name="connsiteY72" fmla="*/ 524235 h 571627"/>
              <a:gd name="connsiteX73" fmla="*/ 915097 w 1709242"/>
              <a:gd name="connsiteY73" fmla="*/ 1128 h 571627"/>
              <a:gd name="connsiteX74" fmla="*/ 915097 w 1709242"/>
              <a:gd name="connsiteY74" fmla="*/ 129542 h 571627"/>
              <a:gd name="connsiteX75" fmla="*/ 936144 w 1709242"/>
              <a:gd name="connsiteY75" fmla="*/ 129542 h 571627"/>
              <a:gd name="connsiteX76" fmla="*/ 936144 w 1709242"/>
              <a:gd name="connsiteY76" fmla="*/ 65875 h 571627"/>
              <a:gd name="connsiteX77" fmla="*/ 992642 w 1709242"/>
              <a:gd name="connsiteY77" fmla="*/ 129542 h 571627"/>
              <a:gd name="connsiteX78" fmla="*/ 1019989 w 1709242"/>
              <a:gd name="connsiteY78" fmla="*/ 129428 h 571627"/>
              <a:gd name="connsiteX79" fmla="*/ 959391 w 1709242"/>
              <a:gd name="connsiteY79" fmla="*/ 62102 h 571627"/>
              <a:gd name="connsiteX80" fmla="*/ 1018303 w 1709242"/>
              <a:gd name="connsiteY80" fmla="*/ 1128 h 571627"/>
              <a:gd name="connsiteX81" fmla="*/ 991290 w 1709242"/>
              <a:gd name="connsiteY81" fmla="*/ 1128 h 571627"/>
              <a:gd name="connsiteX82" fmla="*/ 936144 w 1709242"/>
              <a:gd name="connsiteY82" fmla="*/ 59481 h 571627"/>
              <a:gd name="connsiteX83" fmla="*/ 936144 w 1709242"/>
              <a:gd name="connsiteY83" fmla="*/ 1128 h 571627"/>
              <a:gd name="connsiteX84" fmla="*/ 915097 w 1709242"/>
              <a:gd name="connsiteY84" fmla="*/ 1128 h 571627"/>
              <a:gd name="connsiteX85" fmla="*/ 1036305 w 1709242"/>
              <a:gd name="connsiteY85" fmla="*/ 129542 h 571627"/>
              <a:gd name="connsiteX86" fmla="*/ 1089093 w 1709242"/>
              <a:gd name="connsiteY86" fmla="*/ 1128 h 571627"/>
              <a:gd name="connsiteX87" fmla="*/ 1103723 w 1709242"/>
              <a:gd name="connsiteY87" fmla="*/ 1128 h 571627"/>
              <a:gd name="connsiteX88" fmla="*/ 1156282 w 1709242"/>
              <a:gd name="connsiteY88" fmla="*/ 129542 h 571627"/>
              <a:gd name="connsiteX89" fmla="*/ 1133774 w 1709242"/>
              <a:gd name="connsiteY89" fmla="*/ 129542 h 571627"/>
              <a:gd name="connsiteX90" fmla="*/ 1123906 w 1709242"/>
              <a:gd name="connsiteY90" fmla="*/ 104782 h 571627"/>
              <a:gd name="connsiteX91" fmla="*/ 1068566 w 1709242"/>
              <a:gd name="connsiteY91" fmla="*/ 104782 h 571627"/>
              <a:gd name="connsiteX92" fmla="*/ 1058708 w 1709242"/>
              <a:gd name="connsiteY92" fmla="*/ 129542 h 571627"/>
              <a:gd name="connsiteX93" fmla="*/ 1036305 w 1709242"/>
              <a:gd name="connsiteY93" fmla="*/ 129542 h 571627"/>
              <a:gd name="connsiteX94" fmla="*/ 1096236 w 1709242"/>
              <a:gd name="connsiteY94" fmla="*/ 35300 h 571627"/>
              <a:gd name="connsiteX95" fmla="*/ 1116601 w 1709242"/>
              <a:gd name="connsiteY95" fmla="*/ 86437 h 571627"/>
              <a:gd name="connsiteX96" fmla="*/ 1075872 w 1709242"/>
              <a:gd name="connsiteY96" fmla="*/ 86437 h 571627"/>
              <a:gd name="connsiteX97" fmla="*/ 1096236 w 1709242"/>
              <a:gd name="connsiteY97" fmla="*/ 35300 h 571627"/>
              <a:gd name="connsiteX98" fmla="*/ 1240207 w 1709242"/>
              <a:gd name="connsiteY98" fmla="*/ 20374 h 571627"/>
              <a:gd name="connsiteX99" fmla="*/ 1173389 w 1709242"/>
              <a:gd name="connsiteY99" fmla="*/ 114910 h 571627"/>
              <a:gd name="connsiteX100" fmla="*/ 1173389 w 1709242"/>
              <a:gd name="connsiteY100" fmla="*/ 129542 h 571627"/>
              <a:gd name="connsiteX101" fmla="*/ 1266686 w 1709242"/>
              <a:gd name="connsiteY101" fmla="*/ 129542 h 571627"/>
              <a:gd name="connsiteX102" fmla="*/ 1266686 w 1709242"/>
              <a:gd name="connsiteY102" fmla="*/ 110297 h 571627"/>
              <a:gd name="connsiteX103" fmla="*/ 1201411 w 1709242"/>
              <a:gd name="connsiteY103" fmla="*/ 110297 h 571627"/>
              <a:gd name="connsiteX104" fmla="*/ 1268153 w 1709242"/>
              <a:gd name="connsiteY104" fmla="*/ 15872 h 571627"/>
              <a:gd name="connsiteX105" fmla="*/ 1268153 w 1709242"/>
              <a:gd name="connsiteY105" fmla="*/ 1128 h 571627"/>
              <a:gd name="connsiteX106" fmla="*/ 1177551 w 1709242"/>
              <a:gd name="connsiteY106" fmla="*/ 1128 h 571627"/>
              <a:gd name="connsiteX107" fmla="*/ 1177551 w 1709242"/>
              <a:gd name="connsiteY107" fmla="*/ 20374 h 571627"/>
              <a:gd name="connsiteX108" fmla="*/ 1240207 w 1709242"/>
              <a:gd name="connsiteY108" fmla="*/ 20374 h 571627"/>
              <a:gd name="connsiteX109" fmla="*/ 1284917 w 1709242"/>
              <a:gd name="connsiteY109" fmla="*/ 129542 h 571627"/>
              <a:gd name="connsiteX110" fmla="*/ 1337705 w 1709242"/>
              <a:gd name="connsiteY110" fmla="*/ 1128 h 571627"/>
              <a:gd name="connsiteX111" fmla="*/ 1352335 w 1709242"/>
              <a:gd name="connsiteY111" fmla="*/ 1128 h 571627"/>
              <a:gd name="connsiteX112" fmla="*/ 1404780 w 1709242"/>
              <a:gd name="connsiteY112" fmla="*/ 129542 h 571627"/>
              <a:gd name="connsiteX113" fmla="*/ 1382272 w 1709242"/>
              <a:gd name="connsiteY113" fmla="*/ 129542 h 571627"/>
              <a:gd name="connsiteX114" fmla="*/ 1372490 w 1709242"/>
              <a:gd name="connsiteY114" fmla="*/ 104782 h 571627"/>
              <a:gd name="connsiteX115" fmla="*/ 1317397 w 1709242"/>
              <a:gd name="connsiteY115" fmla="*/ 104782 h 571627"/>
              <a:gd name="connsiteX116" fmla="*/ 1307539 w 1709242"/>
              <a:gd name="connsiteY116" fmla="*/ 129542 h 571627"/>
              <a:gd name="connsiteX117" fmla="*/ 1284917 w 1709242"/>
              <a:gd name="connsiteY117" fmla="*/ 129542 h 571627"/>
              <a:gd name="connsiteX118" fmla="*/ 1345058 w 1709242"/>
              <a:gd name="connsiteY118" fmla="*/ 35340 h 571627"/>
              <a:gd name="connsiteX119" fmla="*/ 1365241 w 1709242"/>
              <a:gd name="connsiteY119" fmla="*/ 86437 h 571627"/>
              <a:gd name="connsiteX120" fmla="*/ 1324703 w 1709242"/>
              <a:gd name="connsiteY120" fmla="*/ 86437 h 571627"/>
              <a:gd name="connsiteX121" fmla="*/ 1345058 w 1709242"/>
              <a:gd name="connsiteY121" fmla="*/ 35340 h 571627"/>
              <a:gd name="connsiteX122" fmla="*/ 1425716 w 1709242"/>
              <a:gd name="connsiteY122" fmla="*/ 1128 h 571627"/>
              <a:gd name="connsiteX123" fmla="*/ 1425716 w 1709242"/>
              <a:gd name="connsiteY123" fmla="*/ 129542 h 571627"/>
              <a:gd name="connsiteX124" fmla="*/ 1446985 w 1709242"/>
              <a:gd name="connsiteY124" fmla="*/ 129542 h 571627"/>
              <a:gd name="connsiteX125" fmla="*/ 1446985 w 1709242"/>
              <a:gd name="connsiteY125" fmla="*/ 41304 h 571627"/>
              <a:gd name="connsiteX126" fmla="*/ 1514622 w 1709242"/>
              <a:gd name="connsiteY126" fmla="*/ 129542 h 571627"/>
              <a:gd name="connsiteX127" fmla="*/ 1529252 w 1709242"/>
              <a:gd name="connsiteY127" fmla="*/ 129542 h 571627"/>
              <a:gd name="connsiteX128" fmla="*/ 1529252 w 1709242"/>
              <a:gd name="connsiteY128" fmla="*/ 1128 h 571627"/>
              <a:gd name="connsiteX129" fmla="*/ 1508202 w 1709242"/>
              <a:gd name="connsiteY129" fmla="*/ 1128 h 571627"/>
              <a:gd name="connsiteX130" fmla="*/ 1508202 w 1709242"/>
              <a:gd name="connsiteY130" fmla="*/ 89526 h 571627"/>
              <a:gd name="connsiteX131" fmla="*/ 1440565 w 1709242"/>
              <a:gd name="connsiteY131" fmla="*/ 1128 h 571627"/>
              <a:gd name="connsiteX132" fmla="*/ 1425716 w 1709242"/>
              <a:gd name="connsiteY132" fmla="*/ 1128 h 571627"/>
              <a:gd name="connsiteX133" fmla="*/ 915097 w 1709242"/>
              <a:gd name="connsiteY133" fmla="*/ 349566 h 571627"/>
              <a:gd name="connsiteX134" fmla="*/ 915097 w 1709242"/>
              <a:gd name="connsiteY134" fmla="*/ 221265 h 571627"/>
              <a:gd name="connsiteX135" fmla="*/ 929616 w 1709242"/>
              <a:gd name="connsiteY135" fmla="*/ 221265 h 571627"/>
              <a:gd name="connsiteX136" fmla="*/ 936144 w 1709242"/>
              <a:gd name="connsiteY136" fmla="*/ 221265 h 571627"/>
              <a:gd name="connsiteX137" fmla="*/ 963382 w 1709242"/>
              <a:gd name="connsiteY137" fmla="*/ 221265 h 571627"/>
              <a:gd name="connsiteX138" fmla="*/ 989261 w 1709242"/>
              <a:gd name="connsiteY138" fmla="*/ 226104 h 571627"/>
              <a:gd name="connsiteX139" fmla="*/ 1010083 w 1709242"/>
              <a:gd name="connsiteY139" fmla="*/ 239610 h 571627"/>
              <a:gd name="connsiteX140" fmla="*/ 1026751 w 1709242"/>
              <a:gd name="connsiteY140" fmla="*/ 266193 h 571627"/>
              <a:gd name="connsiteX141" fmla="*/ 1028733 w 1709242"/>
              <a:gd name="connsiteY141" fmla="*/ 297507 h 571627"/>
              <a:gd name="connsiteX142" fmla="*/ 1015550 w 1709242"/>
              <a:gd name="connsiteY142" fmla="*/ 325978 h 571627"/>
              <a:gd name="connsiteX143" fmla="*/ 990395 w 1709242"/>
              <a:gd name="connsiteY143" fmla="*/ 344726 h 571627"/>
              <a:gd name="connsiteX144" fmla="*/ 964734 w 1709242"/>
              <a:gd name="connsiteY144" fmla="*/ 349566 h 571627"/>
              <a:gd name="connsiteX145" fmla="*/ 936144 w 1709242"/>
              <a:gd name="connsiteY145" fmla="*/ 349566 h 571627"/>
              <a:gd name="connsiteX146" fmla="*/ 929503 w 1709242"/>
              <a:gd name="connsiteY146" fmla="*/ 349566 h 571627"/>
              <a:gd name="connsiteX147" fmla="*/ 915097 w 1709242"/>
              <a:gd name="connsiteY147" fmla="*/ 349566 h 571627"/>
              <a:gd name="connsiteX148" fmla="*/ 936144 w 1709242"/>
              <a:gd name="connsiteY148" fmla="*/ 330320 h 571627"/>
              <a:gd name="connsiteX149" fmla="*/ 936144 w 1709242"/>
              <a:gd name="connsiteY149" fmla="*/ 240510 h 571627"/>
              <a:gd name="connsiteX150" fmla="*/ 963382 w 1709242"/>
              <a:gd name="connsiteY150" fmla="*/ 240510 h 571627"/>
              <a:gd name="connsiteX151" fmla="*/ 985889 w 1709242"/>
              <a:gd name="connsiteY151" fmla="*/ 246137 h 571627"/>
              <a:gd name="connsiteX152" fmla="*/ 1001529 w 1709242"/>
              <a:gd name="connsiteY152" fmla="*/ 261894 h 571627"/>
              <a:gd name="connsiteX153" fmla="*/ 1007159 w 1709242"/>
              <a:gd name="connsiteY153" fmla="*/ 285190 h 571627"/>
              <a:gd name="connsiteX154" fmla="*/ 1001644 w 1709242"/>
              <a:gd name="connsiteY154" fmla="*/ 308824 h 571627"/>
              <a:gd name="connsiteX155" fmla="*/ 986451 w 1709242"/>
              <a:gd name="connsiteY155" fmla="*/ 324693 h 571627"/>
              <a:gd name="connsiteX156" fmla="*/ 963267 w 1709242"/>
              <a:gd name="connsiteY156" fmla="*/ 330320 h 571627"/>
              <a:gd name="connsiteX157" fmla="*/ 936144 w 1709242"/>
              <a:gd name="connsiteY157" fmla="*/ 330320 h 571627"/>
              <a:gd name="connsiteX158" fmla="*/ 1055326 w 1709242"/>
              <a:gd name="connsiteY158" fmla="*/ 221265 h 571627"/>
              <a:gd name="connsiteX159" fmla="*/ 1055326 w 1709242"/>
              <a:gd name="connsiteY159" fmla="*/ 349566 h 571627"/>
              <a:gd name="connsiteX160" fmla="*/ 1076491 w 1709242"/>
              <a:gd name="connsiteY160" fmla="*/ 349566 h 571627"/>
              <a:gd name="connsiteX161" fmla="*/ 1076491 w 1709242"/>
              <a:gd name="connsiteY161" fmla="*/ 221265 h 571627"/>
              <a:gd name="connsiteX162" fmla="*/ 1055326 w 1709242"/>
              <a:gd name="connsiteY162" fmla="*/ 221265 h 571627"/>
              <a:gd name="connsiteX163" fmla="*/ 1167312 w 1709242"/>
              <a:gd name="connsiteY163" fmla="*/ 351479 h 571627"/>
              <a:gd name="connsiteX164" fmla="*/ 1142328 w 1709242"/>
              <a:gd name="connsiteY164" fmla="*/ 346301 h 571627"/>
              <a:gd name="connsiteX165" fmla="*/ 1121725 w 1709242"/>
              <a:gd name="connsiteY165" fmla="*/ 332121 h 571627"/>
              <a:gd name="connsiteX166" fmla="*/ 1107885 w 1709242"/>
              <a:gd name="connsiteY166" fmla="*/ 310963 h 571627"/>
              <a:gd name="connsiteX167" fmla="*/ 1107885 w 1709242"/>
              <a:gd name="connsiteY167" fmla="*/ 259530 h 571627"/>
              <a:gd name="connsiteX168" fmla="*/ 1121840 w 1709242"/>
              <a:gd name="connsiteY168" fmla="*/ 238596 h 571627"/>
              <a:gd name="connsiteX169" fmla="*/ 1142776 w 1709242"/>
              <a:gd name="connsiteY169" fmla="*/ 224417 h 571627"/>
              <a:gd name="connsiteX170" fmla="*/ 1168769 w 1709242"/>
              <a:gd name="connsiteY170" fmla="*/ 219352 h 571627"/>
              <a:gd name="connsiteX171" fmla="*/ 1197020 w 1709242"/>
              <a:gd name="connsiteY171" fmla="*/ 225317 h 571627"/>
              <a:gd name="connsiteX172" fmla="*/ 1218747 w 1709242"/>
              <a:gd name="connsiteY172" fmla="*/ 241973 h 571627"/>
              <a:gd name="connsiteX173" fmla="*/ 1204221 w 1709242"/>
              <a:gd name="connsiteY173" fmla="*/ 256266 h 571627"/>
              <a:gd name="connsiteX174" fmla="*/ 1189029 w 1709242"/>
              <a:gd name="connsiteY174" fmla="*/ 243887 h 571627"/>
              <a:gd name="connsiteX175" fmla="*/ 1168550 w 1709242"/>
              <a:gd name="connsiteY175" fmla="*/ 239610 h 571627"/>
              <a:gd name="connsiteX176" fmla="*/ 1145252 w 1709242"/>
              <a:gd name="connsiteY176" fmla="*/ 245350 h 571627"/>
              <a:gd name="connsiteX177" fmla="*/ 1129831 w 1709242"/>
              <a:gd name="connsiteY177" fmla="*/ 261443 h 571627"/>
              <a:gd name="connsiteX178" fmla="*/ 1124268 w 1709242"/>
              <a:gd name="connsiteY178" fmla="*/ 285303 h 571627"/>
              <a:gd name="connsiteX179" fmla="*/ 1129831 w 1709242"/>
              <a:gd name="connsiteY179" fmla="*/ 309162 h 571627"/>
              <a:gd name="connsiteX180" fmla="*/ 1144909 w 1709242"/>
              <a:gd name="connsiteY180" fmla="*/ 325368 h 571627"/>
              <a:gd name="connsiteX181" fmla="*/ 1166521 w 1709242"/>
              <a:gd name="connsiteY181" fmla="*/ 331220 h 571627"/>
              <a:gd name="connsiteX182" fmla="*/ 1189029 w 1709242"/>
              <a:gd name="connsiteY182" fmla="*/ 326606 h 571627"/>
              <a:gd name="connsiteX183" fmla="*/ 1203212 w 1709242"/>
              <a:gd name="connsiteY183" fmla="*/ 312651 h 571627"/>
              <a:gd name="connsiteX184" fmla="*/ 1207441 w 1709242"/>
              <a:gd name="connsiteY184" fmla="*/ 299709 h 571627"/>
              <a:gd name="connsiteX185" fmla="*/ 1166521 w 1709242"/>
              <a:gd name="connsiteY185" fmla="*/ 299709 h 571627"/>
              <a:gd name="connsiteX186" fmla="*/ 1166521 w 1709242"/>
              <a:gd name="connsiteY186" fmla="*/ 280125 h 571627"/>
              <a:gd name="connsiteX187" fmla="*/ 1229996 w 1709242"/>
              <a:gd name="connsiteY187" fmla="*/ 280125 h 571627"/>
              <a:gd name="connsiteX188" fmla="*/ 1229996 w 1709242"/>
              <a:gd name="connsiteY188" fmla="*/ 283051 h 571627"/>
              <a:gd name="connsiteX189" fmla="*/ 1221785 w 1709242"/>
              <a:gd name="connsiteY189" fmla="*/ 321205 h 571627"/>
              <a:gd name="connsiteX190" fmla="*/ 1199268 w 1709242"/>
              <a:gd name="connsiteY190" fmla="*/ 343713 h 571627"/>
              <a:gd name="connsiteX191" fmla="*/ 1167312 w 1709242"/>
              <a:gd name="connsiteY191" fmla="*/ 351479 h 571627"/>
              <a:gd name="connsiteX192" fmla="*/ 1255209 w 1709242"/>
              <a:gd name="connsiteY192" fmla="*/ 221265 h 571627"/>
              <a:gd name="connsiteX193" fmla="*/ 1255209 w 1709242"/>
              <a:gd name="connsiteY193" fmla="*/ 349566 h 571627"/>
              <a:gd name="connsiteX194" fmla="*/ 1276364 w 1709242"/>
              <a:gd name="connsiteY194" fmla="*/ 349566 h 571627"/>
              <a:gd name="connsiteX195" fmla="*/ 1276364 w 1709242"/>
              <a:gd name="connsiteY195" fmla="*/ 221265 h 571627"/>
              <a:gd name="connsiteX196" fmla="*/ 1255209 w 1709242"/>
              <a:gd name="connsiteY196" fmla="*/ 221265 h 571627"/>
              <a:gd name="connsiteX197" fmla="*/ 1297185 w 1709242"/>
              <a:gd name="connsiteY197" fmla="*/ 240510 h 571627"/>
              <a:gd name="connsiteX198" fmla="*/ 1297185 w 1709242"/>
              <a:gd name="connsiteY198" fmla="*/ 221265 h 571627"/>
              <a:gd name="connsiteX199" fmla="*/ 1401855 w 1709242"/>
              <a:gd name="connsiteY199" fmla="*/ 221265 h 571627"/>
              <a:gd name="connsiteX200" fmla="*/ 1401855 w 1709242"/>
              <a:gd name="connsiteY200" fmla="*/ 240510 h 571627"/>
              <a:gd name="connsiteX201" fmla="*/ 1360431 w 1709242"/>
              <a:gd name="connsiteY201" fmla="*/ 240510 h 571627"/>
              <a:gd name="connsiteX202" fmla="*/ 1360431 w 1709242"/>
              <a:gd name="connsiteY202" fmla="*/ 349566 h 571627"/>
              <a:gd name="connsiteX203" fmla="*/ 1339276 w 1709242"/>
              <a:gd name="connsiteY203" fmla="*/ 349566 h 571627"/>
              <a:gd name="connsiteX204" fmla="*/ 1339276 w 1709242"/>
              <a:gd name="connsiteY204" fmla="*/ 240510 h 571627"/>
              <a:gd name="connsiteX205" fmla="*/ 1297185 w 1709242"/>
              <a:gd name="connsiteY205" fmla="*/ 240510 h 571627"/>
              <a:gd name="connsiteX206" fmla="*/ 1449119 w 1709242"/>
              <a:gd name="connsiteY206" fmla="*/ 221265 h 571627"/>
              <a:gd name="connsiteX207" fmla="*/ 1396341 w 1709242"/>
              <a:gd name="connsiteY207" fmla="*/ 349566 h 571627"/>
              <a:gd name="connsiteX208" fmla="*/ 1418962 w 1709242"/>
              <a:gd name="connsiteY208" fmla="*/ 349566 h 571627"/>
              <a:gd name="connsiteX209" fmla="*/ 1428821 w 1709242"/>
              <a:gd name="connsiteY209" fmla="*/ 324806 h 571627"/>
              <a:gd name="connsiteX210" fmla="*/ 1484018 w 1709242"/>
              <a:gd name="connsiteY210" fmla="*/ 324806 h 571627"/>
              <a:gd name="connsiteX211" fmla="*/ 1493800 w 1709242"/>
              <a:gd name="connsiteY211" fmla="*/ 349566 h 571627"/>
              <a:gd name="connsiteX212" fmla="*/ 1516308 w 1709242"/>
              <a:gd name="connsiteY212" fmla="*/ 349566 h 571627"/>
              <a:gd name="connsiteX213" fmla="*/ 1463863 w 1709242"/>
              <a:gd name="connsiteY213" fmla="*/ 221265 h 571627"/>
              <a:gd name="connsiteX214" fmla="*/ 1449119 w 1709242"/>
              <a:gd name="connsiteY214" fmla="*/ 221265 h 571627"/>
              <a:gd name="connsiteX215" fmla="*/ 1476770 w 1709242"/>
              <a:gd name="connsiteY215" fmla="*/ 306461 h 571627"/>
              <a:gd name="connsiteX216" fmla="*/ 1456529 w 1709242"/>
              <a:gd name="connsiteY216" fmla="*/ 255221 h 571627"/>
              <a:gd name="connsiteX217" fmla="*/ 1436127 w 1709242"/>
              <a:gd name="connsiteY217" fmla="*/ 306461 h 571627"/>
              <a:gd name="connsiteX218" fmla="*/ 1476770 w 1709242"/>
              <a:gd name="connsiteY218" fmla="*/ 306461 h 571627"/>
              <a:gd name="connsiteX219" fmla="*/ 1537129 w 1709242"/>
              <a:gd name="connsiteY219" fmla="*/ 349566 h 571627"/>
              <a:gd name="connsiteX220" fmla="*/ 1537129 w 1709242"/>
              <a:gd name="connsiteY220" fmla="*/ 221265 h 571627"/>
              <a:gd name="connsiteX221" fmla="*/ 1558180 w 1709242"/>
              <a:gd name="connsiteY221" fmla="*/ 221265 h 571627"/>
              <a:gd name="connsiteX222" fmla="*/ 1558180 w 1709242"/>
              <a:gd name="connsiteY222" fmla="*/ 330320 h 571627"/>
              <a:gd name="connsiteX223" fmla="*/ 1619178 w 1709242"/>
              <a:gd name="connsiteY223" fmla="*/ 330320 h 571627"/>
              <a:gd name="connsiteX224" fmla="*/ 1619178 w 1709242"/>
              <a:gd name="connsiteY224" fmla="*/ 349566 h 571627"/>
              <a:gd name="connsiteX225" fmla="*/ 1558180 w 1709242"/>
              <a:gd name="connsiteY225" fmla="*/ 349566 h 571627"/>
              <a:gd name="connsiteX226" fmla="*/ 1551646 w 1709242"/>
              <a:gd name="connsiteY226" fmla="*/ 349566 h 571627"/>
              <a:gd name="connsiteX227" fmla="*/ 1537129 w 1709242"/>
              <a:gd name="connsiteY227" fmla="*/ 349566 h 571627"/>
              <a:gd name="connsiteX228" fmla="*/ 915097 w 1709242"/>
              <a:gd name="connsiteY228" fmla="*/ 441289 h 571627"/>
              <a:gd name="connsiteX229" fmla="*/ 915097 w 1709242"/>
              <a:gd name="connsiteY229" fmla="*/ 569703 h 571627"/>
              <a:gd name="connsiteX230" fmla="*/ 929503 w 1709242"/>
              <a:gd name="connsiteY230" fmla="*/ 569703 h 571627"/>
              <a:gd name="connsiteX231" fmla="*/ 936144 w 1709242"/>
              <a:gd name="connsiteY231" fmla="*/ 569703 h 571627"/>
              <a:gd name="connsiteX232" fmla="*/ 997033 w 1709242"/>
              <a:gd name="connsiteY232" fmla="*/ 569703 h 571627"/>
              <a:gd name="connsiteX233" fmla="*/ 997033 w 1709242"/>
              <a:gd name="connsiteY233" fmla="*/ 550457 h 571627"/>
              <a:gd name="connsiteX234" fmla="*/ 936144 w 1709242"/>
              <a:gd name="connsiteY234" fmla="*/ 550457 h 571627"/>
              <a:gd name="connsiteX235" fmla="*/ 936144 w 1709242"/>
              <a:gd name="connsiteY235" fmla="*/ 441289 h 571627"/>
              <a:gd name="connsiteX236" fmla="*/ 915097 w 1709242"/>
              <a:gd name="connsiteY236" fmla="*/ 441289 h 571627"/>
              <a:gd name="connsiteX237" fmla="*/ 1012902 w 1709242"/>
              <a:gd name="connsiteY237" fmla="*/ 569703 h 571627"/>
              <a:gd name="connsiteX238" fmla="*/ 1012902 w 1709242"/>
              <a:gd name="connsiteY238" fmla="*/ 441289 h 571627"/>
              <a:gd name="connsiteX239" fmla="*/ 1027418 w 1709242"/>
              <a:gd name="connsiteY239" fmla="*/ 441289 h 571627"/>
              <a:gd name="connsiteX240" fmla="*/ 1033943 w 1709242"/>
              <a:gd name="connsiteY240" fmla="*/ 441289 h 571627"/>
              <a:gd name="connsiteX241" fmla="*/ 1098322 w 1709242"/>
              <a:gd name="connsiteY241" fmla="*/ 441289 h 571627"/>
              <a:gd name="connsiteX242" fmla="*/ 1098322 w 1709242"/>
              <a:gd name="connsiteY242" fmla="*/ 460535 h 571627"/>
              <a:gd name="connsiteX243" fmla="*/ 1033943 w 1709242"/>
              <a:gd name="connsiteY243" fmla="*/ 460535 h 571627"/>
              <a:gd name="connsiteX244" fmla="*/ 1033943 w 1709242"/>
              <a:gd name="connsiteY244" fmla="*/ 495198 h 571627"/>
              <a:gd name="connsiteX245" fmla="*/ 1093026 w 1709242"/>
              <a:gd name="connsiteY245" fmla="*/ 495198 h 571627"/>
              <a:gd name="connsiteX246" fmla="*/ 1093026 w 1709242"/>
              <a:gd name="connsiteY246" fmla="*/ 513768 h 571627"/>
              <a:gd name="connsiteX247" fmla="*/ 1033943 w 1709242"/>
              <a:gd name="connsiteY247" fmla="*/ 513464 h 571627"/>
              <a:gd name="connsiteX248" fmla="*/ 1033943 w 1709242"/>
              <a:gd name="connsiteY248" fmla="*/ 550457 h 571627"/>
              <a:gd name="connsiteX249" fmla="*/ 1099332 w 1709242"/>
              <a:gd name="connsiteY249" fmla="*/ 550457 h 571627"/>
              <a:gd name="connsiteX250" fmla="*/ 1099332 w 1709242"/>
              <a:gd name="connsiteY250" fmla="*/ 569703 h 571627"/>
              <a:gd name="connsiteX251" fmla="*/ 1033943 w 1709242"/>
              <a:gd name="connsiteY251" fmla="*/ 569703 h 571627"/>
              <a:gd name="connsiteX252" fmla="*/ 1027418 w 1709242"/>
              <a:gd name="connsiteY252" fmla="*/ 569703 h 571627"/>
              <a:gd name="connsiteX253" fmla="*/ 1012902 w 1709242"/>
              <a:gd name="connsiteY253" fmla="*/ 569703 h 571627"/>
              <a:gd name="connsiteX254" fmla="*/ 1149643 w 1709242"/>
              <a:gd name="connsiteY254" fmla="*/ 566326 h 571627"/>
              <a:gd name="connsiteX255" fmla="*/ 1174627 w 1709242"/>
              <a:gd name="connsiteY255" fmla="*/ 571503 h 571627"/>
              <a:gd name="connsiteX256" fmla="*/ 1207717 w 1709242"/>
              <a:gd name="connsiteY256" fmla="*/ 563737 h 571627"/>
              <a:gd name="connsiteX257" fmla="*/ 1230225 w 1709242"/>
              <a:gd name="connsiteY257" fmla="*/ 541229 h 571627"/>
              <a:gd name="connsiteX258" fmla="*/ 1238321 w 1709242"/>
              <a:gd name="connsiteY258" fmla="*/ 503076 h 571627"/>
              <a:gd name="connsiteX259" fmla="*/ 1238321 w 1709242"/>
              <a:gd name="connsiteY259" fmla="*/ 500150 h 571627"/>
              <a:gd name="connsiteX260" fmla="*/ 1174960 w 1709242"/>
              <a:gd name="connsiteY260" fmla="*/ 500150 h 571627"/>
              <a:gd name="connsiteX261" fmla="*/ 1174960 w 1709242"/>
              <a:gd name="connsiteY261" fmla="*/ 519620 h 571627"/>
              <a:gd name="connsiteX262" fmla="*/ 1215842 w 1709242"/>
              <a:gd name="connsiteY262" fmla="*/ 519620 h 571627"/>
              <a:gd name="connsiteX263" fmla="*/ 1211536 w 1709242"/>
              <a:gd name="connsiteY263" fmla="*/ 532675 h 571627"/>
              <a:gd name="connsiteX264" fmla="*/ 1197363 w 1709242"/>
              <a:gd name="connsiteY264" fmla="*/ 546630 h 571627"/>
              <a:gd name="connsiteX265" fmla="*/ 1174846 w 1709242"/>
              <a:gd name="connsiteY265" fmla="*/ 551357 h 571627"/>
              <a:gd name="connsiteX266" fmla="*/ 1153243 w 1709242"/>
              <a:gd name="connsiteY266" fmla="*/ 545505 h 571627"/>
              <a:gd name="connsiteX267" fmla="*/ 1138051 w 1709242"/>
              <a:gd name="connsiteY267" fmla="*/ 529186 h 571627"/>
              <a:gd name="connsiteX268" fmla="*/ 1132422 w 1709242"/>
              <a:gd name="connsiteY268" fmla="*/ 505327 h 571627"/>
              <a:gd name="connsiteX269" fmla="*/ 1137937 w 1709242"/>
              <a:gd name="connsiteY269" fmla="*/ 481468 h 571627"/>
              <a:gd name="connsiteX270" fmla="*/ 1153463 w 1709242"/>
              <a:gd name="connsiteY270" fmla="*/ 465373 h 571627"/>
              <a:gd name="connsiteX271" fmla="*/ 1176646 w 1709242"/>
              <a:gd name="connsiteY271" fmla="*/ 459634 h 571627"/>
              <a:gd name="connsiteX272" fmla="*/ 1197249 w 1709242"/>
              <a:gd name="connsiteY272" fmla="*/ 463910 h 571627"/>
              <a:gd name="connsiteX273" fmla="*/ 1212441 w 1709242"/>
              <a:gd name="connsiteY273" fmla="*/ 476290 h 571627"/>
              <a:gd name="connsiteX274" fmla="*/ 1226729 w 1709242"/>
              <a:gd name="connsiteY274" fmla="*/ 461997 h 571627"/>
              <a:gd name="connsiteX275" fmla="*/ 1204336 w 1709242"/>
              <a:gd name="connsiteY275" fmla="*/ 445340 h 571627"/>
              <a:gd name="connsiteX276" fmla="*/ 1176084 w 1709242"/>
              <a:gd name="connsiteY276" fmla="*/ 439488 h 571627"/>
              <a:gd name="connsiteX277" fmla="*/ 1150205 w 1709242"/>
              <a:gd name="connsiteY277" fmla="*/ 444553 h 571627"/>
              <a:gd name="connsiteX278" fmla="*/ 1129269 w 1709242"/>
              <a:gd name="connsiteY278" fmla="*/ 458621 h 571627"/>
              <a:gd name="connsiteX279" fmla="*/ 1115315 w 1709242"/>
              <a:gd name="connsiteY279" fmla="*/ 479667 h 571627"/>
              <a:gd name="connsiteX280" fmla="*/ 1110248 w 1709242"/>
              <a:gd name="connsiteY280" fmla="*/ 505327 h 571627"/>
              <a:gd name="connsiteX281" fmla="*/ 1115315 w 1709242"/>
              <a:gd name="connsiteY281" fmla="*/ 531100 h 571627"/>
              <a:gd name="connsiteX282" fmla="*/ 1129155 w 1709242"/>
              <a:gd name="connsiteY282" fmla="*/ 552145 h 571627"/>
              <a:gd name="connsiteX283" fmla="*/ 1149643 w 1709242"/>
              <a:gd name="connsiteY283" fmla="*/ 566326 h 571627"/>
              <a:gd name="connsiteX284" fmla="*/ 1257228 w 1709242"/>
              <a:gd name="connsiteY284" fmla="*/ 569703 h 571627"/>
              <a:gd name="connsiteX285" fmla="*/ 1257228 w 1709242"/>
              <a:gd name="connsiteY285" fmla="*/ 441289 h 571627"/>
              <a:gd name="connsiteX286" fmla="*/ 1271754 w 1709242"/>
              <a:gd name="connsiteY286" fmla="*/ 441289 h 571627"/>
              <a:gd name="connsiteX287" fmla="*/ 1278278 w 1709242"/>
              <a:gd name="connsiteY287" fmla="*/ 441289 h 571627"/>
              <a:gd name="connsiteX288" fmla="*/ 1342658 w 1709242"/>
              <a:gd name="connsiteY288" fmla="*/ 441289 h 571627"/>
              <a:gd name="connsiteX289" fmla="*/ 1342658 w 1709242"/>
              <a:gd name="connsiteY289" fmla="*/ 460535 h 571627"/>
              <a:gd name="connsiteX290" fmla="*/ 1278278 w 1709242"/>
              <a:gd name="connsiteY290" fmla="*/ 460535 h 571627"/>
              <a:gd name="connsiteX291" fmla="*/ 1278278 w 1709242"/>
              <a:gd name="connsiteY291" fmla="*/ 495198 h 571627"/>
              <a:gd name="connsiteX292" fmla="*/ 1337362 w 1709242"/>
              <a:gd name="connsiteY292" fmla="*/ 495198 h 571627"/>
              <a:gd name="connsiteX293" fmla="*/ 1337362 w 1709242"/>
              <a:gd name="connsiteY293" fmla="*/ 513768 h 571627"/>
              <a:gd name="connsiteX294" fmla="*/ 1278278 w 1709242"/>
              <a:gd name="connsiteY294" fmla="*/ 513464 h 571627"/>
              <a:gd name="connsiteX295" fmla="*/ 1278278 w 1709242"/>
              <a:gd name="connsiteY295" fmla="*/ 550457 h 571627"/>
              <a:gd name="connsiteX296" fmla="*/ 1343553 w 1709242"/>
              <a:gd name="connsiteY296" fmla="*/ 550457 h 571627"/>
              <a:gd name="connsiteX297" fmla="*/ 1343553 w 1709242"/>
              <a:gd name="connsiteY297" fmla="*/ 569703 h 571627"/>
              <a:gd name="connsiteX298" fmla="*/ 1278278 w 1709242"/>
              <a:gd name="connsiteY298" fmla="*/ 569703 h 571627"/>
              <a:gd name="connsiteX299" fmla="*/ 1271754 w 1709242"/>
              <a:gd name="connsiteY299" fmla="*/ 569703 h 571627"/>
              <a:gd name="connsiteX300" fmla="*/ 1257228 w 1709242"/>
              <a:gd name="connsiteY300" fmla="*/ 569703 h 571627"/>
              <a:gd name="connsiteX301" fmla="*/ 1365165 w 1709242"/>
              <a:gd name="connsiteY301" fmla="*/ 441289 h 571627"/>
              <a:gd name="connsiteX302" fmla="*/ 1365165 w 1709242"/>
              <a:gd name="connsiteY302" fmla="*/ 569703 h 571627"/>
              <a:gd name="connsiteX303" fmla="*/ 1386206 w 1709242"/>
              <a:gd name="connsiteY303" fmla="*/ 569703 h 571627"/>
              <a:gd name="connsiteX304" fmla="*/ 1386206 w 1709242"/>
              <a:gd name="connsiteY304" fmla="*/ 480941 h 571627"/>
              <a:gd name="connsiteX305" fmla="*/ 1454071 w 1709242"/>
              <a:gd name="connsiteY305" fmla="*/ 569703 h 571627"/>
              <a:gd name="connsiteX306" fmla="*/ 1468816 w 1709242"/>
              <a:gd name="connsiteY306" fmla="*/ 569703 h 571627"/>
              <a:gd name="connsiteX307" fmla="*/ 1468816 w 1709242"/>
              <a:gd name="connsiteY307" fmla="*/ 441402 h 571627"/>
              <a:gd name="connsiteX308" fmla="*/ 1447661 w 1709242"/>
              <a:gd name="connsiteY308" fmla="*/ 441402 h 571627"/>
              <a:gd name="connsiteX309" fmla="*/ 1447661 w 1709242"/>
              <a:gd name="connsiteY309" fmla="*/ 529821 h 571627"/>
              <a:gd name="connsiteX310" fmla="*/ 1379796 w 1709242"/>
              <a:gd name="connsiteY310" fmla="*/ 441289 h 571627"/>
              <a:gd name="connsiteX311" fmla="*/ 1365165 w 1709242"/>
              <a:gd name="connsiteY311" fmla="*/ 441289 h 571627"/>
              <a:gd name="connsiteX312" fmla="*/ 1496839 w 1709242"/>
              <a:gd name="connsiteY312" fmla="*/ 569703 h 571627"/>
              <a:gd name="connsiteX313" fmla="*/ 1496839 w 1709242"/>
              <a:gd name="connsiteY313" fmla="*/ 441289 h 571627"/>
              <a:gd name="connsiteX314" fmla="*/ 1511698 w 1709242"/>
              <a:gd name="connsiteY314" fmla="*/ 441289 h 571627"/>
              <a:gd name="connsiteX315" fmla="*/ 1517889 w 1709242"/>
              <a:gd name="connsiteY315" fmla="*/ 441289 h 571627"/>
              <a:gd name="connsiteX316" fmla="*/ 1545454 w 1709242"/>
              <a:gd name="connsiteY316" fmla="*/ 441289 h 571627"/>
              <a:gd name="connsiteX317" fmla="*/ 1571343 w 1709242"/>
              <a:gd name="connsiteY317" fmla="*/ 446129 h 571627"/>
              <a:gd name="connsiteX318" fmla="*/ 1592165 w 1709242"/>
              <a:gd name="connsiteY318" fmla="*/ 459747 h 571627"/>
              <a:gd name="connsiteX319" fmla="*/ 1606005 w 1709242"/>
              <a:gd name="connsiteY319" fmla="*/ 480117 h 571627"/>
              <a:gd name="connsiteX320" fmla="*/ 1606005 w 1709242"/>
              <a:gd name="connsiteY320" fmla="*/ 530762 h 571627"/>
              <a:gd name="connsiteX321" fmla="*/ 1592279 w 1709242"/>
              <a:gd name="connsiteY321" fmla="*/ 551470 h 571627"/>
              <a:gd name="connsiteX322" fmla="*/ 1571572 w 1709242"/>
              <a:gd name="connsiteY322" fmla="*/ 565088 h 571627"/>
              <a:gd name="connsiteX323" fmla="*/ 1545797 w 1709242"/>
              <a:gd name="connsiteY323" fmla="*/ 569927 h 571627"/>
              <a:gd name="connsiteX324" fmla="*/ 1511355 w 1709242"/>
              <a:gd name="connsiteY324" fmla="*/ 569703 h 571627"/>
              <a:gd name="connsiteX325" fmla="*/ 1496839 w 1709242"/>
              <a:gd name="connsiteY325" fmla="*/ 569703 h 571627"/>
              <a:gd name="connsiteX326" fmla="*/ 1517889 w 1709242"/>
              <a:gd name="connsiteY326" fmla="*/ 550457 h 571627"/>
              <a:gd name="connsiteX327" fmla="*/ 1517889 w 1709242"/>
              <a:gd name="connsiteY327" fmla="*/ 460647 h 571627"/>
              <a:gd name="connsiteX328" fmla="*/ 1545454 w 1709242"/>
              <a:gd name="connsiteY328" fmla="*/ 460647 h 571627"/>
              <a:gd name="connsiteX329" fmla="*/ 1567972 w 1709242"/>
              <a:gd name="connsiteY329" fmla="*/ 466387 h 571627"/>
              <a:gd name="connsiteX330" fmla="*/ 1583612 w 1709242"/>
              <a:gd name="connsiteY330" fmla="*/ 482143 h 571627"/>
              <a:gd name="connsiteX331" fmla="*/ 1589355 w 1709242"/>
              <a:gd name="connsiteY331" fmla="*/ 505439 h 571627"/>
              <a:gd name="connsiteX332" fmla="*/ 1583726 w 1709242"/>
              <a:gd name="connsiteY332" fmla="*/ 528961 h 571627"/>
              <a:gd name="connsiteX333" fmla="*/ 1568305 w 1709242"/>
              <a:gd name="connsiteY333" fmla="*/ 544718 h 571627"/>
              <a:gd name="connsiteX334" fmla="*/ 1545121 w 1709242"/>
              <a:gd name="connsiteY334" fmla="*/ 550457 h 571627"/>
              <a:gd name="connsiteX335" fmla="*/ 1517889 w 1709242"/>
              <a:gd name="connsiteY335" fmla="*/ 550457 h 571627"/>
              <a:gd name="connsiteX336" fmla="*/ 1638085 w 1709242"/>
              <a:gd name="connsiteY336" fmla="*/ 565989 h 571627"/>
              <a:gd name="connsiteX337" fmla="*/ 1663964 w 1709242"/>
              <a:gd name="connsiteY337" fmla="*/ 571503 h 571627"/>
              <a:gd name="connsiteX338" fmla="*/ 1696940 w 1709242"/>
              <a:gd name="connsiteY338" fmla="*/ 561937 h 571627"/>
              <a:gd name="connsiteX339" fmla="*/ 1706322 w 1709242"/>
              <a:gd name="connsiteY339" fmla="*/ 549782 h 571627"/>
              <a:gd name="connsiteX340" fmla="*/ 1709208 w 1709242"/>
              <a:gd name="connsiteY340" fmla="*/ 534701 h 571627"/>
              <a:gd name="connsiteX341" fmla="*/ 1705836 w 1709242"/>
              <a:gd name="connsiteY341" fmla="*/ 517594 h 571627"/>
              <a:gd name="connsiteX342" fmla="*/ 1697169 w 1709242"/>
              <a:gd name="connsiteY342" fmla="*/ 506339 h 571627"/>
              <a:gd name="connsiteX343" fmla="*/ 1685243 w 1709242"/>
              <a:gd name="connsiteY343" fmla="*/ 499250 h 571627"/>
              <a:gd name="connsiteX344" fmla="*/ 1672184 w 1709242"/>
              <a:gd name="connsiteY344" fmla="*/ 494298 h 571627"/>
              <a:gd name="connsiteX345" fmla="*/ 1660250 w 1709242"/>
              <a:gd name="connsiteY345" fmla="*/ 489571 h 571627"/>
              <a:gd name="connsiteX346" fmla="*/ 1651591 w 1709242"/>
              <a:gd name="connsiteY346" fmla="*/ 483494 h 571627"/>
              <a:gd name="connsiteX347" fmla="*/ 1648324 w 1709242"/>
              <a:gd name="connsiteY347" fmla="*/ 474153 h 571627"/>
              <a:gd name="connsiteX348" fmla="*/ 1649534 w 1709242"/>
              <a:gd name="connsiteY348" fmla="*/ 467809 h 571627"/>
              <a:gd name="connsiteX349" fmla="*/ 1653725 w 1709242"/>
              <a:gd name="connsiteY349" fmla="*/ 462898 h 571627"/>
              <a:gd name="connsiteX350" fmla="*/ 1668698 w 1709242"/>
              <a:gd name="connsiteY350" fmla="*/ 459072 h 571627"/>
              <a:gd name="connsiteX351" fmla="*/ 1682310 w 1709242"/>
              <a:gd name="connsiteY351" fmla="*/ 462110 h 571627"/>
              <a:gd name="connsiteX352" fmla="*/ 1693568 w 1709242"/>
              <a:gd name="connsiteY352" fmla="*/ 471339 h 571627"/>
              <a:gd name="connsiteX353" fmla="*/ 1707856 w 1709242"/>
              <a:gd name="connsiteY353" fmla="*/ 457046 h 571627"/>
              <a:gd name="connsiteX354" fmla="*/ 1691654 w 1709242"/>
              <a:gd name="connsiteY354" fmla="*/ 444440 h 571627"/>
              <a:gd name="connsiteX355" fmla="*/ 1669146 w 1709242"/>
              <a:gd name="connsiteY355" fmla="*/ 439488 h 571627"/>
              <a:gd name="connsiteX356" fmla="*/ 1647762 w 1709242"/>
              <a:gd name="connsiteY356" fmla="*/ 443653 h 571627"/>
              <a:gd name="connsiteX357" fmla="*/ 1632684 w 1709242"/>
              <a:gd name="connsiteY357" fmla="*/ 455920 h 571627"/>
              <a:gd name="connsiteX358" fmla="*/ 1627055 w 1709242"/>
              <a:gd name="connsiteY358" fmla="*/ 475277 h 571627"/>
              <a:gd name="connsiteX359" fmla="*/ 1630427 w 1709242"/>
              <a:gd name="connsiteY359" fmla="*/ 491597 h 571627"/>
              <a:gd name="connsiteX360" fmla="*/ 1639095 w 1709242"/>
              <a:gd name="connsiteY360" fmla="*/ 501950 h 571627"/>
              <a:gd name="connsiteX361" fmla="*/ 1651030 w 1709242"/>
              <a:gd name="connsiteY361" fmla="*/ 508704 h 571627"/>
              <a:gd name="connsiteX362" fmla="*/ 1664079 w 1709242"/>
              <a:gd name="connsiteY362" fmla="*/ 513430 h 571627"/>
              <a:gd name="connsiteX363" fmla="*/ 1676014 w 1709242"/>
              <a:gd name="connsiteY363" fmla="*/ 518269 h 571627"/>
              <a:gd name="connsiteX364" fmla="*/ 1684672 w 1709242"/>
              <a:gd name="connsiteY364" fmla="*/ 524909 h 571627"/>
              <a:gd name="connsiteX365" fmla="*/ 1687939 w 1709242"/>
              <a:gd name="connsiteY365" fmla="*/ 535376 h 571627"/>
              <a:gd name="connsiteX366" fmla="*/ 1686396 w 1709242"/>
              <a:gd name="connsiteY366" fmla="*/ 542288 h 571627"/>
              <a:gd name="connsiteX367" fmla="*/ 1681633 w 1709242"/>
              <a:gd name="connsiteY367" fmla="*/ 547531 h 571627"/>
              <a:gd name="connsiteX368" fmla="*/ 1664641 w 1709242"/>
              <a:gd name="connsiteY368" fmla="*/ 551920 h 571627"/>
              <a:gd name="connsiteX369" fmla="*/ 1645962 w 1709242"/>
              <a:gd name="connsiteY369" fmla="*/ 547531 h 571627"/>
              <a:gd name="connsiteX370" fmla="*/ 1633351 w 1709242"/>
              <a:gd name="connsiteY370" fmla="*/ 535601 h 571627"/>
              <a:gd name="connsiteX371" fmla="*/ 1619064 w 1709242"/>
              <a:gd name="connsiteY371" fmla="*/ 549894 h 571627"/>
              <a:gd name="connsiteX372" fmla="*/ 1638085 w 1709242"/>
              <a:gd name="connsiteY372" fmla="*/ 565989 h 57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1709242" h="571627">
                <a:moveTo>
                  <a:pt x="452141" y="506194"/>
                </a:moveTo>
                <a:lnTo>
                  <a:pt x="274161" y="328291"/>
                </a:lnTo>
                <a:lnTo>
                  <a:pt x="288789" y="313664"/>
                </a:lnTo>
                <a:lnTo>
                  <a:pt x="444386" y="469261"/>
                </a:lnTo>
                <a:lnTo>
                  <a:pt x="444325" y="469313"/>
                </a:lnTo>
                <a:lnTo>
                  <a:pt x="476287" y="501163"/>
                </a:lnTo>
                <a:lnTo>
                  <a:pt x="544602" y="569477"/>
                </a:lnTo>
                <a:lnTo>
                  <a:pt x="608302" y="569477"/>
                </a:lnTo>
                <a:lnTo>
                  <a:pt x="851172" y="569477"/>
                </a:lnTo>
                <a:lnTo>
                  <a:pt x="851172" y="524460"/>
                </a:lnTo>
                <a:lnTo>
                  <a:pt x="693048" y="524460"/>
                </a:lnTo>
                <a:lnTo>
                  <a:pt x="693048" y="3"/>
                </a:lnTo>
                <a:lnTo>
                  <a:pt x="671890" y="3"/>
                </a:lnTo>
                <a:lnTo>
                  <a:pt x="671890" y="524460"/>
                </a:lnTo>
                <a:lnTo>
                  <a:pt x="647468" y="524460"/>
                </a:lnTo>
                <a:lnTo>
                  <a:pt x="647468" y="3"/>
                </a:lnTo>
                <a:lnTo>
                  <a:pt x="602562" y="3"/>
                </a:lnTo>
                <a:lnTo>
                  <a:pt x="602562" y="563737"/>
                </a:lnTo>
                <a:lnTo>
                  <a:pt x="508138" y="469313"/>
                </a:lnTo>
                <a:lnTo>
                  <a:pt x="320638" y="281814"/>
                </a:lnTo>
                <a:lnTo>
                  <a:pt x="473512" y="128941"/>
                </a:lnTo>
                <a:cubicBezTo>
                  <a:pt x="487037" y="144678"/>
                  <a:pt x="498500" y="162156"/>
                  <a:pt x="507568" y="180963"/>
                </a:cubicBezTo>
                <a:cubicBezTo>
                  <a:pt x="523196" y="213367"/>
                  <a:pt x="531315" y="248877"/>
                  <a:pt x="531322" y="284853"/>
                </a:cubicBezTo>
                <a:cubicBezTo>
                  <a:pt x="531401" y="321826"/>
                  <a:pt x="522887" y="358312"/>
                  <a:pt x="506449" y="391432"/>
                </a:cubicBezTo>
                <a:lnTo>
                  <a:pt x="540213" y="424632"/>
                </a:lnTo>
                <a:cubicBezTo>
                  <a:pt x="573012" y="366432"/>
                  <a:pt x="584223" y="298526"/>
                  <a:pt x="571871" y="232872"/>
                </a:cubicBezTo>
                <a:cubicBezTo>
                  <a:pt x="562330" y="182160"/>
                  <a:pt x="539203" y="135305"/>
                  <a:pt x="505341" y="97112"/>
                </a:cubicBezTo>
                <a:lnTo>
                  <a:pt x="602337" y="116"/>
                </a:lnTo>
                <a:lnTo>
                  <a:pt x="538749" y="116"/>
                </a:lnTo>
                <a:lnTo>
                  <a:pt x="472945" y="65941"/>
                </a:lnTo>
                <a:lnTo>
                  <a:pt x="472686" y="65729"/>
                </a:lnTo>
                <a:lnTo>
                  <a:pt x="441061" y="97691"/>
                </a:lnTo>
                <a:lnTo>
                  <a:pt x="441141" y="97755"/>
                </a:lnTo>
                <a:lnTo>
                  <a:pt x="216761" y="322205"/>
                </a:lnTo>
                <a:lnTo>
                  <a:pt x="216761" y="247488"/>
                </a:lnTo>
                <a:lnTo>
                  <a:pt x="464133" y="116"/>
                </a:lnTo>
                <a:lnTo>
                  <a:pt x="434196" y="116"/>
                </a:lnTo>
                <a:lnTo>
                  <a:pt x="409379" y="24932"/>
                </a:lnTo>
                <a:cubicBezTo>
                  <a:pt x="372551" y="8336"/>
                  <a:pt x="332506" y="-201"/>
                  <a:pt x="291940" y="4"/>
                </a:cubicBezTo>
                <a:lnTo>
                  <a:pt x="0" y="4"/>
                </a:lnTo>
                <a:lnTo>
                  <a:pt x="0" y="569141"/>
                </a:lnTo>
                <a:lnTo>
                  <a:pt x="291940" y="569141"/>
                </a:lnTo>
                <a:cubicBezTo>
                  <a:pt x="345199" y="569206"/>
                  <a:pt x="397238" y="554220"/>
                  <a:pt x="442139" y="526121"/>
                </a:cubicBezTo>
                <a:lnTo>
                  <a:pt x="485629" y="569590"/>
                </a:lnTo>
                <a:lnTo>
                  <a:pt x="515566" y="569590"/>
                </a:lnTo>
                <a:lnTo>
                  <a:pt x="459955" y="514003"/>
                </a:lnTo>
                <a:lnTo>
                  <a:pt x="459968" y="513994"/>
                </a:lnTo>
                <a:lnTo>
                  <a:pt x="452141" y="506194"/>
                </a:lnTo>
                <a:close/>
                <a:moveTo>
                  <a:pt x="171518" y="262794"/>
                </a:moveTo>
                <a:lnTo>
                  <a:pt x="171743" y="262569"/>
                </a:lnTo>
                <a:lnTo>
                  <a:pt x="171743" y="45021"/>
                </a:lnTo>
                <a:lnTo>
                  <a:pt x="89698" y="45021"/>
                </a:lnTo>
                <a:lnTo>
                  <a:pt x="89698" y="524235"/>
                </a:lnTo>
                <a:lnTo>
                  <a:pt x="171743" y="524235"/>
                </a:lnTo>
                <a:lnTo>
                  <a:pt x="171743" y="292506"/>
                </a:lnTo>
                <a:lnTo>
                  <a:pt x="171518" y="292731"/>
                </a:lnTo>
                <a:lnTo>
                  <a:pt x="171518" y="262794"/>
                </a:lnTo>
                <a:close/>
                <a:moveTo>
                  <a:pt x="216761" y="45021"/>
                </a:moveTo>
                <a:lnTo>
                  <a:pt x="216761" y="217551"/>
                </a:lnTo>
                <a:lnTo>
                  <a:pt x="374583" y="59728"/>
                </a:lnTo>
                <a:cubicBezTo>
                  <a:pt x="348183" y="49982"/>
                  <a:pt x="320202" y="44982"/>
                  <a:pt x="291940" y="45021"/>
                </a:cubicBezTo>
                <a:lnTo>
                  <a:pt x="216761" y="45021"/>
                </a:lnTo>
                <a:close/>
                <a:moveTo>
                  <a:pt x="409325" y="493321"/>
                </a:moveTo>
                <a:lnTo>
                  <a:pt x="259194" y="343260"/>
                </a:lnTo>
                <a:lnTo>
                  <a:pt x="216761" y="385693"/>
                </a:lnTo>
                <a:lnTo>
                  <a:pt x="216761" y="524235"/>
                </a:lnTo>
                <a:lnTo>
                  <a:pt x="291827" y="524235"/>
                </a:lnTo>
                <a:cubicBezTo>
                  <a:pt x="333128" y="524257"/>
                  <a:pt x="373595" y="513546"/>
                  <a:pt x="409325" y="493321"/>
                </a:cubicBezTo>
                <a:close/>
                <a:moveTo>
                  <a:pt x="68539" y="524235"/>
                </a:moveTo>
                <a:lnTo>
                  <a:pt x="68539" y="45021"/>
                </a:lnTo>
                <a:lnTo>
                  <a:pt x="45018" y="45021"/>
                </a:lnTo>
                <a:lnTo>
                  <a:pt x="45018" y="524235"/>
                </a:lnTo>
                <a:lnTo>
                  <a:pt x="68539" y="524235"/>
                </a:lnTo>
                <a:close/>
                <a:moveTo>
                  <a:pt x="915097" y="1128"/>
                </a:moveTo>
                <a:lnTo>
                  <a:pt x="915097" y="129542"/>
                </a:lnTo>
                <a:lnTo>
                  <a:pt x="936144" y="129542"/>
                </a:lnTo>
                <a:lnTo>
                  <a:pt x="936144" y="65875"/>
                </a:lnTo>
                <a:lnTo>
                  <a:pt x="992642" y="129542"/>
                </a:lnTo>
                <a:lnTo>
                  <a:pt x="1019989" y="129428"/>
                </a:lnTo>
                <a:lnTo>
                  <a:pt x="959391" y="62102"/>
                </a:lnTo>
                <a:lnTo>
                  <a:pt x="1018303" y="1128"/>
                </a:lnTo>
                <a:lnTo>
                  <a:pt x="991290" y="1128"/>
                </a:lnTo>
                <a:lnTo>
                  <a:pt x="936144" y="59481"/>
                </a:lnTo>
                <a:lnTo>
                  <a:pt x="936144" y="1128"/>
                </a:lnTo>
                <a:lnTo>
                  <a:pt x="915097" y="1128"/>
                </a:lnTo>
                <a:close/>
                <a:moveTo>
                  <a:pt x="1036305" y="129542"/>
                </a:moveTo>
                <a:lnTo>
                  <a:pt x="1089093" y="1128"/>
                </a:lnTo>
                <a:lnTo>
                  <a:pt x="1103723" y="1128"/>
                </a:lnTo>
                <a:lnTo>
                  <a:pt x="1156282" y="129542"/>
                </a:lnTo>
                <a:lnTo>
                  <a:pt x="1133774" y="129542"/>
                </a:lnTo>
                <a:lnTo>
                  <a:pt x="1123906" y="104782"/>
                </a:lnTo>
                <a:lnTo>
                  <a:pt x="1068566" y="104782"/>
                </a:lnTo>
                <a:lnTo>
                  <a:pt x="1058708" y="129542"/>
                </a:lnTo>
                <a:lnTo>
                  <a:pt x="1036305" y="129542"/>
                </a:lnTo>
                <a:close/>
                <a:moveTo>
                  <a:pt x="1096236" y="35300"/>
                </a:moveTo>
                <a:lnTo>
                  <a:pt x="1116601" y="86437"/>
                </a:lnTo>
                <a:lnTo>
                  <a:pt x="1075872" y="86437"/>
                </a:lnTo>
                <a:lnTo>
                  <a:pt x="1096236" y="35300"/>
                </a:lnTo>
                <a:close/>
                <a:moveTo>
                  <a:pt x="1240207" y="20374"/>
                </a:moveTo>
                <a:lnTo>
                  <a:pt x="1173389" y="114910"/>
                </a:lnTo>
                <a:lnTo>
                  <a:pt x="1173389" y="129542"/>
                </a:lnTo>
                <a:lnTo>
                  <a:pt x="1266686" y="129542"/>
                </a:lnTo>
                <a:lnTo>
                  <a:pt x="1266686" y="110297"/>
                </a:lnTo>
                <a:lnTo>
                  <a:pt x="1201411" y="110297"/>
                </a:lnTo>
                <a:lnTo>
                  <a:pt x="1268153" y="15872"/>
                </a:lnTo>
                <a:lnTo>
                  <a:pt x="1268153" y="1128"/>
                </a:lnTo>
                <a:lnTo>
                  <a:pt x="1177551" y="1128"/>
                </a:lnTo>
                <a:lnTo>
                  <a:pt x="1177551" y="20374"/>
                </a:lnTo>
                <a:lnTo>
                  <a:pt x="1240207" y="20374"/>
                </a:lnTo>
                <a:close/>
                <a:moveTo>
                  <a:pt x="1284917" y="129542"/>
                </a:moveTo>
                <a:lnTo>
                  <a:pt x="1337705" y="1128"/>
                </a:lnTo>
                <a:lnTo>
                  <a:pt x="1352335" y="1128"/>
                </a:lnTo>
                <a:lnTo>
                  <a:pt x="1404780" y="129542"/>
                </a:lnTo>
                <a:lnTo>
                  <a:pt x="1382272" y="129542"/>
                </a:lnTo>
                <a:lnTo>
                  <a:pt x="1372490" y="104782"/>
                </a:lnTo>
                <a:lnTo>
                  <a:pt x="1317397" y="104782"/>
                </a:lnTo>
                <a:lnTo>
                  <a:pt x="1307539" y="129542"/>
                </a:lnTo>
                <a:lnTo>
                  <a:pt x="1284917" y="129542"/>
                </a:lnTo>
                <a:close/>
                <a:moveTo>
                  <a:pt x="1345058" y="35340"/>
                </a:moveTo>
                <a:lnTo>
                  <a:pt x="1365241" y="86437"/>
                </a:lnTo>
                <a:lnTo>
                  <a:pt x="1324703" y="86437"/>
                </a:lnTo>
                <a:lnTo>
                  <a:pt x="1345058" y="35340"/>
                </a:lnTo>
                <a:close/>
                <a:moveTo>
                  <a:pt x="1425716" y="1128"/>
                </a:moveTo>
                <a:lnTo>
                  <a:pt x="1425716" y="129542"/>
                </a:lnTo>
                <a:lnTo>
                  <a:pt x="1446985" y="129542"/>
                </a:lnTo>
                <a:lnTo>
                  <a:pt x="1446985" y="41304"/>
                </a:lnTo>
                <a:lnTo>
                  <a:pt x="1514622" y="129542"/>
                </a:lnTo>
                <a:lnTo>
                  <a:pt x="1529252" y="129542"/>
                </a:lnTo>
                <a:lnTo>
                  <a:pt x="1529252" y="1128"/>
                </a:lnTo>
                <a:lnTo>
                  <a:pt x="1508202" y="1128"/>
                </a:lnTo>
                <a:lnTo>
                  <a:pt x="1508202" y="89526"/>
                </a:lnTo>
                <a:lnTo>
                  <a:pt x="1440565" y="1128"/>
                </a:lnTo>
                <a:lnTo>
                  <a:pt x="1425716" y="1128"/>
                </a:lnTo>
                <a:close/>
                <a:moveTo>
                  <a:pt x="915097" y="349566"/>
                </a:moveTo>
                <a:lnTo>
                  <a:pt x="915097" y="221265"/>
                </a:lnTo>
                <a:lnTo>
                  <a:pt x="929616" y="221265"/>
                </a:lnTo>
                <a:lnTo>
                  <a:pt x="936144" y="221265"/>
                </a:lnTo>
                <a:lnTo>
                  <a:pt x="963382" y="221265"/>
                </a:lnTo>
                <a:cubicBezTo>
                  <a:pt x="972240" y="221164"/>
                  <a:pt x="981041" y="222808"/>
                  <a:pt x="989261" y="226104"/>
                </a:cubicBezTo>
                <a:cubicBezTo>
                  <a:pt x="996995" y="229257"/>
                  <a:pt x="1004053" y="233840"/>
                  <a:pt x="1010083" y="239610"/>
                </a:cubicBezTo>
                <a:cubicBezTo>
                  <a:pt x="1017769" y="246946"/>
                  <a:pt x="1023494" y="256083"/>
                  <a:pt x="1026751" y="266193"/>
                </a:cubicBezTo>
                <a:cubicBezTo>
                  <a:pt x="1030009" y="276304"/>
                  <a:pt x="1030685" y="287066"/>
                  <a:pt x="1028733" y="297507"/>
                </a:cubicBezTo>
                <a:cubicBezTo>
                  <a:pt x="1026771" y="307946"/>
                  <a:pt x="1022246" y="317732"/>
                  <a:pt x="1015550" y="325978"/>
                </a:cubicBezTo>
                <a:cubicBezTo>
                  <a:pt x="1008854" y="334224"/>
                  <a:pt x="1000205" y="340667"/>
                  <a:pt x="990395" y="344726"/>
                </a:cubicBezTo>
                <a:cubicBezTo>
                  <a:pt x="982241" y="348022"/>
                  <a:pt x="973516" y="349666"/>
                  <a:pt x="964734" y="349566"/>
                </a:cubicBezTo>
                <a:lnTo>
                  <a:pt x="936144" y="349566"/>
                </a:lnTo>
                <a:lnTo>
                  <a:pt x="929503" y="349566"/>
                </a:lnTo>
                <a:lnTo>
                  <a:pt x="915097" y="349566"/>
                </a:lnTo>
                <a:close/>
                <a:moveTo>
                  <a:pt x="936144" y="330320"/>
                </a:moveTo>
                <a:lnTo>
                  <a:pt x="936144" y="240510"/>
                </a:lnTo>
                <a:lnTo>
                  <a:pt x="963382" y="240510"/>
                </a:lnTo>
                <a:cubicBezTo>
                  <a:pt x="971230" y="240477"/>
                  <a:pt x="978974" y="242411"/>
                  <a:pt x="985889" y="246137"/>
                </a:cubicBezTo>
                <a:cubicBezTo>
                  <a:pt x="992423" y="249894"/>
                  <a:pt x="997824" y="255336"/>
                  <a:pt x="1001529" y="261894"/>
                </a:cubicBezTo>
                <a:cubicBezTo>
                  <a:pt x="1005415" y="269032"/>
                  <a:pt x="1007359" y="277065"/>
                  <a:pt x="1007159" y="285190"/>
                </a:cubicBezTo>
                <a:cubicBezTo>
                  <a:pt x="1007349" y="293408"/>
                  <a:pt x="1005454" y="301540"/>
                  <a:pt x="1001644" y="308824"/>
                </a:cubicBezTo>
                <a:cubicBezTo>
                  <a:pt x="998129" y="315405"/>
                  <a:pt x="992871" y="320894"/>
                  <a:pt x="986451" y="324693"/>
                </a:cubicBezTo>
                <a:cubicBezTo>
                  <a:pt x="979336" y="328539"/>
                  <a:pt x="971354" y="330478"/>
                  <a:pt x="963267" y="330320"/>
                </a:cubicBezTo>
                <a:lnTo>
                  <a:pt x="936144" y="330320"/>
                </a:lnTo>
                <a:close/>
                <a:moveTo>
                  <a:pt x="1055326" y="221265"/>
                </a:moveTo>
                <a:lnTo>
                  <a:pt x="1055326" y="349566"/>
                </a:lnTo>
                <a:lnTo>
                  <a:pt x="1076491" y="349566"/>
                </a:lnTo>
                <a:lnTo>
                  <a:pt x="1076491" y="221265"/>
                </a:lnTo>
                <a:lnTo>
                  <a:pt x="1055326" y="221265"/>
                </a:lnTo>
                <a:close/>
                <a:moveTo>
                  <a:pt x="1167312" y="351479"/>
                </a:moveTo>
                <a:cubicBezTo>
                  <a:pt x="1158711" y="351504"/>
                  <a:pt x="1150205" y="349741"/>
                  <a:pt x="1142328" y="346301"/>
                </a:cubicBezTo>
                <a:cubicBezTo>
                  <a:pt x="1134613" y="342944"/>
                  <a:pt x="1127621" y="338129"/>
                  <a:pt x="1121725" y="332121"/>
                </a:cubicBezTo>
                <a:cubicBezTo>
                  <a:pt x="1115848" y="325983"/>
                  <a:pt x="1111153" y="318809"/>
                  <a:pt x="1107885" y="310963"/>
                </a:cubicBezTo>
                <a:cubicBezTo>
                  <a:pt x="1101285" y="294455"/>
                  <a:pt x="1101285" y="276038"/>
                  <a:pt x="1107885" y="259530"/>
                </a:cubicBezTo>
                <a:cubicBezTo>
                  <a:pt x="1111200" y="251748"/>
                  <a:pt x="1115934" y="244649"/>
                  <a:pt x="1121840" y="238596"/>
                </a:cubicBezTo>
                <a:cubicBezTo>
                  <a:pt x="1127802" y="232521"/>
                  <a:pt x="1134917" y="227700"/>
                  <a:pt x="1142776" y="224417"/>
                </a:cubicBezTo>
                <a:cubicBezTo>
                  <a:pt x="1151015" y="220990"/>
                  <a:pt x="1159854" y="219267"/>
                  <a:pt x="1168769" y="219352"/>
                </a:cubicBezTo>
                <a:cubicBezTo>
                  <a:pt x="1178513" y="219281"/>
                  <a:pt x="1188143" y="221315"/>
                  <a:pt x="1197020" y="225317"/>
                </a:cubicBezTo>
                <a:cubicBezTo>
                  <a:pt x="1205488" y="229048"/>
                  <a:pt x="1212946" y="234760"/>
                  <a:pt x="1218747" y="241973"/>
                </a:cubicBezTo>
                <a:lnTo>
                  <a:pt x="1204221" y="256266"/>
                </a:lnTo>
                <a:cubicBezTo>
                  <a:pt x="1200402" y="250814"/>
                  <a:pt x="1195144" y="246529"/>
                  <a:pt x="1189029" y="243887"/>
                </a:cubicBezTo>
                <a:cubicBezTo>
                  <a:pt x="1182600" y="240974"/>
                  <a:pt x="1175608" y="239514"/>
                  <a:pt x="1168550" y="239610"/>
                </a:cubicBezTo>
                <a:cubicBezTo>
                  <a:pt x="1160416" y="239436"/>
                  <a:pt x="1152377" y="241416"/>
                  <a:pt x="1145252" y="245350"/>
                </a:cubicBezTo>
                <a:cubicBezTo>
                  <a:pt x="1138670" y="249118"/>
                  <a:pt x="1133317" y="254706"/>
                  <a:pt x="1129831" y="261443"/>
                </a:cubicBezTo>
                <a:cubicBezTo>
                  <a:pt x="1126173" y="268864"/>
                  <a:pt x="1124268" y="277028"/>
                  <a:pt x="1124268" y="285303"/>
                </a:cubicBezTo>
                <a:cubicBezTo>
                  <a:pt x="1124268" y="293578"/>
                  <a:pt x="1126173" y="301741"/>
                  <a:pt x="1129831" y="309162"/>
                </a:cubicBezTo>
                <a:cubicBezTo>
                  <a:pt x="1133317" y="315817"/>
                  <a:pt x="1138527" y="321413"/>
                  <a:pt x="1144909" y="325368"/>
                </a:cubicBezTo>
                <a:cubicBezTo>
                  <a:pt x="1151424" y="329315"/>
                  <a:pt x="1158911" y="331344"/>
                  <a:pt x="1166521" y="331220"/>
                </a:cubicBezTo>
                <a:cubicBezTo>
                  <a:pt x="1174284" y="331508"/>
                  <a:pt x="1182009" y="329925"/>
                  <a:pt x="1189029" y="326606"/>
                </a:cubicBezTo>
                <a:cubicBezTo>
                  <a:pt x="1195115" y="323576"/>
                  <a:pt x="1200087" y="318688"/>
                  <a:pt x="1203212" y="312651"/>
                </a:cubicBezTo>
                <a:cubicBezTo>
                  <a:pt x="1205231" y="308544"/>
                  <a:pt x="1206650" y="304186"/>
                  <a:pt x="1207441" y="299709"/>
                </a:cubicBezTo>
                <a:lnTo>
                  <a:pt x="1166521" y="299709"/>
                </a:lnTo>
                <a:lnTo>
                  <a:pt x="1166521" y="280125"/>
                </a:lnTo>
                <a:lnTo>
                  <a:pt x="1229996" y="280125"/>
                </a:lnTo>
                <a:lnTo>
                  <a:pt x="1229996" y="283051"/>
                </a:lnTo>
                <a:cubicBezTo>
                  <a:pt x="1230501" y="296257"/>
                  <a:pt x="1227672" y="309378"/>
                  <a:pt x="1221785" y="321205"/>
                </a:cubicBezTo>
                <a:cubicBezTo>
                  <a:pt x="1216728" y="330811"/>
                  <a:pt x="1208879" y="338658"/>
                  <a:pt x="1199268" y="343713"/>
                </a:cubicBezTo>
                <a:cubicBezTo>
                  <a:pt x="1189419" y="348897"/>
                  <a:pt x="1178437" y="351565"/>
                  <a:pt x="1167312" y="351479"/>
                </a:cubicBezTo>
                <a:close/>
                <a:moveTo>
                  <a:pt x="1255209" y="221265"/>
                </a:moveTo>
                <a:lnTo>
                  <a:pt x="1255209" y="349566"/>
                </a:lnTo>
                <a:lnTo>
                  <a:pt x="1276364" y="349566"/>
                </a:lnTo>
                <a:lnTo>
                  <a:pt x="1276364" y="221265"/>
                </a:lnTo>
                <a:lnTo>
                  <a:pt x="1255209" y="221265"/>
                </a:lnTo>
                <a:close/>
                <a:moveTo>
                  <a:pt x="1297185" y="240510"/>
                </a:moveTo>
                <a:lnTo>
                  <a:pt x="1297185" y="221265"/>
                </a:lnTo>
                <a:lnTo>
                  <a:pt x="1401855" y="221265"/>
                </a:lnTo>
                <a:lnTo>
                  <a:pt x="1401855" y="240510"/>
                </a:lnTo>
                <a:lnTo>
                  <a:pt x="1360431" y="240510"/>
                </a:lnTo>
                <a:lnTo>
                  <a:pt x="1360431" y="349566"/>
                </a:lnTo>
                <a:lnTo>
                  <a:pt x="1339276" y="349566"/>
                </a:lnTo>
                <a:lnTo>
                  <a:pt x="1339276" y="240510"/>
                </a:lnTo>
                <a:lnTo>
                  <a:pt x="1297185" y="240510"/>
                </a:lnTo>
                <a:close/>
                <a:moveTo>
                  <a:pt x="1449119" y="221265"/>
                </a:moveTo>
                <a:lnTo>
                  <a:pt x="1396341" y="349566"/>
                </a:lnTo>
                <a:lnTo>
                  <a:pt x="1418962" y="349566"/>
                </a:lnTo>
                <a:lnTo>
                  <a:pt x="1428821" y="324806"/>
                </a:lnTo>
                <a:lnTo>
                  <a:pt x="1484018" y="324806"/>
                </a:lnTo>
                <a:lnTo>
                  <a:pt x="1493800" y="349566"/>
                </a:lnTo>
                <a:lnTo>
                  <a:pt x="1516308" y="349566"/>
                </a:lnTo>
                <a:lnTo>
                  <a:pt x="1463863" y="221265"/>
                </a:lnTo>
                <a:lnTo>
                  <a:pt x="1449119" y="221265"/>
                </a:lnTo>
                <a:close/>
                <a:moveTo>
                  <a:pt x="1476770" y="306461"/>
                </a:moveTo>
                <a:lnTo>
                  <a:pt x="1456529" y="255221"/>
                </a:lnTo>
                <a:lnTo>
                  <a:pt x="1436127" y="306461"/>
                </a:lnTo>
                <a:lnTo>
                  <a:pt x="1476770" y="306461"/>
                </a:lnTo>
                <a:close/>
                <a:moveTo>
                  <a:pt x="1537129" y="349566"/>
                </a:moveTo>
                <a:lnTo>
                  <a:pt x="1537129" y="221265"/>
                </a:lnTo>
                <a:lnTo>
                  <a:pt x="1558180" y="221265"/>
                </a:lnTo>
                <a:lnTo>
                  <a:pt x="1558180" y="330320"/>
                </a:lnTo>
                <a:lnTo>
                  <a:pt x="1619178" y="330320"/>
                </a:lnTo>
                <a:lnTo>
                  <a:pt x="1619178" y="349566"/>
                </a:lnTo>
                <a:lnTo>
                  <a:pt x="1558180" y="349566"/>
                </a:lnTo>
                <a:lnTo>
                  <a:pt x="1551646" y="349566"/>
                </a:lnTo>
                <a:lnTo>
                  <a:pt x="1537129" y="349566"/>
                </a:lnTo>
                <a:close/>
                <a:moveTo>
                  <a:pt x="915097" y="441289"/>
                </a:moveTo>
                <a:lnTo>
                  <a:pt x="915097" y="569703"/>
                </a:lnTo>
                <a:lnTo>
                  <a:pt x="929503" y="569703"/>
                </a:lnTo>
                <a:lnTo>
                  <a:pt x="936144" y="569703"/>
                </a:lnTo>
                <a:lnTo>
                  <a:pt x="997033" y="569703"/>
                </a:lnTo>
                <a:lnTo>
                  <a:pt x="997033" y="550457"/>
                </a:lnTo>
                <a:lnTo>
                  <a:pt x="936144" y="550457"/>
                </a:lnTo>
                <a:lnTo>
                  <a:pt x="936144" y="441289"/>
                </a:lnTo>
                <a:lnTo>
                  <a:pt x="915097" y="441289"/>
                </a:lnTo>
                <a:close/>
                <a:moveTo>
                  <a:pt x="1012902" y="569703"/>
                </a:moveTo>
                <a:lnTo>
                  <a:pt x="1012902" y="441289"/>
                </a:lnTo>
                <a:lnTo>
                  <a:pt x="1027418" y="441289"/>
                </a:lnTo>
                <a:lnTo>
                  <a:pt x="1033943" y="441289"/>
                </a:lnTo>
                <a:lnTo>
                  <a:pt x="1098322" y="441289"/>
                </a:lnTo>
                <a:lnTo>
                  <a:pt x="1098322" y="460535"/>
                </a:lnTo>
                <a:lnTo>
                  <a:pt x="1033943" y="460535"/>
                </a:lnTo>
                <a:lnTo>
                  <a:pt x="1033943" y="495198"/>
                </a:lnTo>
                <a:lnTo>
                  <a:pt x="1093026" y="495198"/>
                </a:lnTo>
                <a:lnTo>
                  <a:pt x="1093026" y="513768"/>
                </a:lnTo>
                <a:lnTo>
                  <a:pt x="1033943" y="513464"/>
                </a:lnTo>
                <a:lnTo>
                  <a:pt x="1033943" y="550457"/>
                </a:lnTo>
                <a:lnTo>
                  <a:pt x="1099332" y="550457"/>
                </a:lnTo>
                <a:lnTo>
                  <a:pt x="1099332" y="569703"/>
                </a:lnTo>
                <a:lnTo>
                  <a:pt x="1033943" y="569703"/>
                </a:lnTo>
                <a:lnTo>
                  <a:pt x="1027418" y="569703"/>
                </a:lnTo>
                <a:lnTo>
                  <a:pt x="1012902" y="569703"/>
                </a:lnTo>
                <a:close/>
                <a:moveTo>
                  <a:pt x="1149643" y="566326"/>
                </a:moveTo>
                <a:cubicBezTo>
                  <a:pt x="1157511" y="569793"/>
                  <a:pt x="1166026" y="571558"/>
                  <a:pt x="1174627" y="571503"/>
                </a:cubicBezTo>
                <a:cubicBezTo>
                  <a:pt x="1186133" y="571778"/>
                  <a:pt x="1197525" y="569104"/>
                  <a:pt x="1207717" y="563737"/>
                </a:cubicBezTo>
                <a:cubicBezTo>
                  <a:pt x="1217318" y="558682"/>
                  <a:pt x="1225167" y="550835"/>
                  <a:pt x="1230225" y="541229"/>
                </a:cubicBezTo>
                <a:cubicBezTo>
                  <a:pt x="1236006" y="529368"/>
                  <a:pt x="1238797" y="516265"/>
                  <a:pt x="1238321" y="503076"/>
                </a:cubicBezTo>
                <a:lnTo>
                  <a:pt x="1238321" y="500150"/>
                </a:lnTo>
                <a:lnTo>
                  <a:pt x="1174960" y="500150"/>
                </a:lnTo>
                <a:lnTo>
                  <a:pt x="1174960" y="519620"/>
                </a:lnTo>
                <a:lnTo>
                  <a:pt x="1215842" y="519620"/>
                </a:lnTo>
                <a:cubicBezTo>
                  <a:pt x="1215070" y="524144"/>
                  <a:pt x="1213622" y="528545"/>
                  <a:pt x="1211536" y="532675"/>
                </a:cubicBezTo>
                <a:cubicBezTo>
                  <a:pt x="1208441" y="538736"/>
                  <a:pt x="1203469" y="543632"/>
                  <a:pt x="1197363" y="546630"/>
                </a:cubicBezTo>
                <a:cubicBezTo>
                  <a:pt x="1190353" y="550009"/>
                  <a:pt x="1182628" y="551632"/>
                  <a:pt x="1174846" y="551357"/>
                </a:cubicBezTo>
                <a:cubicBezTo>
                  <a:pt x="1167245" y="551456"/>
                  <a:pt x="1159759" y="549430"/>
                  <a:pt x="1153243" y="545505"/>
                </a:cubicBezTo>
                <a:cubicBezTo>
                  <a:pt x="1146786" y="541548"/>
                  <a:pt x="1141537" y="535906"/>
                  <a:pt x="1138051" y="529186"/>
                </a:cubicBezTo>
                <a:cubicBezTo>
                  <a:pt x="1134203" y="521830"/>
                  <a:pt x="1132269" y="513626"/>
                  <a:pt x="1132422" y="505327"/>
                </a:cubicBezTo>
                <a:cubicBezTo>
                  <a:pt x="1132269" y="497041"/>
                  <a:pt x="1134165" y="488847"/>
                  <a:pt x="1137937" y="481468"/>
                </a:cubicBezTo>
                <a:cubicBezTo>
                  <a:pt x="1141528" y="474770"/>
                  <a:pt x="1146900" y="469199"/>
                  <a:pt x="1153463" y="465373"/>
                </a:cubicBezTo>
                <a:cubicBezTo>
                  <a:pt x="1160549" y="461439"/>
                  <a:pt x="1168550" y="459457"/>
                  <a:pt x="1176646" y="459634"/>
                </a:cubicBezTo>
                <a:cubicBezTo>
                  <a:pt x="1183742" y="459606"/>
                  <a:pt x="1190753" y="461062"/>
                  <a:pt x="1197249" y="463910"/>
                </a:cubicBezTo>
                <a:cubicBezTo>
                  <a:pt x="1203297" y="466653"/>
                  <a:pt x="1208536" y="470918"/>
                  <a:pt x="1212441" y="476290"/>
                </a:cubicBezTo>
                <a:lnTo>
                  <a:pt x="1226729" y="461997"/>
                </a:lnTo>
                <a:cubicBezTo>
                  <a:pt x="1220700" y="454740"/>
                  <a:pt x="1213022" y="449028"/>
                  <a:pt x="1204336" y="445340"/>
                </a:cubicBezTo>
                <a:cubicBezTo>
                  <a:pt x="1195449" y="441378"/>
                  <a:pt x="1185819" y="439382"/>
                  <a:pt x="1176084" y="439488"/>
                </a:cubicBezTo>
                <a:cubicBezTo>
                  <a:pt x="1167207" y="439416"/>
                  <a:pt x="1158406" y="441139"/>
                  <a:pt x="1150205" y="444553"/>
                </a:cubicBezTo>
                <a:cubicBezTo>
                  <a:pt x="1142328" y="447739"/>
                  <a:pt x="1135194" y="452530"/>
                  <a:pt x="1129269" y="458621"/>
                </a:cubicBezTo>
                <a:cubicBezTo>
                  <a:pt x="1123325" y="464684"/>
                  <a:pt x="1118582" y="471827"/>
                  <a:pt x="1115315" y="479667"/>
                </a:cubicBezTo>
                <a:cubicBezTo>
                  <a:pt x="1111895" y="487785"/>
                  <a:pt x="1110171" y="496517"/>
                  <a:pt x="1110248" y="505327"/>
                </a:cubicBezTo>
                <a:cubicBezTo>
                  <a:pt x="1110190" y="514171"/>
                  <a:pt x="1111914" y="522936"/>
                  <a:pt x="1115315" y="531100"/>
                </a:cubicBezTo>
                <a:cubicBezTo>
                  <a:pt x="1118582" y="538911"/>
                  <a:pt x="1123278" y="546047"/>
                  <a:pt x="1129155" y="552145"/>
                </a:cubicBezTo>
                <a:cubicBezTo>
                  <a:pt x="1134975" y="558186"/>
                  <a:pt x="1141937" y="563007"/>
                  <a:pt x="1149643" y="566326"/>
                </a:cubicBezTo>
                <a:close/>
                <a:moveTo>
                  <a:pt x="1257228" y="569703"/>
                </a:moveTo>
                <a:lnTo>
                  <a:pt x="1257228" y="441289"/>
                </a:lnTo>
                <a:lnTo>
                  <a:pt x="1271754" y="441289"/>
                </a:lnTo>
                <a:lnTo>
                  <a:pt x="1278278" y="441289"/>
                </a:lnTo>
                <a:lnTo>
                  <a:pt x="1342658" y="441289"/>
                </a:lnTo>
                <a:lnTo>
                  <a:pt x="1342658" y="460535"/>
                </a:lnTo>
                <a:lnTo>
                  <a:pt x="1278278" y="460535"/>
                </a:lnTo>
                <a:lnTo>
                  <a:pt x="1278278" y="495198"/>
                </a:lnTo>
                <a:lnTo>
                  <a:pt x="1337362" y="495198"/>
                </a:lnTo>
                <a:lnTo>
                  <a:pt x="1337362" y="513768"/>
                </a:lnTo>
                <a:lnTo>
                  <a:pt x="1278278" y="513464"/>
                </a:lnTo>
                <a:lnTo>
                  <a:pt x="1278278" y="550457"/>
                </a:lnTo>
                <a:lnTo>
                  <a:pt x="1343553" y="550457"/>
                </a:lnTo>
                <a:lnTo>
                  <a:pt x="1343553" y="569703"/>
                </a:lnTo>
                <a:lnTo>
                  <a:pt x="1278278" y="569703"/>
                </a:lnTo>
                <a:lnTo>
                  <a:pt x="1271754" y="569703"/>
                </a:lnTo>
                <a:lnTo>
                  <a:pt x="1257228" y="569703"/>
                </a:lnTo>
                <a:close/>
                <a:moveTo>
                  <a:pt x="1365165" y="441289"/>
                </a:moveTo>
                <a:lnTo>
                  <a:pt x="1365165" y="569703"/>
                </a:lnTo>
                <a:lnTo>
                  <a:pt x="1386206" y="569703"/>
                </a:lnTo>
                <a:lnTo>
                  <a:pt x="1386206" y="480941"/>
                </a:lnTo>
                <a:lnTo>
                  <a:pt x="1454071" y="569703"/>
                </a:lnTo>
                <a:lnTo>
                  <a:pt x="1468816" y="569703"/>
                </a:lnTo>
                <a:lnTo>
                  <a:pt x="1468816" y="441402"/>
                </a:lnTo>
                <a:lnTo>
                  <a:pt x="1447661" y="441402"/>
                </a:lnTo>
                <a:lnTo>
                  <a:pt x="1447661" y="529821"/>
                </a:lnTo>
                <a:lnTo>
                  <a:pt x="1379796" y="441289"/>
                </a:lnTo>
                <a:lnTo>
                  <a:pt x="1365165" y="441289"/>
                </a:lnTo>
                <a:close/>
                <a:moveTo>
                  <a:pt x="1496839" y="569703"/>
                </a:moveTo>
                <a:lnTo>
                  <a:pt x="1496839" y="441289"/>
                </a:lnTo>
                <a:lnTo>
                  <a:pt x="1511698" y="441289"/>
                </a:lnTo>
                <a:lnTo>
                  <a:pt x="1517889" y="441289"/>
                </a:lnTo>
                <a:lnTo>
                  <a:pt x="1545454" y="441289"/>
                </a:lnTo>
                <a:cubicBezTo>
                  <a:pt x="1554313" y="441242"/>
                  <a:pt x="1563104" y="442885"/>
                  <a:pt x="1571343" y="446129"/>
                </a:cubicBezTo>
                <a:cubicBezTo>
                  <a:pt x="1579116" y="449252"/>
                  <a:pt x="1586193" y="453880"/>
                  <a:pt x="1592165" y="459747"/>
                </a:cubicBezTo>
                <a:cubicBezTo>
                  <a:pt x="1598128" y="465516"/>
                  <a:pt x="1602833" y="472450"/>
                  <a:pt x="1606005" y="480117"/>
                </a:cubicBezTo>
                <a:cubicBezTo>
                  <a:pt x="1612577" y="496359"/>
                  <a:pt x="1612577" y="514519"/>
                  <a:pt x="1606005" y="530762"/>
                </a:cubicBezTo>
                <a:cubicBezTo>
                  <a:pt x="1602862" y="538515"/>
                  <a:pt x="1598194" y="545557"/>
                  <a:pt x="1592279" y="551470"/>
                </a:cubicBezTo>
                <a:cubicBezTo>
                  <a:pt x="1586345" y="557333"/>
                  <a:pt x="1579306" y="561962"/>
                  <a:pt x="1571572" y="565088"/>
                </a:cubicBezTo>
                <a:cubicBezTo>
                  <a:pt x="1563361" y="568320"/>
                  <a:pt x="1554617" y="569963"/>
                  <a:pt x="1545797" y="569927"/>
                </a:cubicBezTo>
                <a:lnTo>
                  <a:pt x="1511355" y="569703"/>
                </a:lnTo>
                <a:lnTo>
                  <a:pt x="1496839" y="569703"/>
                </a:lnTo>
                <a:close/>
                <a:moveTo>
                  <a:pt x="1517889" y="550457"/>
                </a:moveTo>
                <a:lnTo>
                  <a:pt x="1517889" y="460647"/>
                </a:lnTo>
                <a:lnTo>
                  <a:pt x="1545454" y="460647"/>
                </a:lnTo>
                <a:cubicBezTo>
                  <a:pt x="1553332" y="460558"/>
                  <a:pt x="1561094" y="462537"/>
                  <a:pt x="1567972" y="466387"/>
                </a:cubicBezTo>
                <a:cubicBezTo>
                  <a:pt x="1574544" y="470080"/>
                  <a:pt x="1579964" y="475537"/>
                  <a:pt x="1583612" y="482143"/>
                </a:cubicBezTo>
                <a:cubicBezTo>
                  <a:pt x="1587526" y="489273"/>
                  <a:pt x="1589508" y="497305"/>
                  <a:pt x="1589355" y="505439"/>
                </a:cubicBezTo>
                <a:cubicBezTo>
                  <a:pt x="1589508" y="513631"/>
                  <a:pt x="1587564" y="521727"/>
                  <a:pt x="1583726" y="528961"/>
                </a:cubicBezTo>
                <a:cubicBezTo>
                  <a:pt x="1580192" y="535577"/>
                  <a:pt x="1574839" y="541045"/>
                  <a:pt x="1568305" y="544718"/>
                </a:cubicBezTo>
                <a:cubicBezTo>
                  <a:pt x="1561237" y="548683"/>
                  <a:pt x="1553227" y="550666"/>
                  <a:pt x="1545121" y="550457"/>
                </a:cubicBezTo>
                <a:lnTo>
                  <a:pt x="1517889" y="550457"/>
                </a:lnTo>
                <a:close/>
                <a:moveTo>
                  <a:pt x="1638085" y="565989"/>
                </a:moveTo>
                <a:cubicBezTo>
                  <a:pt x="1646134" y="569892"/>
                  <a:pt x="1655020" y="571784"/>
                  <a:pt x="1663964" y="571503"/>
                </a:cubicBezTo>
                <a:cubicBezTo>
                  <a:pt x="1675747" y="572339"/>
                  <a:pt x="1687444" y="568947"/>
                  <a:pt x="1696940" y="561937"/>
                </a:cubicBezTo>
                <a:cubicBezTo>
                  <a:pt x="1700979" y="558676"/>
                  <a:pt x="1704198" y="554513"/>
                  <a:pt x="1706322" y="549782"/>
                </a:cubicBezTo>
                <a:cubicBezTo>
                  <a:pt x="1708456" y="545051"/>
                  <a:pt x="1709446" y="539885"/>
                  <a:pt x="1709208" y="534701"/>
                </a:cubicBezTo>
                <a:cubicBezTo>
                  <a:pt x="1709418" y="528815"/>
                  <a:pt x="1708265" y="522961"/>
                  <a:pt x="1705836" y="517594"/>
                </a:cubicBezTo>
                <a:cubicBezTo>
                  <a:pt x="1703884" y="513209"/>
                  <a:pt x="1700912" y="509351"/>
                  <a:pt x="1697169" y="506339"/>
                </a:cubicBezTo>
                <a:cubicBezTo>
                  <a:pt x="1693559" y="503401"/>
                  <a:pt x="1689539" y="501012"/>
                  <a:pt x="1685243" y="499250"/>
                </a:cubicBezTo>
                <a:cubicBezTo>
                  <a:pt x="1680967" y="497449"/>
                  <a:pt x="1676461" y="495761"/>
                  <a:pt x="1672184" y="494298"/>
                </a:cubicBezTo>
                <a:cubicBezTo>
                  <a:pt x="1667908" y="492835"/>
                  <a:pt x="1663964" y="491258"/>
                  <a:pt x="1660250" y="489571"/>
                </a:cubicBezTo>
                <a:cubicBezTo>
                  <a:pt x="1656964" y="488187"/>
                  <a:pt x="1654011" y="486115"/>
                  <a:pt x="1651591" y="483494"/>
                </a:cubicBezTo>
                <a:cubicBezTo>
                  <a:pt x="1649353" y="480905"/>
                  <a:pt x="1648191" y="477566"/>
                  <a:pt x="1648324" y="474153"/>
                </a:cubicBezTo>
                <a:cubicBezTo>
                  <a:pt x="1648172" y="471968"/>
                  <a:pt x="1648591" y="469782"/>
                  <a:pt x="1649534" y="467809"/>
                </a:cubicBezTo>
                <a:cubicBezTo>
                  <a:pt x="1650477" y="465835"/>
                  <a:pt x="1651925" y="464143"/>
                  <a:pt x="1653725" y="462898"/>
                </a:cubicBezTo>
                <a:cubicBezTo>
                  <a:pt x="1658211" y="460135"/>
                  <a:pt x="1663431" y="458800"/>
                  <a:pt x="1668698" y="459072"/>
                </a:cubicBezTo>
                <a:cubicBezTo>
                  <a:pt x="1673413" y="458985"/>
                  <a:pt x="1678080" y="460026"/>
                  <a:pt x="1682310" y="462110"/>
                </a:cubicBezTo>
                <a:cubicBezTo>
                  <a:pt x="1686596" y="464475"/>
                  <a:pt x="1690406" y="467603"/>
                  <a:pt x="1693568" y="471339"/>
                </a:cubicBezTo>
                <a:lnTo>
                  <a:pt x="1707856" y="457046"/>
                </a:lnTo>
                <a:cubicBezTo>
                  <a:pt x="1703426" y="451731"/>
                  <a:pt x="1697893" y="447432"/>
                  <a:pt x="1691654" y="444440"/>
                </a:cubicBezTo>
                <a:cubicBezTo>
                  <a:pt x="1684643" y="441043"/>
                  <a:pt x="1676938" y="439346"/>
                  <a:pt x="1669146" y="439488"/>
                </a:cubicBezTo>
                <a:cubicBezTo>
                  <a:pt x="1661802" y="439368"/>
                  <a:pt x="1654516" y="440786"/>
                  <a:pt x="1647762" y="443653"/>
                </a:cubicBezTo>
                <a:cubicBezTo>
                  <a:pt x="1641685" y="446246"/>
                  <a:pt x="1636456" y="450497"/>
                  <a:pt x="1632684" y="455920"/>
                </a:cubicBezTo>
                <a:cubicBezTo>
                  <a:pt x="1628817" y="461620"/>
                  <a:pt x="1626846" y="468394"/>
                  <a:pt x="1627055" y="475277"/>
                </a:cubicBezTo>
                <a:cubicBezTo>
                  <a:pt x="1626855" y="480910"/>
                  <a:pt x="1628008" y="486506"/>
                  <a:pt x="1630427" y="491597"/>
                </a:cubicBezTo>
                <a:cubicBezTo>
                  <a:pt x="1632427" y="495705"/>
                  <a:pt x="1635399" y="499260"/>
                  <a:pt x="1639095" y="501950"/>
                </a:cubicBezTo>
                <a:cubicBezTo>
                  <a:pt x="1642771" y="504702"/>
                  <a:pt x="1646772" y="506972"/>
                  <a:pt x="1651030" y="508704"/>
                </a:cubicBezTo>
                <a:cubicBezTo>
                  <a:pt x="1655411" y="510504"/>
                  <a:pt x="1659688" y="512079"/>
                  <a:pt x="1664079" y="513430"/>
                </a:cubicBezTo>
                <a:cubicBezTo>
                  <a:pt x="1668156" y="514779"/>
                  <a:pt x="1672146" y="516395"/>
                  <a:pt x="1676014" y="518269"/>
                </a:cubicBezTo>
                <a:cubicBezTo>
                  <a:pt x="1679357" y="519811"/>
                  <a:pt x="1682319" y="522079"/>
                  <a:pt x="1684672" y="524909"/>
                </a:cubicBezTo>
                <a:cubicBezTo>
                  <a:pt x="1686986" y="527895"/>
                  <a:pt x="1688139" y="531609"/>
                  <a:pt x="1687939" y="535376"/>
                </a:cubicBezTo>
                <a:cubicBezTo>
                  <a:pt x="1688034" y="537775"/>
                  <a:pt x="1687501" y="540156"/>
                  <a:pt x="1686396" y="542288"/>
                </a:cubicBezTo>
                <a:cubicBezTo>
                  <a:pt x="1685291" y="544418"/>
                  <a:pt x="1683653" y="546225"/>
                  <a:pt x="1681633" y="547531"/>
                </a:cubicBezTo>
                <a:cubicBezTo>
                  <a:pt x="1676556" y="550698"/>
                  <a:pt x="1670622" y="552231"/>
                  <a:pt x="1664641" y="551920"/>
                </a:cubicBezTo>
                <a:cubicBezTo>
                  <a:pt x="1658135" y="552168"/>
                  <a:pt x="1651677" y="550652"/>
                  <a:pt x="1645962" y="547531"/>
                </a:cubicBezTo>
                <a:cubicBezTo>
                  <a:pt x="1640933" y="544535"/>
                  <a:pt x="1636628" y="540461"/>
                  <a:pt x="1633351" y="535601"/>
                </a:cubicBezTo>
                <a:lnTo>
                  <a:pt x="1619064" y="549894"/>
                </a:lnTo>
                <a:cubicBezTo>
                  <a:pt x="1624160" y="556574"/>
                  <a:pt x="1630655" y="562066"/>
                  <a:pt x="1638085" y="565989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59805" cy="3035935"/>
          </a:xfrm>
          <a:custGeom>
            <a:avLst/>
            <a:gdLst/>
            <a:ahLst/>
            <a:cxnLst/>
            <a:rect l="l" t="t" r="r" b="b"/>
            <a:pathLst>
              <a:path w="6059805" h="3035935">
                <a:moveTo>
                  <a:pt x="6059424" y="0"/>
                </a:moveTo>
                <a:lnTo>
                  <a:pt x="0" y="0"/>
                </a:lnTo>
                <a:lnTo>
                  <a:pt x="0" y="3035341"/>
                </a:lnTo>
                <a:lnTo>
                  <a:pt x="8670" y="3035808"/>
                </a:lnTo>
                <a:lnTo>
                  <a:pt x="5634736" y="3035808"/>
                </a:lnTo>
                <a:lnTo>
                  <a:pt x="5681013" y="3033316"/>
                </a:lnTo>
                <a:lnTo>
                  <a:pt x="5725847" y="3026013"/>
                </a:lnTo>
                <a:lnTo>
                  <a:pt x="5768978" y="3014159"/>
                </a:lnTo>
                <a:lnTo>
                  <a:pt x="5810146" y="2998011"/>
                </a:lnTo>
                <a:lnTo>
                  <a:pt x="5849093" y="2977830"/>
                </a:lnTo>
                <a:lnTo>
                  <a:pt x="5885559" y="2953873"/>
                </a:lnTo>
                <a:lnTo>
                  <a:pt x="5919287" y="2926401"/>
                </a:lnTo>
                <a:lnTo>
                  <a:pt x="5950017" y="2895671"/>
                </a:lnTo>
                <a:lnTo>
                  <a:pt x="5977489" y="2861943"/>
                </a:lnTo>
                <a:lnTo>
                  <a:pt x="6001446" y="2825477"/>
                </a:lnTo>
                <a:lnTo>
                  <a:pt x="6021627" y="2786530"/>
                </a:lnTo>
                <a:lnTo>
                  <a:pt x="6037775" y="2745362"/>
                </a:lnTo>
                <a:lnTo>
                  <a:pt x="6049629" y="2702231"/>
                </a:lnTo>
                <a:lnTo>
                  <a:pt x="6056932" y="2657397"/>
                </a:lnTo>
                <a:lnTo>
                  <a:pt x="6059424" y="2611120"/>
                </a:lnTo>
                <a:lnTo>
                  <a:pt x="6059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1836" y="3124200"/>
            <a:ext cx="5847715" cy="2642870"/>
          </a:xfrm>
          <a:custGeom>
            <a:avLst/>
            <a:gdLst/>
            <a:ahLst/>
            <a:cxnLst/>
            <a:rect l="l" t="t" r="r" b="b"/>
            <a:pathLst>
              <a:path w="5847715" h="2642870">
                <a:moveTo>
                  <a:pt x="5468747" y="0"/>
                </a:moveTo>
                <a:lnTo>
                  <a:pt x="378790" y="0"/>
                </a:lnTo>
                <a:lnTo>
                  <a:pt x="331276" y="2950"/>
                </a:lnTo>
                <a:lnTo>
                  <a:pt x="285524" y="11566"/>
                </a:lnTo>
                <a:lnTo>
                  <a:pt x="241887" y="25491"/>
                </a:lnTo>
                <a:lnTo>
                  <a:pt x="200721" y="44373"/>
                </a:lnTo>
                <a:lnTo>
                  <a:pt x="162381" y="67857"/>
                </a:lnTo>
                <a:lnTo>
                  <a:pt x="127222" y="95587"/>
                </a:lnTo>
                <a:lnTo>
                  <a:pt x="95599" y="127210"/>
                </a:lnTo>
                <a:lnTo>
                  <a:pt x="67868" y="162371"/>
                </a:lnTo>
                <a:lnTo>
                  <a:pt x="44382" y="200715"/>
                </a:lnTo>
                <a:lnTo>
                  <a:pt x="25497" y="241889"/>
                </a:lnTo>
                <a:lnTo>
                  <a:pt x="11568" y="285538"/>
                </a:lnTo>
                <a:lnTo>
                  <a:pt x="2951" y="331306"/>
                </a:lnTo>
                <a:lnTo>
                  <a:pt x="0" y="378840"/>
                </a:lnTo>
                <a:lnTo>
                  <a:pt x="0" y="2263775"/>
                </a:lnTo>
                <a:lnTo>
                  <a:pt x="2951" y="2311299"/>
                </a:lnTo>
                <a:lnTo>
                  <a:pt x="11568" y="2357061"/>
                </a:lnTo>
                <a:lnTo>
                  <a:pt x="25497" y="2400705"/>
                </a:lnTo>
                <a:lnTo>
                  <a:pt x="44382" y="2441877"/>
                </a:lnTo>
                <a:lnTo>
                  <a:pt x="67868" y="2480222"/>
                </a:lnTo>
                <a:lnTo>
                  <a:pt x="95599" y="2515385"/>
                </a:lnTo>
                <a:lnTo>
                  <a:pt x="127222" y="2547011"/>
                </a:lnTo>
                <a:lnTo>
                  <a:pt x="162381" y="2574744"/>
                </a:lnTo>
                <a:lnTo>
                  <a:pt x="200721" y="2598232"/>
                </a:lnTo>
                <a:lnTo>
                  <a:pt x="241887" y="2617117"/>
                </a:lnTo>
                <a:lnTo>
                  <a:pt x="285524" y="2631046"/>
                </a:lnTo>
                <a:lnTo>
                  <a:pt x="331276" y="2639664"/>
                </a:lnTo>
                <a:lnTo>
                  <a:pt x="378790" y="2642616"/>
                </a:lnTo>
                <a:lnTo>
                  <a:pt x="5468747" y="2642616"/>
                </a:lnTo>
                <a:lnTo>
                  <a:pt x="5516281" y="2639664"/>
                </a:lnTo>
                <a:lnTo>
                  <a:pt x="5562049" y="2631046"/>
                </a:lnTo>
                <a:lnTo>
                  <a:pt x="5605698" y="2617117"/>
                </a:lnTo>
                <a:lnTo>
                  <a:pt x="5646872" y="2598232"/>
                </a:lnTo>
                <a:lnTo>
                  <a:pt x="5685216" y="2574744"/>
                </a:lnTo>
                <a:lnTo>
                  <a:pt x="5720377" y="2547011"/>
                </a:lnTo>
                <a:lnTo>
                  <a:pt x="5752000" y="2515385"/>
                </a:lnTo>
                <a:lnTo>
                  <a:pt x="5779730" y="2480222"/>
                </a:lnTo>
                <a:lnTo>
                  <a:pt x="5803214" y="2441877"/>
                </a:lnTo>
                <a:lnTo>
                  <a:pt x="5822096" y="2400705"/>
                </a:lnTo>
                <a:lnTo>
                  <a:pt x="5836021" y="2357061"/>
                </a:lnTo>
                <a:lnTo>
                  <a:pt x="5844637" y="2311299"/>
                </a:lnTo>
                <a:lnTo>
                  <a:pt x="5847588" y="2263775"/>
                </a:lnTo>
                <a:lnTo>
                  <a:pt x="5847588" y="378840"/>
                </a:lnTo>
                <a:lnTo>
                  <a:pt x="5844637" y="331306"/>
                </a:lnTo>
                <a:lnTo>
                  <a:pt x="5836021" y="285538"/>
                </a:lnTo>
                <a:lnTo>
                  <a:pt x="5822096" y="241889"/>
                </a:lnTo>
                <a:lnTo>
                  <a:pt x="5803214" y="200715"/>
                </a:lnTo>
                <a:lnTo>
                  <a:pt x="5779730" y="162371"/>
                </a:lnTo>
                <a:lnTo>
                  <a:pt x="5752000" y="127210"/>
                </a:lnTo>
                <a:lnTo>
                  <a:pt x="5720377" y="95587"/>
                </a:lnTo>
                <a:lnTo>
                  <a:pt x="5685216" y="67857"/>
                </a:lnTo>
                <a:lnTo>
                  <a:pt x="5646872" y="44373"/>
                </a:lnTo>
                <a:lnTo>
                  <a:pt x="5605698" y="25491"/>
                </a:lnTo>
                <a:lnTo>
                  <a:pt x="5562049" y="11566"/>
                </a:lnTo>
                <a:lnTo>
                  <a:pt x="5516281" y="2950"/>
                </a:lnTo>
                <a:lnTo>
                  <a:pt x="546874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90488" y="341375"/>
            <a:ext cx="5521960" cy="3827145"/>
          </a:xfrm>
          <a:custGeom>
            <a:avLst/>
            <a:gdLst/>
            <a:ahLst/>
            <a:cxnLst/>
            <a:rect l="l" t="t" r="r" b="b"/>
            <a:pathLst>
              <a:path w="5521959" h="3827145">
                <a:moveTo>
                  <a:pt x="5126863" y="0"/>
                </a:moveTo>
                <a:lnTo>
                  <a:pt x="394588" y="0"/>
                </a:lnTo>
                <a:lnTo>
                  <a:pt x="345091" y="3074"/>
                </a:lnTo>
                <a:lnTo>
                  <a:pt x="297428" y="12050"/>
                </a:lnTo>
                <a:lnTo>
                  <a:pt x="251971" y="26559"/>
                </a:lnTo>
                <a:lnTo>
                  <a:pt x="209087" y="46231"/>
                </a:lnTo>
                <a:lnTo>
                  <a:pt x="169148" y="70695"/>
                </a:lnTo>
                <a:lnTo>
                  <a:pt x="132524" y="99583"/>
                </a:lnTo>
                <a:lnTo>
                  <a:pt x="99583" y="132524"/>
                </a:lnTo>
                <a:lnTo>
                  <a:pt x="70695" y="169148"/>
                </a:lnTo>
                <a:lnTo>
                  <a:pt x="46231" y="209087"/>
                </a:lnTo>
                <a:lnTo>
                  <a:pt x="26559" y="251971"/>
                </a:lnTo>
                <a:lnTo>
                  <a:pt x="12050" y="297428"/>
                </a:lnTo>
                <a:lnTo>
                  <a:pt x="3074" y="345091"/>
                </a:lnTo>
                <a:lnTo>
                  <a:pt x="0" y="394588"/>
                </a:lnTo>
                <a:lnTo>
                  <a:pt x="0" y="3432175"/>
                </a:lnTo>
                <a:lnTo>
                  <a:pt x="3074" y="3481672"/>
                </a:lnTo>
                <a:lnTo>
                  <a:pt x="12050" y="3529335"/>
                </a:lnTo>
                <a:lnTo>
                  <a:pt x="26559" y="3574792"/>
                </a:lnTo>
                <a:lnTo>
                  <a:pt x="46231" y="3617676"/>
                </a:lnTo>
                <a:lnTo>
                  <a:pt x="70695" y="3657615"/>
                </a:lnTo>
                <a:lnTo>
                  <a:pt x="99583" y="3694239"/>
                </a:lnTo>
                <a:lnTo>
                  <a:pt x="132524" y="3727180"/>
                </a:lnTo>
                <a:lnTo>
                  <a:pt x="169148" y="3756068"/>
                </a:lnTo>
                <a:lnTo>
                  <a:pt x="209087" y="3780532"/>
                </a:lnTo>
                <a:lnTo>
                  <a:pt x="251971" y="3800204"/>
                </a:lnTo>
                <a:lnTo>
                  <a:pt x="297428" y="3814713"/>
                </a:lnTo>
                <a:lnTo>
                  <a:pt x="345091" y="3823689"/>
                </a:lnTo>
                <a:lnTo>
                  <a:pt x="394588" y="3826764"/>
                </a:lnTo>
                <a:lnTo>
                  <a:pt x="5126863" y="3826764"/>
                </a:lnTo>
                <a:lnTo>
                  <a:pt x="5176360" y="3823689"/>
                </a:lnTo>
                <a:lnTo>
                  <a:pt x="5224023" y="3814713"/>
                </a:lnTo>
                <a:lnTo>
                  <a:pt x="5269480" y="3800204"/>
                </a:lnTo>
                <a:lnTo>
                  <a:pt x="5312364" y="3780532"/>
                </a:lnTo>
                <a:lnTo>
                  <a:pt x="5352303" y="3756068"/>
                </a:lnTo>
                <a:lnTo>
                  <a:pt x="5388927" y="3727180"/>
                </a:lnTo>
                <a:lnTo>
                  <a:pt x="5421868" y="3694239"/>
                </a:lnTo>
                <a:lnTo>
                  <a:pt x="5450756" y="3657615"/>
                </a:lnTo>
                <a:lnTo>
                  <a:pt x="5475220" y="3617676"/>
                </a:lnTo>
                <a:lnTo>
                  <a:pt x="5494892" y="3574792"/>
                </a:lnTo>
                <a:lnTo>
                  <a:pt x="5509401" y="3529335"/>
                </a:lnTo>
                <a:lnTo>
                  <a:pt x="5518377" y="3481672"/>
                </a:lnTo>
                <a:lnTo>
                  <a:pt x="5521452" y="3432175"/>
                </a:lnTo>
                <a:lnTo>
                  <a:pt x="5521452" y="394588"/>
                </a:lnTo>
                <a:lnTo>
                  <a:pt x="5518377" y="345091"/>
                </a:lnTo>
                <a:lnTo>
                  <a:pt x="5509401" y="297428"/>
                </a:lnTo>
                <a:lnTo>
                  <a:pt x="5494892" y="251971"/>
                </a:lnTo>
                <a:lnTo>
                  <a:pt x="5475220" y="209087"/>
                </a:lnTo>
                <a:lnTo>
                  <a:pt x="5450756" y="169148"/>
                </a:lnTo>
                <a:lnTo>
                  <a:pt x="5421868" y="132524"/>
                </a:lnTo>
                <a:lnTo>
                  <a:pt x="5388927" y="99583"/>
                </a:lnTo>
                <a:lnTo>
                  <a:pt x="5352303" y="70695"/>
                </a:lnTo>
                <a:lnTo>
                  <a:pt x="5312364" y="46231"/>
                </a:lnTo>
                <a:lnTo>
                  <a:pt x="5269480" y="26559"/>
                </a:lnTo>
                <a:lnTo>
                  <a:pt x="5224023" y="12050"/>
                </a:lnTo>
                <a:lnTo>
                  <a:pt x="5176360" y="3074"/>
                </a:lnTo>
                <a:lnTo>
                  <a:pt x="512686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01281" y="1197990"/>
            <a:ext cx="3272154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35" dirty="0">
                <a:latin typeface="Verdana"/>
                <a:cs typeface="Verdana"/>
              </a:rPr>
              <a:t>С</a:t>
            </a:r>
            <a:r>
              <a:rPr sz="2000" spc="-110" dirty="0">
                <a:latin typeface="Verdana"/>
                <a:cs typeface="Verdana"/>
              </a:rPr>
              <a:t>о</a:t>
            </a:r>
            <a:r>
              <a:rPr sz="2000" spc="-45" dirty="0">
                <a:latin typeface="Verdana"/>
                <a:cs typeface="Verdana"/>
              </a:rPr>
              <a:t>зд</a:t>
            </a:r>
            <a:r>
              <a:rPr sz="2000" spc="-110" dirty="0">
                <a:latin typeface="Verdana"/>
                <a:cs typeface="Verdana"/>
              </a:rPr>
              <a:t>ан</a:t>
            </a:r>
            <a:r>
              <a:rPr sz="2000" spc="-125" dirty="0">
                <a:latin typeface="Verdana"/>
                <a:cs typeface="Verdana"/>
              </a:rPr>
              <a:t>и</a:t>
            </a:r>
            <a:r>
              <a:rPr sz="2000" spc="-95" dirty="0">
                <a:latin typeface="Verdana"/>
                <a:cs typeface="Verdana"/>
              </a:rPr>
              <a:t>е</a:t>
            </a:r>
            <a:r>
              <a:rPr sz="2000" spc="-260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инстру</a:t>
            </a:r>
            <a:r>
              <a:rPr sz="2000" spc="-105" dirty="0">
                <a:latin typeface="Verdana"/>
                <a:cs typeface="Verdana"/>
              </a:rPr>
              <a:t>м</a:t>
            </a:r>
            <a:r>
              <a:rPr sz="2000" spc="-95" dirty="0">
                <a:latin typeface="Verdana"/>
                <a:cs typeface="Verdana"/>
              </a:rPr>
              <a:t>ента</a:t>
            </a:r>
            <a:r>
              <a:rPr sz="2000" spc="-250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для  </a:t>
            </a:r>
            <a:r>
              <a:rPr sz="2000" spc="-90" dirty="0">
                <a:latin typeface="Verdana"/>
                <a:cs typeface="Verdana"/>
              </a:rPr>
              <a:t>быстр</a:t>
            </a:r>
            <a:r>
              <a:rPr sz="2000" spc="-85" dirty="0">
                <a:latin typeface="Verdana"/>
                <a:cs typeface="Verdana"/>
              </a:rPr>
              <a:t>ого</a:t>
            </a:r>
            <a:r>
              <a:rPr sz="2000" spc="-240" dirty="0">
                <a:latin typeface="Verdana"/>
                <a:cs typeface="Verdana"/>
              </a:rPr>
              <a:t> </a:t>
            </a:r>
            <a:r>
              <a:rPr sz="2000" spc="-114" dirty="0">
                <a:latin typeface="Verdana"/>
                <a:cs typeface="Verdana"/>
              </a:rPr>
              <a:t>п</a:t>
            </a:r>
            <a:r>
              <a:rPr sz="2000" spc="-105" dirty="0">
                <a:latin typeface="Verdana"/>
                <a:cs typeface="Verdana"/>
              </a:rPr>
              <a:t>о</a:t>
            </a:r>
            <a:r>
              <a:rPr sz="2000" spc="-70" dirty="0">
                <a:latin typeface="Verdana"/>
                <a:cs typeface="Verdana"/>
              </a:rPr>
              <a:t>стр</a:t>
            </a:r>
            <a:r>
              <a:rPr sz="2000" spc="-75" dirty="0">
                <a:latin typeface="Verdana"/>
                <a:cs typeface="Verdana"/>
              </a:rPr>
              <a:t>о</a:t>
            </a:r>
            <a:r>
              <a:rPr sz="2000" spc="-90" dirty="0">
                <a:latin typeface="Verdana"/>
                <a:cs typeface="Verdana"/>
              </a:rPr>
              <a:t>ения  эконо</a:t>
            </a:r>
            <a:r>
              <a:rPr sz="2000" spc="-80" dirty="0">
                <a:latin typeface="Verdana"/>
                <a:cs typeface="Verdana"/>
              </a:rPr>
              <a:t>метрич</a:t>
            </a:r>
            <a:r>
              <a:rPr sz="2000" spc="-75" dirty="0">
                <a:latin typeface="Verdana"/>
                <a:cs typeface="Verdana"/>
              </a:rPr>
              <a:t>е</a:t>
            </a:r>
            <a:r>
              <a:rPr sz="2000" spc="-80" dirty="0">
                <a:latin typeface="Verdana"/>
                <a:cs typeface="Verdana"/>
              </a:rPr>
              <a:t>ско</a:t>
            </a:r>
            <a:r>
              <a:rPr sz="2000" spc="-105" dirty="0">
                <a:latin typeface="Verdana"/>
                <a:cs typeface="Verdana"/>
              </a:rPr>
              <a:t>й</a:t>
            </a:r>
            <a:r>
              <a:rPr sz="2000" spc="-275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мод</a:t>
            </a:r>
            <a:r>
              <a:rPr sz="2000" spc="-105" dirty="0">
                <a:latin typeface="Verdana"/>
                <a:cs typeface="Verdana"/>
              </a:rPr>
              <a:t>ели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62878" y="219202"/>
            <a:ext cx="46412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7200" spc="-270" baseline="-10995" dirty="0">
                <a:solidFill>
                  <a:srgbClr val="01FF2F"/>
                </a:solidFill>
              </a:rPr>
              <a:t>02</a:t>
            </a:r>
            <a:r>
              <a:rPr sz="7200" spc="179" baseline="-10995" dirty="0">
                <a:solidFill>
                  <a:srgbClr val="01FF2F"/>
                </a:solidFill>
              </a:rPr>
              <a:t> </a:t>
            </a:r>
            <a:r>
              <a:rPr sz="2400" spc="-65" dirty="0"/>
              <a:t>Кра</a:t>
            </a:r>
            <a:r>
              <a:rPr sz="2400" spc="-50" dirty="0"/>
              <a:t>т</a:t>
            </a:r>
            <a:r>
              <a:rPr sz="2400" spc="-65" dirty="0"/>
              <a:t>к</a:t>
            </a:r>
            <a:r>
              <a:rPr sz="2400" spc="-105" dirty="0"/>
              <a:t>ое</a:t>
            </a:r>
            <a:r>
              <a:rPr sz="2400" spc="-155" dirty="0"/>
              <a:t> </a:t>
            </a:r>
            <a:r>
              <a:rPr sz="2400" spc="-100" dirty="0"/>
              <a:t>опи</a:t>
            </a:r>
            <a:r>
              <a:rPr sz="2400" spc="-95" dirty="0"/>
              <a:t>с</a:t>
            </a:r>
            <a:r>
              <a:rPr sz="2400" spc="-85" dirty="0"/>
              <a:t>ание</a:t>
            </a:r>
            <a:r>
              <a:rPr sz="2400" spc="-110" dirty="0"/>
              <a:t> </a:t>
            </a:r>
            <a:r>
              <a:rPr sz="2400" spc="-65" dirty="0"/>
              <a:t>ке</a:t>
            </a:r>
            <a:r>
              <a:rPr sz="2400" spc="-90" dirty="0"/>
              <a:t>й</a:t>
            </a:r>
            <a:r>
              <a:rPr sz="2400" spc="-50" dirty="0"/>
              <a:t>са</a:t>
            </a:r>
            <a:endParaRPr sz="2400" dirty="0"/>
          </a:p>
        </p:txBody>
      </p:sp>
      <p:sp>
        <p:nvSpPr>
          <p:cNvPr id="7" name="object 7"/>
          <p:cNvSpPr/>
          <p:nvPr/>
        </p:nvSpPr>
        <p:spPr>
          <a:xfrm>
            <a:off x="6190488" y="4303776"/>
            <a:ext cx="5581015" cy="1548765"/>
          </a:xfrm>
          <a:custGeom>
            <a:avLst/>
            <a:gdLst/>
            <a:ahLst/>
            <a:cxnLst/>
            <a:rect l="l" t="t" r="r" b="b"/>
            <a:pathLst>
              <a:path w="5581015" h="1548764">
                <a:moveTo>
                  <a:pt x="5258562" y="0"/>
                </a:moveTo>
                <a:lnTo>
                  <a:pt x="322326" y="0"/>
                </a:lnTo>
                <a:lnTo>
                  <a:pt x="274686" y="3493"/>
                </a:lnTo>
                <a:lnTo>
                  <a:pt x="229220" y="13643"/>
                </a:lnTo>
                <a:lnTo>
                  <a:pt x="186424" y="29951"/>
                </a:lnTo>
                <a:lnTo>
                  <a:pt x="146799" y="51919"/>
                </a:lnTo>
                <a:lnTo>
                  <a:pt x="110840" y="79048"/>
                </a:lnTo>
                <a:lnTo>
                  <a:pt x="79048" y="110840"/>
                </a:lnTo>
                <a:lnTo>
                  <a:pt x="51919" y="146799"/>
                </a:lnTo>
                <a:lnTo>
                  <a:pt x="29951" y="186424"/>
                </a:lnTo>
                <a:lnTo>
                  <a:pt x="13643" y="229220"/>
                </a:lnTo>
                <a:lnTo>
                  <a:pt x="3493" y="274686"/>
                </a:lnTo>
                <a:lnTo>
                  <a:pt x="0" y="322325"/>
                </a:lnTo>
                <a:lnTo>
                  <a:pt x="0" y="1226058"/>
                </a:lnTo>
                <a:lnTo>
                  <a:pt x="3493" y="1273691"/>
                </a:lnTo>
                <a:lnTo>
                  <a:pt x="13643" y="1319154"/>
                </a:lnTo>
                <a:lnTo>
                  <a:pt x="29951" y="1361948"/>
                </a:lnTo>
                <a:lnTo>
                  <a:pt x="51919" y="1401573"/>
                </a:lnTo>
                <a:lnTo>
                  <a:pt x="79048" y="1437532"/>
                </a:lnTo>
                <a:lnTo>
                  <a:pt x="110840" y="1469327"/>
                </a:lnTo>
                <a:lnTo>
                  <a:pt x="146799" y="1496458"/>
                </a:lnTo>
                <a:lnTo>
                  <a:pt x="186424" y="1518428"/>
                </a:lnTo>
                <a:lnTo>
                  <a:pt x="229220" y="1534738"/>
                </a:lnTo>
                <a:lnTo>
                  <a:pt x="274686" y="1544889"/>
                </a:lnTo>
                <a:lnTo>
                  <a:pt x="322326" y="1548384"/>
                </a:lnTo>
                <a:lnTo>
                  <a:pt x="5258562" y="1548384"/>
                </a:lnTo>
                <a:lnTo>
                  <a:pt x="5306201" y="1544889"/>
                </a:lnTo>
                <a:lnTo>
                  <a:pt x="5351667" y="1534738"/>
                </a:lnTo>
                <a:lnTo>
                  <a:pt x="5394463" y="1518428"/>
                </a:lnTo>
                <a:lnTo>
                  <a:pt x="5434088" y="1496458"/>
                </a:lnTo>
                <a:lnTo>
                  <a:pt x="5470047" y="1469327"/>
                </a:lnTo>
                <a:lnTo>
                  <a:pt x="5501839" y="1437532"/>
                </a:lnTo>
                <a:lnTo>
                  <a:pt x="5528968" y="1401573"/>
                </a:lnTo>
                <a:lnTo>
                  <a:pt x="5550936" y="1361948"/>
                </a:lnTo>
                <a:lnTo>
                  <a:pt x="5567244" y="1319154"/>
                </a:lnTo>
                <a:lnTo>
                  <a:pt x="5577394" y="1273691"/>
                </a:lnTo>
                <a:lnTo>
                  <a:pt x="5580888" y="1226058"/>
                </a:lnTo>
                <a:lnTo>
                  <a:pt x="5580888" y="322325"/>
                </a:lnTo>
                <a:lnTo>
                  <a:pt x="5577394" y="274686"/>
                </a:lnTo>
                <a:lnTo>
                  <a:pt x="5567244" y="229220"/>
                </a:lnTo>
                <a:lnTo>
                  <a:pt x="5550936" y="186424"/>
                </a:lnTo>
                <a:lnTo>
                  <a:pt x="5528968" y="146799"/>
                </a:lnTo>
                <a:lnTo>
                  <a:pt x="5501839" y="110840"/>
                </a:lnTo>
                <a:lnTo>
                  <a:pt x="5470047" y="79048"/>
                </a:lnTo>
                <a:lnTo>
                  <a:pt x="5434088" y="51919"/>
                </a:lnTo>
                <a:lnTo>
                  <a:pt x="5394463" y="29951"/>
                </a:lnTo>
                <a:lnTo>
                  <a:pt x="5351667" y="13643"/>
                </a:lnTo>
                <a:lnTo>
                  <a:pt x="5306201" y="3493"/>
                </a:lnTo>
                <a:lnTo>
                  <a:pt x="525856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8528" y="3004820"/>
            <a:ext cx="4621530" cy="1492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200" b="1" spc="-270" baseline="-10995" dirty="0">
                <a:solidFill>
                  <a:srgbClr val="01FF2F"/>
                </a:solidFill>
                <a:latin typeface="Tahoma"/>
                <a:cs typeface="Tahoma"/>
              </a:rPr>
              <a:t>01</a:t>
            </a:r>
            <a:r>
              <a:rPr sz="7200" b="1" spc="142" baseline="-10995" dirty="0">
                <a:solidFill>
                  <a:srgbClr val="01FF2F"/>
                </a:solidFill>
                <a:latin typeface="Tahoma"/>
                <a:cs typeface="Tahoma"/>
              </a:rPr>
              <a:t> </a:t>
            </a:r>
            <a:r>
              <a:rPr sz="2400" b="1" spc="-105" dirty="0">
                <a:latin typeface="Tahoma"/>
                <a:cs typeface="Tahoma"/>
              </a:rPr>
              <a:t>С</a:t>
            </a:r>
            <a:r>
              <a:rPr sz="2400" b="1" spc="-135" dirty="0">
                <a:latin typeface="Tahoma"/>
                <a:cs typeface="Tahoma"/>
              </a:rPr>
              <a:t>ф</a:t>
            </a:r>
            <a:r>
              <a:rPr sz="2400" b="1" spc="-70" dirty="0">
                <a:latin typeface="Tahoma"/>
                <a:cs typeface="Tahoma"/>
              </a:rPr>
              <a:t>ера</a:t>
            </a:r>
            <a:r>
              <a:rPr sz="2400" b="1" spc="-150" dirty="0">
                <a:latin typeface="Tahoma"/>
                <a:cs typeface="Tahoma"/>
              </a:rPr>
              <a:t> </a:t>
            </a:r>
            <a:r>
              <a:rPr sz="2400" b="1" spc="-50" dirty="0">
                <a:latin typeface="Tahoma"/>
                <a:cs typeface="Tahoma"/>
              </a:rPr>
              <a:t>дея</a:t>
            </a:r>
            <a:r>
              <a:rPr sz="2400" b="1" spc="-60" dirty="0">
                <a:latin typeface="Tahoma"/>
                <a:cs typeface="Tahoma"/>
              </a:rPr>
              <a:t>т</a:t>
            </a:r>
            <a:r>
              <a:rPr sz="2400" b="1" spc="-75" dirty="0">
                <a:latin typeface="Tahoma"/>
                <a:cs typeface="Tahoma"/>
              </a:rPr>
              <a:t>ел</a:t>
            </a:r>
            <a:r>
              <a:rPr sz="2400" b="1" spc="-80" dirty="0">
                <a:latin typeface="Tahoma"/>
                <a:cs typeface="Tahoma"/>
              </a:rPr>
              <a:t>ь</a:t>
            </a:r>
            <a:r>
              <a:rPr sz="2400" b="1" spc="-90" dirty="0">
                <a:latin typeface="Tahoma"/>
                <a:cs typeface="Tahoma"/>
              </a:rPr>
              <a:t>но</a:t>
            </a:r>
            <a:r>
              <a:rPr sz="2400" b="1" spc="-65" dirty="0">
                <a:latin typeface="Tahoma"/>
                <a:cs typeface="Tahoma"/>
              </a:rPr>
              <a:t>с</a:t>
            </a:r>
            <a:r>
              <a:rPr sz="2400" b="1" spc="-85" dirty="0">
                <a:latin typeface="Tahoma"/>
                <a:cs typeface="Tahoma"/>
              </a:rPr>
              <a:t>ти</a:t>
            </a:r>
            <a:endParaRPr sz="2400" dirty="0">
              <a:latin typeface="Tahoma"/>
              <a:cs typeface="Tahoma"/>
            </a:endParaRPr>
          </a:p>
          <a:p>
            <a:pPr marL="960119">
              <a:lnSpc>
                <a:spcPct val="100000"/>
              </a:lnSpc>
              <a:spcBef>
                <a:spcPts val="3390"/>
              </a:spcBef>
            </a:pPr>
            <a:r>
              <a:rPr sz="2000" spc="-35" dirty="0">
                <a:latin typeface="Verdana"/>
                <a:cs typeface="Verdana"/>
              </a:rPr>
              <a:t>Р</a:t>
            </a:r>
            <a:r>
              <a:rPr sz="2000" spc="-95" dirty="0">
                <a:latin typeface="Verdana"/>
                <a:cs typeface="Verdana"/>
              </a:rPr>
              <a:t>еклам</a:t>
            </a:r>
            <a:r>
              <a:rPr sz="2000" spc="-75" dirty="0">
                <a:latin typeface="Verdana"/>
                <a:cs typeface="Verdana"/>
              </a:rPr>
              <a:t>а</a:t>
            </a:r>
            <a:r>
              <a:rPr sz="2000" spc="-185" dirty="0">
                <a:latin typeface="Verdana"/>
                <a:cs typeface="Verdana"/>
              </a:rPr>
              <a:t>,</a:t>
            </a:r>
            <a:r>
              <a:rPr sz="2000" spc="-254" dirty="0">
                <a:latin typeface="Verdana"/>
                <a:cs typeface="Verdana"/>
              </a:rPr>
              <a:t> </a:t>
            </a:r>
            <a:r>
              <a:rPr sz="2000" spc="-90" dirty="0">
                <a:latin typeface="Verdana"/>
                <a:cs typeface="Verdana"/>
              </a:rPr>
              <a:t>М</a:t>
            </a:r>
            <a:r>
              <a:rPr sz="2000" spc="-60" dirty="0">
                <a:latin typeface="Verdana"/>
                <a:cs typeface="Verdana"/>
              </a:rPr>
              <a:t>е</a:t>
            </a:r>
            <a:r>
              <a:rPr sz="2000" spc="-90" dirty="0">
                <a:latin typeface="Verdana"/>
                <a:cs typeface="Verdana"/>
              </a:rPr>
              <a:t>дийное</a:t>
            </a:r>
            <a:r>
              <a:rPr sz="2000" spc="-245" dirty="0">
                <a:latin typeface="Verdana"/>
                <a:cs typeface="Verdana"/>
              </a:rPr>
              <a:t> </a:t>
            </a:r>
            <a:r>
              <a:rPr sz="2000" spc="-114" dirty="0">
                <a:latin typeface="Verdana"/>
                <a:cs typeface="Verdana"/>
              </a:rPr>
              <a:t>а</a:t>
            </a:r>
            <a:r>
              <a:rPr sz="2000" spc="-125" dirty="0">
                <a:latin typeface="Verdana"/>
                <a:cs typeface="Verdana"/>
              </a:rPr>
              <a:t>г</a:t>
            </a:r>
            <a:r>
              <a:rPr sz="2000" spc="-85" dirty="0">
                <a:latin typeface="Verdana"/>
                <a:cs typeface="Verdana"/>
              </a:rPr>
              <a:t>ен</a:t>
            </a:r>
            <a:r>
              <a:rPr sz="2000" spc="-90" dirty="0">
                <a:latin typeface="Verdana"/>
                <a:cs typeface="Verdana"/>
              </a:rPr>
              <a:t>т</a:t>
            </a:r>
            <a:r>
              <a:rPr sz="2000" spc="-55" dirty="0">
                <a:latin typeface="Verdana"/>
                <a:cs typeface="Verdana"/>
              </a:rPr>
              <a:t>с</a:t>
            </a:r>
            <a:r>
              <a:rPr sz="2000" spc="-70" dirty="0">
                <a:latin typeface="Verdana"/>
                <a:cs typeface="Verdana"/>
              </a:rPr>
              <a:t>тво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402" y="697738"/>
            <a:ext cx="5587797" cy="1430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85" dirty="0">
                <a:solidFill>
                  <a:srgbClr val="01FF2F"/>
                </a:solidFill>
                <a:latin typeface="Tahoma"/>
                <a:cs typeface="Tahoma"/>
              </a:rPr>
              <a:t>Кейсодержатель</a:t>
            </a:r>
            <a:endParaRPr sz="4800" dirty="0">
              <a:latin typeface="Tahoma"/>
              <a:cs typeface="Tahoma"/>
            </a:endParaRPr>
          </a:p>
          <a:p>
            <a:pPr marL="55880">
              <a:lnSpc>
                <a:spcPct val="100000"/>
              </a:lnSpc>
              <a:spcBef>
                <a:spcPts val="3379"/>
              </a:spcBef>
            </a:pPr>
            <a:r>
              <a:rPr sz="1600" b="1" spc="-90" dirty="0">
                <a:solidFill>
                  <a:srgbClr val="FFFFFF"/>
                </a:solidFill>
                <a:latin typeface="Tahoma"/>
                <a:cs typeface="Tahoma"/>
              </a:rPr>
              <a:t>Me</a:t>
            </a:r>
            <a:r>
              <a:rPr sz="1600" b="1" spc="-40" dirty="0">
                <a:solidFill>
                  <a:srgbClr val="FFFFFF"/>
                </a:solidFill>
                <a:latin typeface="Tahoma"/>
                <a:cs typeface="Tahoma"/>
              </a:rPr>
              <a:t>dia</a:t>
            </a:r>
            <a:r>
              <a:rPr sz="16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9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600" b="1" spc="-35" dirty="0">
                <a:solidFill>
                  <a:srgbClr val="FFFFFF"/>
                </a:solidFill>
                <a:latin typeface="Tahoma"/>
                <a:cs typeface="Tahoma"/>
              </a:rPr>
              <a:t>ise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87843" y="4662373"/>
            <a:ext cx="2743835" cy="883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0" dirty="0">
                <a:latin typeface="Tahoma"/>
                <a:cs typeface="Tahoma"/>
              </a:rPr>
              <a:t>Са</a:t>
            </a:r>
            <a:r>
              <a:rPr sz="2400" b="1" spc="-80" dirty="0">
                <a:latin typeface="Tahoma"/>
                <a:cs typeface="Tahoma"/>
              </a:rPr>
              <a:t>й</a:t>
            </a:r>
            <a:r>
              <a:rPr sz="2400" b="1" spc="-70" dirty="0">
                <a:latin typeface="Tahoma"/>
                <a:cs typeface="Tahoma"/>
              </a:rPr>
              <a:t>т</a:t>
            </a:r>
            <a:r>
              <a:rPr sz="2400" b="1" spc="-150" dirty="0">
                <a:latin typeface="Tahoma"/>
                <a:cs typeface="Tahoma"/>
              </a:rPr>
              <a:t> </a:t>
            </a:r>
            <a:r>
              <a:rPr sz="2400" b="1" spc="-95" dirty="0">
                <a:latin typeface="Tahoma"/>
                <a:cs typeface="Tahoma"/>
              </a:rPr>
              <a:t>орга</a:t>
            </a:r>
            <a:r>
              <a:rPr sz="2400" b="1" spc="-120" dirty="0">
                <a:latin typeface="Tahoma"/>
                <a:cs typeface="Tahoma"/>
              </a:rPr>
              <a:t>н</a:t>
            </a:r>
            <a:r>
              <a:rPr sz="2400" b="1" spc="-45" dirty="0">
                <a:latin typeface="Tahoma"/>
                <a:cs typeface="Tahoma"/>
              </a:rPr>
              <a:t>из</a:t>
            </a:r>
            <a:r>
              <a:rPr sz="2400" b="1" spc="-80" dirty="0">
                <a:latin typeface="Tahoma"/>
                <a:cs typeface="Tahoma"/>
              </a:rPr>
              <a:t>ации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2000" spc="-110" dirty="0">
                <a:latin typeface="Verdana"/>
                <a:cs typeface="Verdana"/>
              </a:rPr>
              <a:t>mediadirectiongroup.ru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6352" y="4619244"/>
            <a:ext cx="547116" cy="56388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6609" y="6262459"/>
            <a:ext cx="251002" cy="22643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9989" y="6262459"/>
            <a:ext cx="251002" cy="22643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43368" y="6262459"/>
            <a:ext cx="251002" cy="22643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21089" y="6262459"/>
            <a:ext cx="248237" cy="22643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1653" y="6262459"/>
            <a:ext cx="251002" cy="22643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65032" y="6262459"/>
            <a:ext cx="251002" cy="22643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8413" y="6262459"/>
            <a:ext cx="251002" cy="22643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13317" y="6262459"/>
            <a:ext cx="251002" cy="22643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86696" y="6262459"/>
            <a:ext cx="251002" cy="22643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60077" y="6262459"/>
            <a:ext cx="251002" cy="22643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33456" y="6262459"/>
            <a:ext cx="251002" cy="22643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08360" y="6262459"/>
            <a:ext cx="251002" cy="22643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81741" y="6262459"/>
            <a:ext cx="251002" cy="226436"/>
          </a:xfrm>
          <a:prstGeom prst="rect">
            <a:avLst/>
          </a:prstGeom>
        </p:spPr>
      </p:pic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11579226" y="6267749"/>
            <a:ext cx="160654" cy="2755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-40" dirty="0"/>
              <a:t>8</a:t>
            </a:fld>
            <a:endParaRPr spc="-40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7B5263D3-0356-7E39-4E40-5E9841113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6" y="6031695"/>
            <a:ext cx="1766022" cy="55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DADE07B7-89F3-2FB8-2AC6-08DDC5457C88}"/>
              </a:ext>
            </a:extLst>
          </p:cNvPr>
          <p:cNvSpPr/>
          <p:nvPr/>
        </p:nvSpPr>
        <p:spPr>
          <a:xfrm>
            <a:off x="2223407" y="6073513"/>
            <a:ext cx="528567" cy="510591"/>
          </a:xfrm>
          <a:custGeom>
            <a:avLst/>
            <a:gdLst>
              <a:gd name="connsiteX0" fmla="*/ 528567 w 528567"/>
              <a:gd name="connsiteY0" fmla="*/ 0 h 510591"/>
              <a:gd name="connsiteX1" fmla="*/ 314442 w 528567"/>
              <a:gd name="connsiteY1" fmla="*/ 0 h 510591"/>
              <a:gd name="connsiteX2" fmla="*/ 104929 w 528567"/>
              <a:gd name="connsiteY2" fmla="*/ 211551 h 510591"/>
              <a:gd name="connsiteX3" fmla="*/ 127868 w 528567"/>
              <a:gd name="connsiteY3" fmla="*/ 234711 h 510591"/>
              <a:gd name="connsiteX4" fmla="*/ 276000 w 528567"/>
              <a:gd name="connsiteY4" fmla="*/ 85134 h 510591"/>
              <a:gd name="connsiteX5" fmla="*/ 278272 w 528567"/>
              <a:gd name="connsiteY5" fmla="*/ 86968 h 510591"/>
              <a:gd name="connsiteX6" fmla="*/ 287324 w 528567"/>
              <a:gd name="connsiteY6" fmla="*/ 95194 h 510591"/>
              <a:gd name="connsiteX7" fmla="*/ 311654 w 528567"/>
              <a:gd name="connsiteY7" fmla="*/ 123496 h 510591"/>
              <a:gd name="connsiteX8" fmla="*/ 353392 w 528567"/>
              <a:gd name="connsiteY8" fmla="*/ 233973 h 510591"/>
              <a:gd name="connsiteX9" fmla="*/ 353474 w 528567"/>
              <a:gd name="connsiteY9" fmla="*/ 234807 h 510591"/>
              <a:gd name="connsiteX10" fmla="*/ 353758 w 528567"/>
              <a:gd name="connsiteY10" fmla="*/ 237922 h 510591"/>
              <a:gd name="connsiteX11" fmla="*/ 353990 w 528567"/>
              <a:gd name="connsiteY11" fmla="*/ 241618 h 510591"/>
              <a:gd name="connsiteX12" fmla="*/ 352869 w 528567"/>
              <a:gd name="connsiteY12" fmla="*/ 281313 h 510591"/>
              <a:gd name="connsiteX13" fmla="*/ 352562 w 528567"/>
              <a:gd name="connsiteY13" fmla="*/ 283929 h 510591"/>
              <a:gd name="connsiteX14" fmla="*/ 380622 w 528567"/>
              <a:gd name="connsiteY14" fmla="*/ 312267 h 510591"/>
              <a:gd name="connsiteX15" fmla="*/ 382484 w 528567"/>
              <a:gd name="connsiteY15" fmla="*/ 302133 h 510591"/>
              <a:gd name="connsiteX16" fmla="*/ 386729 w 528567"/>
              <a:gd name="connsiteY16" fmla="*/ 255300 h 510591"/>
              <a:gd name="connsiteX17" fmla="*/ 369746 w 528567"/>
              <a:gd name="connsiteY17" fmla="*/ 163116 h 510591"/>
              <a:gd name="connsiteX18" fmla="*/ 368984 w 528567"/>
              <a:gd name="connsiteY18" fmla="*/ 161134 h 510591"/>
              <a:gd name="connsiteX19" fmla="*/ 528567 w 528567"/>
              <a:gd name="connsiteY19" fmla="*/ 0 h 510591"/>
              <a:gd name="connsiteX20" fmla="*/ 450420 w 528567"/>
              <a:gd name="connsiteY20" fmla="*/ 32608 h 510591"/>
              <a:gd name="connsiteX21" fmla="*/ 354154 w 528567"/>
              <a:gd name="connsiteY21" fmla="*/ 129785 h 510591"/>
              <a:gd name="connsiteX22" fmla="*/ 352032 w 528567"/>
              <a:gd name="connsiteY22" fmla="*/ 126141 h 510591"/>
              <a:gd name="connsiteX23" fmla="*/ 301586 w 528567"/>
              <a:gd name="connsiteY23" fmla="*/ 64203 h 510591"/>
              <a:gd name="connsiteX24" fmla="*/ 299015 w 528567"/>
              <a:gd name="connsiteY24" fmla="*/ 61901 h 510591"/>
              <a:gd name="connsiteX25" fmla="*/ 328030 w 528567"/>
              <a:gd name="connsiteY25" fmla="*/ 32608 h 510591"/>
              <a:gd name="connsiteX26" fmla="*/ 450420 w 528567"/>
              <a:gd name="connsiteY26" fmla="*/ 32608 h 510591"/>
              <a:gd name="connsiteX27" fmla="*/ 81997 w 528567"/>
              <a:gd name="connsiteY27" fmla="*/ 224152 h 510591"/>
              <a:gd name="connsiteX28" fmla="*/ 58429 w 528567"/>
              <a:gd name="connsiteY28" fmla="*/ 247937 h 510591"/>
              <a:gd name="connsiteX29" fmla="*/ 87094 w 528567"/>
              <a:gd name="connsiteY29" fmla="*/ 276887 h 510591"/>
              <a:gd name="connsiteX30" fmla="*/ 131568 w 528567"/>
              <a:gd name="connsiteY30" fmla="*/ 321156 h 510591"/>
              <a:gd name="connsiteX31" fmla="*/ 171766 w 528567"/>
              <a:gd name="connsiteY31" fmla="*/ 282066 h 510591"/>
              <a:gd name="connsiteX32" fmla="*/ 213549 w 528567"/>
              <a:gd name="connsiteY32" fmla="*/ 321954 h 510591"/>
              <a:gd name="connsiteX33" fmla="*/ 320287 w 528567"/>
              <a:gd name="connsiteY33" fmla="*/ 210314 h 510591"/>
              <a:gd name="connsiteX34" fmla="*/ 319278 w 528567"/>
              <a:gd name="connsiteY34" fmla="*/ 207147 h 510591"/>
              <a:gd name="connsiteX35" fmla="*/ 310518 w 528567"/>
              <a:gd name="connsiteY35" fmla="*/ 184226 h 510591"/>
              <a:gd name="connsiteX36" fmla="*/ 307319 w 528567"/>
              <a:gd name="connsiteY36" fmla="*/ 177080 h 510591"/>
              <a:gd name="connsiteX37" fmla="*/ 215732 w 528567"/>
              <a:gd name="connsiteY37" fmla="*/ 272066 h 510591"/>
              <a:gd name="connsiteX38" fmla="*/ 213505 w 528567"/>
              <a:gd name="connsiteY38" fmla="*/ 274316 h 510591"/>
              <a:gd name="connsiteX39" fmla="*/ 171558 w 528567"/>
              <a:gd name="connsiteY39" fmla="*/ 234271 h 510591"/>
              <a:gd name="connsiteX40" fmla="*/ 132203 w 528567"/>
              <a:gd name="connsiteY40" fmla="*/ 274540 h 510591"/>
              <a:gd name="connsiteX41" fmla="*/ 110662 w 528567"/>
              <a:gd name="connsiteY41" fmla="*/ 253094 h 510591"/>
              <a:gd name="connsiteX42" fmla="*/ 81997 w 528567"/>
              <a:gd name="connsiteY42" fmla="*/ 224152 h 510591"/>
              <a:gd name="connsiteX43" fmla="*/ 314419 w 528567"/>
              <a:gd name="connsiteY43" fmla="*/ 510592 h 510591"/>
              <a:gd name="connsiteX44" fmla="*/ 528567 w 528567"/>
              <a:gd name="connsiteY44" fmla="*/ 510592 h 510591"/>
              <a:gd name="connsiteX45" fmla="*/ 292093 w 528567"/>
              <a:gd name="connsiteY45" fmla="*/ 271820 h 510591"/>
              <a:gd name="connsiteX46" fmla="*/ 269945 w 528567"/>
              <a:gd name="connsiteY46" fmla="*/ 295784 h 510591"/>
              <a:gd name="connsiteX47" fmla="*/ 330064 w 528567"/>
              <a:gd name="connsiteY47" fmla="*/ 356492 h 510591"/>
              <a:gd name="connsiteX48" fmla="*/ 328950 w 528567"/>
              <a:gd name="connsiteY48" fmla="*/ 358623 h 510591"/>
              <a:gd name="connsiteX49" fmla="*/ 139544 w 528567"/>
              <a:gd name="connsiteY49" fmla="*/ 477834 h 510591"/>
              <a:gd name="connsiteX50" fmla="*/ 134169 w 528567"/>
              <a:gd name="connsiteY50" fmla="*/ 477969 h 510591"/>
              <a:gd name="connsiteX51" fmla="*/ 55193 w 528567"/>
              <a:gd name="connsiteY51" fmla="*/ 477969 h 510591"/>
              <a:gd name="connsiteX52" fmla="*/ 168650 w 528567"/>
              <a:gd name="connsiteY52" fmla="*/ 363415 h 510591"/>
              <a:gd name="connsiteX53" fmla="*/ 224844 w 528567"/>
              <a:gd name="connsiteY53" fmla="*/ 420144 h 510591"/>
              <a:gd name="connsiteX54" fmla="*/ 228425 w 528567"/>
              <a:gd name="connsiteY54" fmla="*/ 418006 h 510591"/>
              <a:gd name="connsiteX55" fmla="*/ 247365 w 528567"/>
              <a:gd name="connsiteY55" fmla="*/ 405353 h 510591"/>
              <a:gd name="connsiteX56" fmla="*/ 252350 w 528567"/>
              <a:gd name="connsiteY56" fmla="*/ 401612 h 510591"/>
              <a:gd name="connsiteX57" fmla="*/ 168650 w 528567"/>
              <a:gd name="connsiteY57" fmla="*/ 317088 h 510591"/>
              <a:gd name="connsiteX58" fmla="*/ 0 w 528567"/>
              <a:gd name="connsiteY58" fmla="*/ 487373 h 510591"/>
              <a:gd name="connsiteX59" fmla="*/ 0 w 528567"/>
              <a:gd name="connsiteY59" fmla="*/ 510592 h 510591"/>
              <a:gd name="connsiteX60" fmla="*/ 139805 w 528567"/>
              <a:gd name="connsiteY60" fmla="*/ 510592 h 510591"/>
              <a:gd name="connsiteX61" fmla="*/ 270671 w 528567"/>
              <a:gd name="connsiteY61" fmla="*/ 470070 h 510591"/>
              <a:gd name="connsiteX62" fmla="*/ 272868 w 528567"/>
              <a:gd name="connsiteY62" fmla="*/ 468639 h 510591"/>
              <a:gd name="connsiteX63" fmla="*/ 314419 w 528567"/>
              <a:gd name="connsiteY63" fmla="*/ 510592 h 510591"/>
              <a:gd name="connsiteX64" fmla="*/ 354147 w 528567"/>
              <a:gd name="connsiteY64" fmla="*/ 380807 h 510591"/>
              <a:gd name="connsiteX65" fmla="*/ 450383 w 528567"/>
              <a:gd name="connsiteY65" fmla="*/ 477976 h 510591"/>
              <a:gd name="connsiteX66" fmla="*/ 327986 w 528567"/>
              <a:gd name="connsiteY66" fmla="*/ 477976 h 510591"/>
              <a:gd name="connsiteX67" fmla="*/ 298992 w 528567"/>
              <a:gd name="connsiteY67" fmla="*/ 448699 h 510591"/>
              <a:gd name="connsiteX68" fmla="*/ 301570 w 528567"/>
              <a:gd name="connsiteY68" fmla="*/ 446396 h 510591"/>
              <a:gd name="connsiteX69" fmla="*/ 352032 w 528567"/>
              <a:gd name="connsiteY69" fmla="*/ 384451 h 510591"/>
              <a:gd name="connsiteX70" fmla="*/ 354147 w 528567"/>
              <a:gd name="connsiteY70" fmla="*/ 380807 h 510591"/>
              <a:gd name="connsiteX71" fmla="*/ 217272 w 528567"/>
              <a:gd name="connsiteY71" fmla="*/ 49158 h 510591"/>
              <a:gd name="connsiteX72" fmla="*/ 241953 w 528567"/>
              <a:gd name="connsiteY72" fmla="*/ 24240 h 510591"/>
              <a:gd name="connsiteX73" fmla="*/ 234733 w 528567"/>
              <a:gd name="connsiteY73" fmla="*/ 21066 h 510591"/>
              <a:gd name="connsiteX74" fmla="*/ 133818 w 528567"/>
              <a:gd name="connsiteY74" fmla="*/ 0 h 510591"/>
              <a:gd name="connsiteX75" fmla="*/ 7 w 528567"/>
              <a:gd name="connsiteY75" fmla="*/ 0 h 510591"/>
              <a:gd name="connsiteX76" fmla="*/ 0 w 528567"/>
              <a:gd name="connsiteY76" fmla="*/ 363817 h 510591"/>
              <a:gd name="connsiteX77" fmla="*/ 63474 w 528567"/>
              <a:gd name="connsiteY77" fmla="*/ 299726 h 510591"/>
              <a:gd name="connsiteX78" fmla="*/ 40535 w 528567"/>
              <a:gd name="connsiteY78" fmla="*/ 276567 h 510591"/>
              <a:gd name="connsiteX79" fmla="*/ 32432 w 528567"/>
              <a:gd name="connsiteY79" fmla="*/ 284756 h 510591"/>
              <a:gd name="connsiteX80" fmla="*/ 32298 w 528567"/>
              <a:gd name="connsiteY80" fmla="*/ 32623 h 510591"/>
              <a:gd name="connsiteX81" fmla="*/ 139544 w 528567"/>
              <a:gd name="connsiteY81" fmla="*/ 32765 h 510591"/>
              <a:gd name="connsiteX82" fmla="*/ 214006 w 528567"/>
              <a:gd name="connsiteY82" fmla="*/ 47869 h 510591"/>
              <a:gd name="connsiteX83" fmla="*/ 217272 w 528567"/>
              <a:gd name="connsiteY83" fmla="*/ 49158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28567" h="510591">
                <a:moveTo>
                  <a:pt x="528567" y="0"/>
                </a:moveTo>
                <a:lnTo>
                  <a:pt x="314442" y="0"/>
                </a:lnTo>
                <a:lnTo>
                  <a:pt x="104929" y="211551"/>
                </a:lnTo>
                <a:lnTo>
                  <a:pt x="127868" y="234711"/>
                </a:lnTo>
                <a:lnTo>
                  <a:pt x="276000" y="85134"/>
                </a:lnTo>
                <a:lnTo>
                  <a:pt x="278272" y="86968"/>
                </a:lnTo>
                <a:cubicBezTo>
                  <a:pt x="281434" y="89539"/>
                  <a:pt x="284402" y="92348"/>
                  <a:pt x="287324" y="95194"/>
                </a:cubicBezTo>
                <a:cubicBezTo>
                  <a:pt x="296233" y="103875"/>
                  <a:pt x="304352" y="113398"/>
                  <a:pt x="311654" y="123496"/>
                </a:cubicBezTo>
                <a:cubicBezTo>
                  <a:pt x="335206" y="156037"/>
                  <a:pt x="349625" y="193824"/>
                  <a:pt x="353392" y="233973"/>
                </a:cubicBezTo>
                <a:cubicBezTo>
                  <a:pt x="353414" y="234249"/>
                  <a:pt x="353444" y="234525"/>
                  <a:pt x="353474" y="234807"/>
                </a:cubicBezTo>
                <a:lnTo>
                  <a:pt x="353758" y="237922"/>
                </a:lnTo>
                <a:lnTo>
                  <a:pt x="353990" y="241618"/>
                </a:lnTo>
                <a:cubicBezTo>
                  <a:pt x="354812" y="254845"/>
                  <a:pt x="354431" y="268154"/>
                  <a:pt x="352869" y="281313"/>
                </a:cubicBezTo>
                <a:lnTo>
                  <a:pt x="352562" y="283929"/>
                </a:lnTo>
                <a:lnTo>
                  <a:pt x="380622" y="312267"/>
                </a:lnTo>
                <a:lnTo>
                  <a:pt x="382484" y="302133"/>
                </a:lnTo>
                <a:cubicBezTo>
                  <a:pt x="385316" y="286701"/>
                  <a:pt x="386729" y="271000"/>
                  <a:pt x="386729" y="255300"/>
                </a:cubicBezTo>
                <a:cubicBezTo>
                  <a:pt x="386729" y="223772"/>
                  <a:pt x="381025" y="192520"/>
                  <a:pt x="369746" y="163116"/>
                </a:cubicBezTo>
                <a:lnTo>
                  <a:pt x="368984" y="161134"/>
                </a:lnTo>
                <a:lnTo>
                  <a:pt x="528567" y="0"/>
                </a:lnTo>
                <a:close/>
                <a:moveTo>
                  <a:pt x="450420" y="32608"/>
                </a:moveTo>
                <a:lnTo>
                  <a:pt x="354154" y="129785"/>
                </a:lnTo>
                <a:lnTo>
                  <a:pt x="352032" y="126141"/>
                </a:lnTo>
                <a:cubicBezTo>
                  <a:pt x="338562" y="102981"/>
                  <a:pt x="321483" y="82027"/>
                  <a:pt x="301586" y="64203"/>
                </a:cubicBezTo>
                <a:lnTo>
                  <a:pt x="299015" y="61901"/>
                </a:lnTo>
                <a:lnTo>
                  <a:pt x="328030" y="32608"/>
                </a:lnTo>
                <a:lnTo>
                  <a:pt x="450420" y="32608"/>
                </a:lnTo>
                <a:close/>
                <a:moveTo>
                  <a:pt x="81997" y="224152"/>
                </a:moveTo>
                <a:lnTo>
                  <a:pt x="58429" y="247937"/>
                </a:lnTo>
                <a:lnTo>
                  <a:pt x="87094" y="276887"/>
                </a:lnTo>
                <a:lnTo>
                  <a:pt x="131568" y="321156"/>
                </a:lnTo>
                <a:lnTo>
                  <a:pt x="171766" y="282066"/>
                </a:lnTo>
                <a:lnTo>
                  <a:pt x="213549" y="321954"/>
                </a:lnTo>
                <a:lnTo>
                  <a:pt x="320287" y="210314"/>
                </a:lnTo>
                <a:lnTo>
                  <a:pt x="319278" y="207147"/>
                </a:lnTo>
                <a:cubicBezTo>
                  <a:pt x="316789" y="199345"/>
                  <a:pt x="313852" y="191693"/>
                  <a:pt x="310518" y="184226"/>
                </a:cubicBezTo>
                <a:lnTo>
                  <a:pt x="307319" y="177080"/>
                </a:lnTo>
                <a:cubicBezTo>
                  <a:pt x="275948" y="208771"/>
                  <a:pt x="247110" y="240389"/>
                  <a:pt x="215732" y="272066"/>
                </a:cubicBezTo>
                <a:lnTo>
                  <a:pt x="213505" y="274316"/>
                </a:lnTo>
                <a:lnTo>
                  <a:pt x="171558" y="234271"/>
                </a:lnTo>
                <a:lnTo>
                  <a:pt x="132203" y="274540"/>
                </a:lnTo>
                <a:lnTo>
                  <a:pt x="110662" y="253094"/>
                </a:lnTo>
                <a:lnTo>
                  <a:pt x="81997" y="224152"/>
                </a:lnTo>
                <a:close/>
                <a:moveTo>
                  <a:pt x="314419" y="510592"/>
                </a:moveTo>
                <a:lnTo>
                  <a:pt x="528567" y="510592"/>
                </a:lnTo>
                <a:lnTo>
                  <a:pt x="292093" y="271820"/>
                </a:lnTo>
                <a:lnTo>
                  <a:pt x="269945" y="295784"/>
                </a:lnTo>
                <a:lnTo>
                  <a:pt x="330064" y="356492"/>
                </a:lnTo>
                <a:lnTo>
                  <a:pt x="328950" y="358623"/>
                </a:lnTo>
                <a:cubicBezTo>
                  <a:pt x="291547" y="430353"/>
                  <a:pt x="219896" y="475763"/>
                  <a:pt x="139544" y="477834"/>
                </a:cubicBezTo>
                <a:lnTo>
                  <a:pt x="134169" y="477969"/>
                </a:lnTo>
                <a:lnTo>
                  <a:pt x="55193" y="477969"/>
                </a:lnTo>
                <a:lnTo>
                  <a:pt x="168650" y="363415"/>
                </a:lnTo>
                <a:lnTo>
                  <a:pt x="224844" y="420144"/>
                </a:lnTo>
                <a:lnTo>
                  <a:pt x="228425" y="418006"/>
                </a:lnTo>
                <a:cubicBezTo>
                  <a:pt x="234942" y="414123"/>
                  <a:pt x="241288" y="409913"/>
                  <a:pt x="247365" y="405353"/>
                </a:cubicBezTo>
                <a:lnTo>
                  <a:pt x="252350" y="401612"/>
                </a:lnTo>
                <a:lnTo>
                  <a:pt x="168650" y="317088"/>
                </a:lnTo>
                <a:lnTo>
                  <a:pt x="0" y="487373"/>
                </a:lnTo>
                <a:lnTo>
                  <a:pt x="0" y="510592"/>
                </a:lnTo>
                <a:lnTo>
                  <a:pt x="139805" y="510592"/>
                </a:lnTo>
                <a:cubicBezTo>
                  <a:pt x="186395" y="509496"/>
                  <a:pt x="231496" y="495569"/>
                  <a:pt x="270671" y="470070"/>
                </a:cubicBezTo>
                <a:lnTo>
                  <a:pt x="272868" y="468639"/>
                </a:lnTo>
                <a:lnTo>
                  <a:pt x="314419" y="510592"/>
                </a:lnTo>
                <a:close/>
                <a:moveTo>
                  <a:pt x="354147" y="380807"/>
                </a:moveTo>
                <a:lnTo>
                  <a:pt x="450383" y="477976"/>
                </a:lnTo>
                <a:lnTo>
                  <a:pt x="327986" y="477976"/>
                </a:lnTo>
                <a:lnTo>
                  <a:pt x="298992" y="448699"/>
                </a:lnTo>
                <a:lnTo>
                  <a:pt x="301570" y="446396"/>
                </a:lnTo>
                <a:cubicBezTo>
                  <a:pt x="321468" y="428572"/>
                  <a:pt x="338548" y="407610"/>
                  <a:pt x="352032" y="384451"/>
                </a:cubicBezTo>
                <a:lnTo>
                  <a:pt x="354147" y="380807"/>
                </a:lnTo>
                <a:close/>
                <a:moveTo>
                  <a:pt x="217272" y="49158"/>
                </a:moveTo>
                <a:lnTo>
                  <a:pt x="241953" y="24240"/>
                </a:lnTo>
                <a:lnTo>
                  <a:pt x="234733" y="21066"/>
                </a:lnTo>
                <a:cubicBezTo>
                  <a:pt x="202846" y="7027"/>
                  <a:pt x="168590" y="0"/>
                  <a:pt x="133818" y="0"/>
                </a:cubicBezTo>
                <a:lnTo>
                  <a:pt x="7" y="0"/>
                </a:lnTo>
                <a:lnTo>
                  <a:pt x="0" y="363817"/>
                </a:lnTo>
                <a:lnTo>
                  <a:pt x="63474" y="299726"/>
                </a:lnTo>
                <a:lnTo>
                  <a:pt x="40535" y="276567"/>
                </a:lnTo>
                <a:lnTo>
                  <a:pt x="32432" y="284756"/>
                </a:lnTo>
                <a:lnTo>
                  <a:pt x="32298" y="32623"/>
                </a:lnTo>
                <a:lnTo>
                  <a:pt x="139544" y="32765"/>
                </a:lnTo>
                <a:cubicBezTo>
                  <a:pt x="165039" y="33428"/>
                  <a:pt x="190243" y="38502"/>
                  <a:pt x="214006" y="47869"/>
                </a:cubicBezTo>
                <a:lnTo>
                  <a:pt x="217272" y="49158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DED45B7B-91A0-F133-15D6-8BC578206E5C}"/>
              </a:ext>
            </a:extLst>
          </p:cNvPr>
          <p:cNvSpPr/>
          <p:nvPr/>
        </p:nvSpPr>
        <p:spPr>
          <a:xfrm>
            <a:off x="2318815" y="6073513"/>
            <a:ext cx="450839" cy="244464"/>
          </a:xfrm>
          <a:custGeom>
            <a:avLst/>
            <a:gdLst>
              <a:gd name="connsiteX0" fmla="*/ 181170 w 450839"/>
              <a:gd name="connsiteY0" fmla="*/ 101103 h 244464"/>
              <a:gd name="connsiteX1" fmla="*/ 37373 w 450839"/>
              <a:gd name="connsiteY1" fmla="*/ 244465 h 244464"/>
              <a:gd name="connsiteX2" fmla="*/ 0 w 450839"/>
              <a:gd name="connsiteY2" fmla="*/ 207200 h 244464"/>
              <a:gd name="connsiteX3" fmla="*/ 207832 w 450839"/>
              <a:gd name="connsiteY3" fmla="*/ 0 h 244464"/>
              <a:gd name="connsiteX4" fmla="*/ 450839 w 450839"/>
              <a:gd name="connsiteY4" fmla="*/ 0 h 244464"/>
              <a:gd name="connsiteX5" fmla="*/ 285463 w 450839"/>
              <a:gd name="connsiteY5" fmla="*/ 164859 h 244464"/>
              <a:gd name="connsiteX6" fmla="*/ 265610 w 450839"/>
              <a:gd name="connsiteY6" fmla="*/ 184658 h 244464"/>
              <a:gd name="connsiteX7" fmla="*/ 255691 w 450839"/>
              <a:gd name="connsiteY7" fmla="*/ 120016 h 244464"/>
              <a:gd name="connsiteX8" fmla="*/ 260744 w 450839"/>
              <a:gd name="connsiteY8" fmla="*/ 114978 h 244464"/>
              <a:gd name="connsiteX9" fmla="*/ 323374 w 450839"/>
              <a:gd name="connsiteY9" fmla="*/ 52556 h 244464"/>
              <a:gd name="connsiteX10" fmla="*/ 229874 w 450839"/>
              <a:gd name="connsiteY10" fmla="*/ 52556 h 244464"/>
              <a:gd name="connsiteX11" fmla="*/ 218408 w 450839"/>
              <a:gd name="connsiteY11" fmla="*/ 63980 h 244464"/>
              <a:gd name="connsiteX12" fmla="*/ 218415 w 450839"/>
              <a:gd name="connsiteY12" fmla="*/ 63980 h 244464"/>
              <a:gd name="connsiteX13" fmla="*/ 181170 w 450839"/>
              <a:gd name="connsiteY13" fmla="*/ 101103 h 244464"/>
              <a:gd name="connsiteX14" fmla="*/ 123929 w 450839"/>
              <a:gd name="connsiteY14" fmla="*/ 63503 h 244464"/>
              <a:gd name="connsiteX15" fmla="*/ 127099 w 450839"/>
              <a:gd name="connsiteY15" fmla="*/ 60939 h 244464"/>
              <a:gd name="connsiteX16" fmla="*/ 124362 w 450839"/>
              <a:gd name="connsiteY16" fmla="*/ 63674 h 244464"/>
              <a:gd name="connsiteX17" fmla="*/ 123929 w 450839"/>
              <a:gd name="connsiteY17" fmla="*/ 63503 h 24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0839" h="244464">
                <a:moveTo>
                  <a:pt x="181170" y="101103"/>
                </a:moveTo>
                <a:lnTo>
                  <a:pt x="37373" y="244465"/>
                </a:lnTo>
                <a:lnTo>
                  <a:pt x="0" y="207200"/>
                </a:lnTo>
                <a:lnTo>
                  <a:pt x="207832" y="0"/>
                </a:lnTo>
                <a:lnTo>
                  <a:pt x="450839" y="0"/>
                </a:lnTo>
                <a:lnTo>
                  <a:pt x="285463" y="164859"/>
                </a:lnTo>
                <a:lnTo>
                  <a:pt x="265610" y="184658"/>
                </a:lnTo>
                <a:lnTo>
                  <a:pt x="255691" y="120016"/>
                </a:lnTo>
                <a:lnTo>
                  <a:pt x="260744" y="114978"/>
                </a:lnTo>
                <a:lnTo>
                  <a:pt x="323374" y="52556"/>
                </a:lnTo>
                <a:lnTo>
                  <a:pt x="229874" y="52556"/>
                </a:lnTo>
                <a:lnTo>
                  <a:pt x="218408" y="63980"/>
                </a:lnTo>
                <a:lnTo>
                  <a:pt x="218415" y="63980"/>
                </a:lnTo>
                <a:lnTo>
                  <a:pt x="181170" y="101103"/>
                </a:lnTo>
                <a:close/>
                <a:moveTo>
                  <a:pt x="123929" y="63503"/>
                </a:moveTo>
                <a:lnTo>
                  <a:pt x="127099" y="60939"/>
                </a:lnTo>
                <a:lnTo>
                  <a:pt x="124362" y="63674"/>
                </a:lnTo>
                <a:lnTo>
                  <a:pt x="123929" y="63503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5" name="Полилиния: фигура 34">
            <a:extLst>
              <a:ext uri="{FF2B5EF4-FFF2-40B4-BE49-F238E27FC236}">
                <a16:creationId xmlns:a16="http://schemas.microsoft.com/office/drawing/2014/main" id="{CBEDD97E-1410-DC68-76D1-6AB30108C013}"/>
              </a:ext>
            </a:extLst>
          </p:cNvPr>
          <p:cNvSpPr/>
          <p:nvPr/>
        </p:nvSpPr>
        <p:spPr>
          <a:xfrm>
            <a:off x="2357524" y="6335226"/>
            <a:ext cx="412142" cy="248884"/>
          </a:xfrm>
          <a:custGeom>
            <a:avLst/>
            <a:gdLst>
              <a:gd name="connsiteX0" fmla="*/ 121387 w 412142"/>
              <a:gd name="connsiteY0" fmla="*/ 210247 h 248884"/>
              <a:gd name="connsiteX1" fmla="*/ 102275 w 412142"/>
              <a:gd name="connsiteY1" fmla="*/ 191194 h 248884"/>
              <a:gd name="connsiteX2" fmla="*/ 145912 w 412142"/>
              <a:gd name="connsiteY2" fmla="*/ 160173 h 248884"/>
              <a:gd name="connsiteX3" fmla="*/ 182171 w 412142"/>
              <a:gd name="connsiteY3" fmla="*/ 196321 h 248884"/>
              <a:gd name="connsiteX4" fmla="*/ 284648 w 412142"/>
              <a:gd name="connsiteY4" fmla="*/ 196313 h 248884"/>
              <a:gd name="connsiteX5" fmla="*/ 222040 w 412142"/>
              <a:gd name="connsiteY5" fmla="*/ 133898 h 248884"/>
              <a:gd name="connsiteX6" fmla="*/ 126403 w 412142"/>
              <a:gd name="connsiteY6" fmla="*/ 38547 h 248884"/>
              <a:gd name="connsiteX7" fmla="*/ 162490 w 412142"/>
              <a:gd name="connsiteY7" fmla="*/ 0 h 248884"/>
              <a:gd name="connsiteX8" fmla="*/ 412143 w 412142"/>
              <a:gd name="connsiteY8" fmla="*/ 248884 h 248884"/>
              <a:gd name="connsiteX9" fmla="*/ 160144 w 412142"/>
              <a:gd name="connsiteY9" fmla="*/ 248884 h 248884"/>
              <a:gd name="connsiteX10" fmla="*/ 121387 w 412142"/>
              <a:gd name="connsiteY10" fmla="*/ 210247 h 248884"/>
              <a:gd name="connsiteX11" fmla="*/ 43763 w 412142"/>
              <a:gd name="connsiteY11" fmla="*/ 132862 h 248884"/>
              <a:gd name="connsiteX12" fmla="*/ 0 w 412142"/>
              <a:gd name="connsiteY12" fmla="*/ 90254 h 248884"/>
              <a:gd name="connsiteX13" fmla="*/ 37380 w 412142"/>
              <a:gd name="connsiteY13" fmla="*/ 52989 h 248884"/>
              <a:gd name="connsiteX14" fmla="*/ 124863 w 412142"/>
              <a:gd name="connsiteY14" fmla="*/ 139189 h 248884"/>
              <a:gd name="connsiteX15" fmla="*/ 80143 w 412142"/>
              <a:gd name="connsiteY15" fmla="*/ 169129 h 248884"/>
              <a:gd name="connsiteX16" fmla="*/ 43763 w 412142"/>
              <a:gd name="connsiteY16" fmla="*/ 132862 h 24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42" h="248884">
                <a:moveTo>
                  <a:pt x="121387" y="210247"/>
                </a:moveTo>
                <a:lnTo>
                  <a:pt x="102275" y="191194"/>
                </a:lnTo>
                <a:cubicBezTo>
                  <a:pt x="118069" y="182788"/>
                  <a:pt x="132727" y="172371"/>
                  <a:pt x="145912" y="160173"/>
                </a:cubicBezTo>
                <a:lnTo>
                  <a:pt x="182171" y="196321"/>
                </a:lnTo>
                <a:lnTo>
                  <a:pt x="284648" y="196313"/>
                </a:lnTo>
                <a:lnTo>
                  <a:pt x="222040" y="133898"/>
                </a:lnTo>
                <a:lnTo>
                  <a:pt x="126403" y="38547"/>
                </a:lnTo>
                <a:lnTo>
                  <a:pt x="162490" y="0"/>
                </a:lnTo>
                <a:lnTo>
                  <a:pt x="412143" y="248884"/>
                </a:lnTo>
                <a:lnTo>
                  <a:pt x="160144" y="248884"/>
                </a:lnTo>
                <a:lnTo>
                  <a:pt x="121387" y="210247"/>
                </a:lnTo>
                <a:close/>
                <a:moveTo>
                  <a:pt x="43763" y="132862"/>
                </a:moveTo>
                <a:lnTo>
                  <a:pt x="0" y="90254"/>
                </a:lnTo>
                <a:lnTo>
                  <a:pt x="37380" y="52989"/>
                </a:lnTo>
                <a:lnTo>
                  <a:pt x="124863" y="139189"/>
                </a:lnTo>
                <a:cubicBezTo>
                  <a:pt x="109645" y="150463"/>
                  <a:pt x="96482" y="159502"/>
                  <a:pt x="80143" y="169129"/>
                </a:cubicBezTo>
                <a:lnTo>
                  <a:pt x="43763" y="132862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AFB30099-E0B5-8D19-6146-E0C46D20F3FA}"/>
              </a:ext>
            </a:extLst>
          </p:cNvPr>
          <p:cNvSpPr/>
          <p:nvPr/>
        </p:nvSpPr>
        <p:spPr>
          <a:xfrm>
            <a:off x="2213215" y="6073513"/>
            <a:ext cx="57031" cy="510591"/>
          </a:xfrm>
          <a:custGeom>
            <a:avLst/>
            <a:gdLst>
              <a:gd name="connsiteX0" fmla="*/ 57031 w 57031"/>
              <a:gd name="connsiteY0" fmla="*/ 45634 h 510591"/>
              <a:gd name="connsiteX1" fmla="*/ 57031 w 57031"/>
              <a:gd name="connsiteY1" fmla="*/ 52787 h 510591"/>
              <a:gd name="connsiteX2" fmla="*/ 57031 w 57031"/>
              <a:gd name="connsiteY2" fmla="*/ 316537 h 510591"/>
              <a:gd name="connsiteX3" fmla="*/ 0 w 57031"/>
              <a:gd name="connsiteY3" fmla="*/ 374398 h 510591"/>
              <a:gd name="connsiteX4" fmla="*/ 0 w 57031"/>
              <a:gd name="connsiteY4" fmla="*/ 0 h 510591"/>
              <a:gd name="connsiteX5" fmla="*/ 57031 w 57031"/>
              <a:gd name="connsiteY5" fmla="*/ 0 h 510591"/>
              <a:gd name="connsiteX6" fmla="*/ 57031 w 57031"/>
              <a:gd name="connsiteY6" fmla="*/ 45634 h 510591"/>
              <a:gd name="connsiteX7" fmla="*/ 57031 w 57031"/>
              <a:gd name="connsiteY7" fmla="*/ 510592 h 510591"/>
              <a:gd name="connsiteX8" fmla="*/ 0 w 57031"/>
              <a:gd name="connsiteY8" fmla="*/ 510592 h 510591"/>
              <a:gd name="connsiteX9" fmla="*/ 0 w 57031"/>
              <a:gd name="connsiteY9" fmla="*/ 497380 h 510591"/>
              <a:gd name="connsiteX10" fmla="*/ 57031 w 57031"/>
              <a:gd name="connsiteY10" fmla="*/ 440256 h 510591"/>
              <a:gd name="connsiteX11" fmla="*/ 57031 w 57031"/>
              <a:gd name="connsiteY11" fmla="*/ 510592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031" h="510591">
                <a:moveTo>
                  <a:pt x="57031" y="45634"/>
                </a:moveTo>
                <a:lnTo>
                  <a:pt x="57031" y="52787"/>
                </a:lnTo>
                <a:lnTo>
                  <a:pt x="57031" y="316537"/>
                </a:lnTo>
                <a:lnTo>
                  <a:pt x="0" y="374398"/>
                </a:lnTo>
                <a:lnTo>
                  <a:pt x="0" y="0"/>
                </a:lnTo>
                <a:lnTo>
                  <a:pt x="57031" y="0"/>
                </a:lnTo>
                <a:lnTo>
                  <a:pt x="57031" y="45634"/>
                </a:lnTo>
                <a:close/>
                <a:moveTo>
                  <a:pt x="57031" y="510592"/>
                </a:moveTo>
                <a:lnTo>
                  <a:pt x="0" y="510592"/>
                </a:lnTo>
                <a:lnTo>
                  <a:pt x="0" y="497380"/>
                </a:lnTo>
                <a:lnTo>
                  <a:pt x="57031" y="440256"/>
                </a:lnTo>
                <a:lnTo>
                  <a:pt x="57031" y="510592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7" name="Полилиния: фигура 36">
            <a:extLst>
              <a:ext uri="{FF2B5EF4-FFF2-40B4-BE49-F238E27FC236}">
                <a16:creationId xmlns:a16="http://schemas.microsoft.com/office/drawing/2014/main" id="{2029CDFE-2221-4608-81DB-C157CCAAC708}"/>
              </a:ext>
            </a:extLst>
          </p:cNvPr>
          <p:cNvSpPr/>
          <p:nvPr/>
        </p:nvSpPr>
        <p:spPr>
          <a:xfrm>
            <a:off x="2868802" y="6073513"/>
            <a:ext cx="15270" cy="510591"/>
          </a:xfrm>
          <a:custGeom>
            <a:avLst/>
            <a:gdLst>
              <a:gd name="connsiteX0" fmla="*/ 0 w 15270"/>
              <a:gd name="connsiteY0" fmla="*/ 0 h 510591"/>
              <a:gd name="connsiteX1" fmla="*/ 15270 w 15270"/>
              <a:gd name="connsiteY1" fmla="*/ 0 h 510591"/>
              <a:gd name="connsiteX2" fmla="*/ 15270 w 15270"/>
              <a:gd name="connsiteY2" fmla="*/ 510592 h 510591"/>
              <a:gd name="connsiteX3" fmla="*/ 0 w 15270"/>
              <a:gd name="connsiteY3" fmla="*/ 510592 h 510591"/>
              <a:gd name="connsiteX4" fmla="*/ 0 w 15270"/>
              <a:gd name="connsiteY4" fmla="*/ 0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0" h="510591">
                <a:moveTo>
                  <a:pt x="0" y="0"/>
                </a:moveTo>
                <a:lnTo>
                  <a:pt x="15270" y="0"/>
                </a:lnTo>
                <a:lnTo>
                  <a:pt x="15270" y="510592"/>
                </a:lnTo>
                <a:lnTo>
                  <a:pt x="0" y="51059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8" name="Полилиния: фигура 37">
            <a:extLst>
              <a:ext uri="{FF2B5EF4-FFF2-40B4-BE49-F238E27FC236}">
                <a16:creationId xmlns:a16="http://schemas.microsoft.com/office/drawing/2014/main" id="{836F7051-2480-198D-6300-1072A7FC7F1B}"/>
              </a:ext>
            </a:extLst>
          </p:cNvPr>
          <p:cNvSpPr/>
          <p:nvPr/>
        </p:nvSpPr>
        <p:spPr>
          <a:xfrm>
            <a:off x="2970894" y="6073316"/>
            <a:ext cx="800246" cy="136212"/>
          </a:xfrm>
          <a:custGeom>
            <a:avLst/>
            <a:gdLst>
              <a:gd name="connsiteX0" fmla="*/ 42971 w 800246"/>
              <a:gd name="connsiteY0" fmla="*/ 48818 h 136212"/>
              <a:gd name="connsiteX1" fmla="*/ 52620 w 800246"/>
              <a:gd name="connsiteY1" fmla="*/ 48818 h 136212"/>
              <a:gd name="connsiteX2" fmla="*/ 83061 w 800246"/>
              <a:gd name="connsiteY2" fmla="*/ 0 h 136212"/>
              <a:gd name="connsiteX3" fmla="*/ 134680 w 800246"/>
              <a:gd name="connsiteY3" fmla="*/ 0 h 136212"/>
              <a:gd name="connsiteX4" fmla="*/ 87698 w 800246"/>
              <a:gd name="connsiteY4" fmla="*/ 66423 h 136212"/>
              <a:gd name="connsiteX5" fmla="*/ 139319 w 800246"/>
              <a:gd name="connsiteY5" fmla="*/ 136212 h 136212"/>
              <a:gd name="connsiteX6" fmla="*/ 87443 w 800246"/>
              <a:gd name="connsiteY6" fmla="*/ 136212 h 136212"/>
              <a:gd name="connsiteX7" fmla="*/ 52620 w 800246"/>
              <a:gd name="connsiteY7" fmla="*/ 86397 h 136212"/>
              <a:gd name="connsiteX8" fmla="*/ 42971 w 800246"/>
              <a:gd name="connsiteY8" fmla="*/ 86397 h 136212"/>
              <a:gd name="connsiteX9" fmla="*/ 42971 w 800246"/>
              <a:gd name="connsiteY9" fmla="*/ 136212 h 136212"/>
              <a:gd name="connsiteX10" fmla="*/ 0 w 800246"/>
              <a:gd name="connsiteY10" fmla="*/ 136212 h 136212"/>
              <a:gd name="connsiteX11" fmla="*/ 0 w 800246"/>
              <a:gd name="connsiteY11" fmla="*/ 0 h 136212"/>
              <a:gd name="connsiteX12" fmla="*/ 42971 w 800246"/>
              <a:gd name="connsiteY12" fmla="*/ 0 h 136212"/>
              <a:gd name="connsiteX13" fmla="*/ 42971 w 800246"/>
              <a:gd name="connsiteY13" fmla="*/ 48818 h 136212"/>
              <a:gd name="connsiteX14" fmla="*/ 309934 w 800246"/>
              <a:gd name="connsiteY14" fmla="*/ 136212 h 136212"/>
              <a:gd name="connsiteX15" fmla="*/ 264464 w 800246"/>
              <a:gd name="connsiteY15" fmla="*/ 136212 h 136212"/>
              <a:gd name="connsiteX16" fmla="*/ 256573 w 800246"/>
              <a:gd name="connsiteY16" fmla="*/ 113608 h 136212"/>
              <a:gd name="connsiteX17" fmla="*/ 207706 w 800246"/>
              <a:gd name="connsiteY17" fmla="*/ 113608 h 136212"/>
              <a:gd name="connsiteX18" fmla="*/ 199934 w 800246"/>
              <a:gd name="connsiteY18" fmla="*/ 136212 h 136212"/>
              <a:gd name="connsiteX19" fmla="*/ 154967 w 800246"/>
              <a:gd name="connsiteY19" fmla="*/ 136212 h 136212"/>
              <a:gd name="connsiteX20" fmla="*/ 207332 w 800246"/>
              <a:gd name="connsiteY20" fmla="*/ 0 h 136212"/>
              <a:gd name="connsiteX21" fmla="*/ 257569 w 800246"/>
              <a:gd name="connsiteY21" fmla="*/ 0 h 136212"/>
              <a:gd name="connsiteX22" fmla="*/ 309934 w 800246"/>
              <a:gd name="connsiteY22" fmla="*/ 136212 h 136212"/>
              <a:gd name="connsiteX23" fmla="*/ 309934 w 800246"/>
              <a:gd name="connsiteY23" fmla="*/ 136212 h 136212"/>
              <a:gd name="connsiteX24" fmla="*/ 219855 w 800246"/>
              <a:gd name="connsiteY24" fmla="*/ 78406 h 136212"/>
              <a:gd name="connsiteX25" fmla="*/ 244407 w 800246"/>
              <a:gd name="connsiteY25" fmla="*/ 78406 h 136212"/>
              <a:gd name="connsiteX26" fmla="*/ 232131 w 800246"/>
              <a:gd name="connsiteY26" fmla="*/ 42822 h 136212"/>
              <a:gd name="connsiteX27" fmla="*/ 219855 w 800246"/>
              <a:gd name="connsiteY27" fmla="*/ 78406 h 136212"/>
              <a:gd name="connsiteX28" fmla="*/ 454250 w 800246"/>
              <a:gd name="connsiteY28" fmla="*/ 33715 h 136212"/>
              <a:gd name="connsiteX29" fmla="*/ 391737 w 800246"/>
              <a:gd name="connsiteY29" fmla="*/ 98633 h 136212"/>
              <a:gd name="connsiteX30" fmla="*/ 454250 w 800246"/>
              <a:gd name="connsiteY30" fmla="*/ 98633 h 136212"/>
              <a:gd name="connsiteX31" fmla="*/ 454250 w 800246"/>
              <a:gd name="connsiteY31" fmla="*/ 136212 h 136212"/>
              <a:gd name="connsiteX32" fmla="*/ 334980 w 800246"/>
              <a:gd name="connsiteY32" fmla="*/ 136212 h 136212"/>
              <a:gd name="connsiteX33" fmla="*/ 334980 w 800246"/>
              <a:gd name="connsiteY33" fmla="*/ 102624 h 136212"/>
              <a:gd name="connsiteX34" fmla="*/ 397373 w 800246"/>
              <a:gd name="connsiteY34" fmla="*/ 37579 h 136212"/>
              <a:gd name="connsiteX35" fmla="*/ 334852 w 800246"/>
              <a:gd name="connsiteY35" fmla="*/ 37579 h 136212"/>
              <a:gd name="connsiteX36" fmla="*/ 334852 w 800246"/>
              <a:gd name="connsiteY36" fmla="*/ 0 h 136212"/>
              <a:gd name="connsiteX37" fmla="*/ 454250 w 800246"/>
              <a:gd name="connsiteY37" fmla="*/ 0 h 136212"/>
              <a:gd name="connsiteX38" fmla="*/ 454250 w 800246"/>
              <a:gd name="connsiteY38" fmla="*/ 33715 h 136212"/>
              <a:gd name="connsiteX39" fmla="*/ 634144 w 800246"/>
              <a:gd name="connsiteY39" fmla="*/ 136212 h 136212"/>
              <a:gd name="connsiteX40" fmla="*/ 588666 w 800246"/>
              <a:gd name="connsiteY40" fmla="*/ 136212 h 136212"/>
              <a:gd name="connsiteX41" fmla="*/ 580766 w 800246"/>
              <a:gd name="connsiteY41" fmla="*/ 113608 h 136212"/>
              <a:gd name="connsiteX42" fmla="*/ 531908 w 800246"/>
              <a:gd name="connsiteY42" fmla="*/ 113608 h 136212"/>
              <a:gd name="connsiteX43" fmla="*/ 524144 w 800246"/>
              <a:gd name="connsiteY43" fmla="*/ 136212 h 136212"/>
              <a:gd name="connsiteX44" fmla="*/ 479169 w 800246"/>
              <a:gd name="connsiteY44" fmla="*/ 136212 h 136212"/>
              <a:gd name="connsiteX45" fmla="*/ 531534 w 800246"/>
              <a:gd name="connsiteY45" fmla="*/ 0 h 136212"/>
              <a:gd name="connsiteX46" fmla="*/ 581762 w 800246"/>
              <a:gd name="connsiteY46" fmla="*/ 0 h 136212"/>
              <a:gd name="connsiteX47" fmla="*/ 634144 w 800246"/>
              <a:gd name="connsiteY47" fmla="*/ 136212 h 136212"/>
              <a:gd name="connsiteX48" fmla="*/ 634144 w 800246"/>
              <a:gd name="connsiteY48" fmla="*/ 136212 h 136212"/>
              <a:gd name="connsiteX49" fmla="*/ 544065 w 800246"/>
              <a:gd name="connsiteY49" fmla="*/ 78406 h 136212"/>
              <a:gd name="connsiteX50" fmla="*/ 568609 w 800246"/>
              <a:gd name="connsiteY50" fmla="*/ 78406 h 136212"/>
              <a:gd name="connsiteX51" fmla="*/ 556341 w 800246"/>
              <a:gd name="connsiteY51" fmla="*/ 42822 h 136212"/>
              <a:gd name="connsiteX52" fmla="*/ 544065 w 800246"/>
              <a:gd name="connsiteY52" fmla="*/ 78406 h 136212"/>
              <a:gd name="connsiteX53" fmla="*/ 800246 w 800246"/>
              <a:gd name="connsiteY53" fmla="*/ 136212 h 136212"/>
              <a:gd name="connsiteX54" fmla="*/ 758276 w 800246"/>
              <a:gd name="connsiteY54" fmla="*/ 136212 h 136212"/>
              <a:gd name="connsiteX55" fmla="*/ 706532 w 800246"/>
              <a:gd name="connsiteY55" fmla="*/ 68546 h 136212"/>
              <a:gd name="connsiteX56" fmla="*/ 706532 w 800246"/>
              <a:gd name="connsiteY56" fmla="*/ 136212 h 136212"/>
              <a:gd name="connsiteX57" fmla="*/ 663566 w 800246"/>
              <a:gd name="connsiteY57" fmla="*/ 136212 h 136212"/>
              <a:gd name="connsiteX58" fmla="*/ 663566 w 800246"/>
              <a:gd name="connsiteY58" fmla="*/ 0 h 136212"/>
              <a:gd name="connsiteX59" fmla="*/ 705536 w 800246"/>
              <a:gd name="connsiteY59" fmla="*/ 0 h 136212"/>
              <a:gd name="connsiteX60" fmla="*/ 757271 w 800246"/>
              <a:gd name="connsiteY60" fmla="*/ 67666 h 136212"/>
              <a:gd name="connsiteX61" fmla="*/ 757271 w 800246"/>
              <a:gd name="connsiteY61" fmla="*/ 0 h 136212"/>
              <a:gd name="connsiteX62" fmla="*/ 800246 w 800246"/>
              <a:gd name="connsiteY62" fmla="*/ 0 h 136212"/>
              <a:gd name="connsiteX63" fmla="*/ 800246 w 800246"/>
              <a:gd name="connsiteY63" fmla="*/ 136212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00246" h="136212">
                <a:moveTo>
                  <a:pt x="42971" y="48818"/>
                </a:moveTo>
                <a:lnTo>
                  <a:pt x="52620" y="48818"/>
                </a:lnTo>
                <a:lnTo>
                  <a:pt x="83061" y="0"/>
                </a:lnTo>
                <a:lnTo>
                  <a:pt x="134680" y="0"/>
                </a:lnTo>
                <a:lnTo>
                  <a:pt x="87698" y="66423"/>
                </a:lnTo>
                <a:lnTo>
                  <a:pt x="139319" y="136212"/>
                </a:lnTo>
                <a:lnTo>
                  <a:pt x="87443" y="136212"/>
                </a:lnTo>
                <a:lnTo>
                  <a:pt x="52620" y="86397"/>
                </a:lnTo>
                <a:lnTo>
                  <a:pt x="42971" y="86397"/>
                </a:lnTo>
                <a:lnTo>
                  <a:pt x="42971" y="136212"/>
                </a:lnTo>
                <a:lnTo>
                  <a:pt x="0" y="136212"/>
                </a:lnTo>
                <a:lnTo>
                  <a:pt x="0" y="0"/>
                </a:lnTo>
                <a:lnTo>
                  <a:pt x="42971" y="0"/>
                </a:lnTo>
                <a:lnTo>
                  <a:pt x="42971" y="48818"/>
                </a:lnTo>
                <a:close/>
                <a:moveTo>
                  <a:pt x="309934" y="136212"/>
                </a:moveTo>
                <a:lnTo>
                  <a:pt x="264464" y="136212"/>
                </a:lnTo>
                <a:lnTo>
                  <a:pt x="256573" y="113608"/>
                </a:lnTo>
                <a:lnTo>
                  <a:pt x="207706" y="113608"/>
                </a:lnTo>
                <a:lnTo>
                  <a:pt x="199934" y="136212"/>
                </a:lnTo>
                <a:lnTo>
                  <a:pt x="154967" y="136212"/>
                </a:lnTo>
                <a:lnTo>
                  <a:pt x="207332" y="0"/>
                </a:lnTo>
                <a:lnTo>
                  <a:pt x="257569" y="0"/>
                </a:lnTo>
                <a:lnTo>
                  <a:pt x="309934" y="136212"/>
                </a:lnTo>
                <a:lnTo>
                  <a:pt x="309934" y="136212"/>
                </a:lnTo>
                <a:close/>
                <a:moveTo>
                  <a:pt x="219855" y="78406"/>
                </a:moveTo>
                <a:lnTo>
                  <a:pt x="244407" y="78406"/>
                </a:lnTo>
                <a:lnTo>
                  <a:pt x="232131" y="42822"/>
                </a:lnTo>
                <a:lnTo>
                  <a:pt x="219855" y="78406"/>
                </a:lnTo>
                <a:close/>
                <a:moveTo>
                  <a:pt x="454250" y="33715"/>
                </a:moveTo>
                <a:lnTo>
                  <a:pt x="391737" y="98633"/>
                </a:lnTo>
                <a:lnTo>
                  <a:pt x="454250" y="98633"/>
                </a:lnTo>
                <a:lnTo>
                  <a:pt x="454250" y="136212"/>
                </a:lnTo>
                <a:lnTo>
                  <a:pt x="334980" y="136212"/>
                </a:lnTo>
                <a:lnTo>
                  <a:pt x="334980" y="102624"/>
                </a:lnTo>
                <a:lnTo>
                  <a:pt x="397373" y="37579"/>
                </a:lnTo>
                <a:lnTo>
                  <a:pt x="334852" y="37579"/>
                </a:lnTo>
                <a:lnTo>
                  <a:pt x="334852" y="0"/>
                </a:lnTo>
                <a:lnTo>
                  <a:pt x="454250" y="0"/>
                </a:lnTo>
                <a:lnTo>
                  <a:pt x="454250" y="33715"/>
                </a:lnTo>
                <a:close/>
                <a:moveTo>
                  <a:pt x="634144" y="136212"/>
                </a:moveTo>
                <a:lnTo>
                  <a:pt x="588666" y="136212"/>
                </a:lnTo>
                <a:lnTo>
                  <a:pt x="580766" y="113608"/>
                </a:lnTo>
                <a:lnTo>
                  <a:pt x="531908" y="113608"/>
                </a:lnTo>
                <a:lnTo>
                  <a:pt x="524144" y="136212"/>
                </a:lnTo>
                <a:lnTo>
                  <a:pt x="479169" y="136212"/>
                </a:lnTo>
                <a:lnTo>
                  <a:pt x="531534" y="0"/>
                </a:lnTo>
                <a:lnTo>
                  <a:pt x="581762" y="0"/>
                </a:lnTo>
                <a:lnTo>
                  <a:pt x="634144" y="136212"/>
                </a:lnTo>
                <a:lnTo>
                  <a:pt x="634144" y="136212"/>
                </a:lnTo>
                <a:close/>
                <a:moveTo>
                  <a:pt x="544065" y="78406"/>
                </a:moveTo>
                <a:lnTo>
                  <a:pt x="568609" y="78406"/>
                </a:lnTo>
                <a:lnTo>
                  <a:pt x="556341" y="42822"/>
                </a:lnTo>
                <a:lnTo>
                  <a:pt x="544065" y="78406"/>
                </a:lnTo>
                <a:close/>
                <a:moveTo>
                  <a:pt x="800246" y="136212"/>
                </a:moveTo>
                <a:lnTo>
                  <a:pt x="758276" y="136212"/>
                </a:lnTo>
                <a:lnTo>
                  <a:pt x="706532" y="68546"/>
                </a:lnTo>
                <a:lnTo>
                  <a:pt x="706532" y="136212"/>
                </a:lnTo>
                <a:lnTo>
                  <a:pt x="663566" y="136212"/>
                </a:lnTo>
                <a:lnTo>
                  <a:pt x="663566" y="0"/>
                </a:lnTo>
                <a:lnTo>
                  <a:pt x="705536" y="0"/>
                </a:lnTo>
                <a:lnTo>
                  <a:pt x="757271" y="67666"/>
                </a:lnTo>
                <a:lnTo>
                  <a:pt x="757271" y="0"/>
                </a:lnTo>
                <a:lnTo>
                  <a:pt x="800246" y="0"/>
                </a:lnTo>
                <a:lnTo>
                  <a:pt x="800246" y="136212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9" name="Полилиния: фигура 38">
            <a:extLst>
              <a:ext uri="{FF2B5EF4-FFF2-40B4-BE49-F238E27FC236}">
                <a16:creationId xmlns:a16="http://schemas.microsoft.com/office/drawing/2014/main" id="{BCCAE58A-AD65-871F-7C4C-0EE66F5AC0A2}"/>
              </a:ext>
            </a:extLst>
          </p:cNvPr>
          <p:cNvSpPr/>
          <p:nvPr/>
        </p:nvSpPr>
        <p:spPr>
          <a:xfrm>
            <a:off x="2970894" y="6243581"/>
            <a:ext cx="800246" cy="136212"/>
          </a:xfrm>
          <a:custGeom>
            <a:avLst/>
            <a:gdLst>
              <a:gd name="connsiteX0" fmla="*/ 59952 w 800246"/>
              <a:gd name="connsiteY0" fmla="*/ 2409 h 136212"/>
              <a:gd name="connsiteX1" fmla="*/ 109549 w 800246"/>
              <a:gd name="connsiteY1" fmla="*/ 20406 h 136212"/>
              <a:gd name="connsiteX2" fmla="*/ 128235 w 800246"/>
              <a:gd name="connsiteY2" fmla="*/ 68224 h 136212"/>
              <a:gd name="connsiteX3" fmla="*/ 109506 w 800246"/>
              <a:gd name="connsiteY3" fmla="*/ 115885 h 136212"/>
              <a:gd name="connsiteX4" fmla="*/ 59952 w 800246"/>
              <a:gd name="connsiteY4" fmla="*/ 133926 h 136212"/>
              <a:gd name="connsiteX5" fmla="*/ 0 w 800246"/>
              <a:gd name="connsiteY5" fmla="*/ 133926 h 136212"/>
              <a:gd name="connsiteX6" fmla="*/ 0 w 800246"/>
              <a:gd name="connsiteY6" fmla="*/ 2409 h 136212"/>
              <a:gd name="connsiteX7" fmla="*/ 59952 w 800246"/>
              <a:gd name="connsiteY7" fmla="*/ 2409 h 136212"/>
              <a:gd name="connsiteX8" fmla="*/ 59952 w 800246"/>
              <a:gd name="connsiteY8" fmla="*/ 2409 h 136212"/>
              <a:gd name="connsiteX9" fmla="*/ 40320 w 800246"/>
              <a:gd name="connsiteY9" fmla="*/ 40135 h 136212"/>
              <a:gd name="connsiteX10" fmla="*/ 40320 w 800246"/>
              <a:gd name="connsiteY10" fmla="*/ 96191 h 136212"/>
              <a:gd name="connsiteX11" fmla="*/ 58776 w 800246"/>
              <a:gd name="connsiteY11" fmla="*/ 96191 h 136212"/>
              <a:gd name="connsiteX12" fmla="*/ 79348 w 800246"/>
              <a:gd name="connsiteY12" fmla="*/ 88481 h 136212"/>
              <a:gd name="connsiteX13" fmla="*/ 86398 w 800246"/>
              <a:gd name="connsiteY13" fmla="*/ 68224 h 136212"/>
              <a:gd name="connsiteX14" fmla="*/ 79348 w 800246"/>
              <a:gd name="connsiteY14" fmla="*/ 47775 h 136212"/>
              <a:gd name="connsiteX15" fmla="*/ 58776 w 800246"/>
              <a:gd name="connsiteY15" fmla="*/ 40135 h 136212"/>
              <a:gd name="connsiteX16" fmla="*/ 40320 w 800246"/>
              <a:gd name="connsiteY16" fmla="*/ 40135 h 136212"/>
              <a:gd name="connsiteX17" fmla="*/ 193957 w 800246"/>
              <a:gd name="connsiteY17" fmla="*/ 133926 h 136212"/>
              <a:gd name="connsiteX18" fmla="*/ 153647 w 800246"/>
              <a:gd name="connsiteY18" fmla="*/ 133926 h 136212"/>
              <a:gd name="connsiteX19" fmla="*/ 153647 w 800246"/>
              <a:gd name="connsiteY19" fmla="*/ 2409 h 136212"/>
              <a:gd name="connsiteX20" fmla="*/ 193957 w 800246"/>
              <a:gd name="connsiteY20" fmla="*/ 2409 h 136212"/>
              <a:gd name="connsiteX21" fmla="*/ 193957 w 800246"/>
              <a:gd name="connsiteY21" fmla="*/ 133926 h 136212"/>
              <a:gd name="connsiteX22" fmla="*/ 290362 w 800246"/>
              <a:gd name="connsiteY22" fmla="*/ 0 h 136212"/>
              <a:gd name="connsiteX23" fmla="*/ 337610 w 800246"/>
              <a:gd name="connsiteY23" fmla="*/ 17109 h 136212"/>
              <a:gd name="connsiteX24" fmla="*/ 309406 w 800246"/>
              <a:gd name="connsiteY24" fmla="*/ 45560 h 136212"/>
              <a:gd name="connsiteX25" fmla="*/ 287535 w 800246"/>
              <a:gd name="connsiteY25" fmla="*/ 38333 h 136212"/>
              <a:gd name="connsiteX26" fmla="*/ 268031 w 800246"/>
              <a:gd name="connsiteY26" fmla="*/ 46649 h 136212"/>
              <a:gd name="connsiteX27" fmla="*/ 260506 w 800246"/>
              <a:gd name="connsiteY27" fmla="*/ 68224 h 136212"/>
              <a:gd name="connsiteX28" fmla="*/ 268729 w 800246"/>
              <a:gd name="connsiteY28" fmla="*/ 91611 h 136212"/>
              <a:gd name="connsiteX29" fmla="*/ 288599 w 800246"/>
              <a:gd name="connsiteY29" fmla="*/ 99445 h 136212"/>
              <a:gd name="connsiteX30" fmla="*/ 305720 w 800246"/>
              <a:gd name="connsiteY30" fmla="*/ 96191 h 136212"/>
              <a:gd name="connsiteX31" fmla="*/ 314692 w 800246"/>
              <a:gd name="connsiteY31" fmla="*/ 85465 h 136212"/>
              <a:gd name="connsiteX32" fmla="*/ 285194 w 800246"/>
              <a:gd name="connsiteY32" fmla="*/ 85465 h 136212"/>
              <a:gd name="connsiteX33" fmla="*/ 285194 w 800246"/>
              <a:gd name="connsiteY33" fmla="*/ 56892 h 136212"/>
              <a:gd name="connsiteX34" fmla="*/ 353011 w 800246"/>
              <a:gd name="connsiteY34" fmla="*/ 56892 h 136212"/>
              <a:gd name="connsiteX35" fmla="*/ 353956 w 800246"/>
              <a:gd name="connsiteY35" fmla="*/ 71363 h 136212"/>
              <a:gd name="connsiteX36" fmla="*/ 350040 w 800246"/>
              <a:gd name="connsiteY36" fmla="*/ 96112 h 136212"/>
              <a:gd name="connsiteX37" fmla="*/ 339730 w 800246"/>
              <a:gd name="connsiteY37" fmla="*/ 114558 h 136212"/>
              <a:gd name="connsiteX38" fmla="*/ 325036 w 800246"/>
              <a:gd name="connsiteY38" fmla="*/ 126848 h 136212"/>
              <a:gd name="connsiteX39" fmla="*/ 308112 w 800246"/>
              <a:gd name="connsiteY39" fmla="*/ 134050 h 136212"/>
              <a:gd name="connsiteX40" fmla="*/ 290830 w 800246"/>
              <a:gd name="connsiteY40" fmla="*/ 136212 h 136212"/>
              <a:gd name="connsiteX41" fmla="*/ 261212 w 800246"/>
              <a:gd name="connsiteY41" fmla="*/ 130954 h 136212"/>
              <a:gd name="connsiteX42" fmla="*/ 238601 w 800246"/>
              <a:gd name="connsiteY42" fmla="*/ 116563 h 136212"/>
              <a:gd name="connsiteX43" fmla="*/ 224426 w 800246"/>
              <a:gd name="connsiteY43" fmla="*/ 94908 h 136212"/>
              <a:gd name="connsiteX44" fmla="*/ 219370 w 800246"/>
              <a:gd name="connsiteY44" fmla="*/ 68224 h 136212"/>
              <a:gd name="connsiteX45" fmla="*/ 239231 w 800246"/>
              <a:gd name="connsiteY45" fmla="*/ 19043 h 136212"/>
              <a:gd name="connsiteX46" fmla="*/ 290362 w 800246"/>
              <a:gd name="connsiteY46" fmla="*/ 0 h 136212"/>
              <a:gd name="connsiteX47" fmla="*/ 290362 w 800246"/>
              <a:gd name="connsiteY47" fmla="*/ 0 h 136212"/>
              <a:gd name="connsiteX48" fmla="*/ 419670 w 800246"/>
              <a:gd name="connsiteY48" fmla="*/ 133926 h 136212"/>
              <a:gd name="connsiteX49" fmla="*/ 379351 w 800246"/>
              <a:gd name="connsiteY49" fmla="*/ 133926 h 136212"/>
              <a:gd name="connsiteX50" fmla="*/ 379351 w 800246"/>
              <a:gd name="connsiteY50" fmla="*/ 2409 h 136212"/>
              <a:gd name="connsiteX51" fmla="*/ 419670 w 800246"/>
              <a:gd name="connsiteY51" fmla="*/ 2409 h 136212"/>
              <a:gd name="connsiteX52" fmla="*/ 419670 w 800246"/>
              <a:gd name="connsiteY52" fmla="*/ 133926 h 136212"/>
              <a:gd name="connsiteX53" fmla="*/ 553447 w 800246"/>
              <a:gd name="connsiteY53" fmla="*/ 40257 h 136212"/>
              <a:gd name="connsiteX54" fmla="*/ 517597 w 800246"/>
              <a:gd name="connsiteY54" fmla="*/ 40257 h 136212"/>
              <a:gd name="connsiteX55" fmla="*/ 517597 w 800246"/>
              <a:gd name="connsiteY55" fmla="*/ 133926 h 136212"/>
              <a:gd name="connsiteX56" fmla="*/ 477279 w 800246"/>
              <a:gd name="connsiteY56" fmla="*/ 133926 h 136212"/>
              <a:gd name="connsiteX57" fmla="*/ 477279 w 800246"/>
              <a:gd name="connsiteY57" fmla="*/ 40257 h 136212"/>
              <a:gd name="connsiteX58" fmla="*/ 441557 w 800246"/>
              <a:gd name="connsiteY58" fmla="*/ 40257 h 136212"/>
              <a:gd name="connsiteX59" fmla="*/ 441557 w 800246"/>
              <a:gd name="connsiteY59" fmla="*/ 2409 h 136212"/>
              <a:gd name="connsiteX60" fmla="*/ 553447 w 800246"/>
              <a:gd name="connsiteY60" fmla="*/ 2409 h 136212"/>
              <a:gd name="connsiteX61" fmla="*/ 553447 w 800246"/>
              <a:gd name="connsiteY61" fmla="*/ 40257 h 136212"/>
              <a:gd name="connsiteX62" fmla="*/ 694273 w 800246"/>
              <a:gd name="connsiteY62" fmla="*/ 133926 h 136212"/>
              <a:gd name="connsiteX63" fmla="*/ 651613 w 800246"/>
              <a:gd name="connsiteY63" fmla="*/ 133926 h 136212"/>
              <a:gd name="connsiteX64" fmla="*/ 644215 w 800246"/>
              <a:gd name="connsiteY64" fmla="*/ 112105 h 136212"/>
              <a:gd name="connsiteX65" fmla="*/ 598371 w 800246"/>
              <a:gd name="connsiteY65" fmla="*/ 112105 h 136212"/>
              <a:gd name="connsiteX66" fmla="*/ 591084 w 800246"/>
              <a:gd name="connsiteY66" fmla="*/ 133926 h 136212"/>
              <a:gd name="connsiteX67" fmla="*/ 548884 w 800246"/>
              <a:gd name="connsiteY67" fmla="*/ 133926 h 136212"/>
              <a:gd name="connsiteX68" fmla="*/ 598022 w 800246"/>
              <a:gd name="connsiteY68" fmla="*/ 2409 h 136212"/>
              <a:gd name="connsiteX69" fmla="*/ 645152 w 800246"/>
              <a:gd name="connsiteY69" fmla="*/ 2409 h 136212"/>
              <a:gd name="connsiteX70" fmla="*/ 694273 w 800246"/>
              <a:gd name="connsiteY70" fmla="*/ 133926 h 136212"/>
              <a:gd name="connsiteX71" fmla="*/ 609779 w 800246"/>
              <a:gd name="connsiteY71" fmla="*/ 78107 h 136212"/>
              <a:gd name="connsiteX72" fmla="*/ 632807 w 800246"/>
              <a:gd name="connsiteY72" fmla="*/ 78107 h 136212"/>
              <a:gd name="connsiteX73" fmla="*/ 621289 w 800246"/>
              <a:gd name="connsiteY73" fmla="*/ 43757 h 136212"/>
              <a:gd name="connsiteX74" fmla="*/ 609779 w 800246"/>
              <a:gd name="connsiteY74" fmla="*/ 78107 h 136212"/>
              <a:gd name="connsiteX75" fmla="*/ 609779 w 800246"/>
              <a:gd name="connsiteY75" fmla="*/ 78107 h 136212"/>
              <a:gd name="connsiteX76" fmla="*/ 800246 w 800246"/>
              <a:gd name="connsiteY76" fmla="*/ 133926 h 136212"/>
              <a:gd name="connsiteX77" fmla="*/ 714628 w 800246"/>
              <a:gd name="connsiteY77" fmla="*/ 133926 h 136212"/>
              <a:gd name="connsiteX78" fmla="*/ 714628 w 800246"/>
              <a:gd name="connsiteY78" fmla="*/ 2409 h 136212"/>
              <a:gd name="connsiteX79" fmla="*/ 754947 w 800246"/>
              <a:gd name="connsiteY79" fmla="*/ 2409 h 136212"/>
              <a:gd name="connsiteX80" fmla="*/ 754947 w 800246"/>
              <a:gd name="connsiteY80" fmla="*/ 96069 h 136212"/>
              <a:gd name="connsiteX81" fmla="*/ 800246 w 800246"/>
              <a:gd name="connsiteY81" fmla="*/ 96069 h 136212"/>
              <a:gd name="connsiteX82" fmla="*/ 800246 w 800246"/>
              <a:gd name="connsiteY82" fmla="*/ 133926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800246" h="136212">
                <a:moveTo>
                  <a:pt x="59952" y="2409"/>
                </a:moveTo>
                <a:cubicBezTo>
                  <a:pt x="80559" y="2409"/>
                  <a:pt x="97094" y="8397"/>
                  <a:pt x="109549" y="20406"/>
                </a:cubicBezTo>
                <a:cubicBezTo>
                  <a:pt x="122012" y="32424"/>
                  <a:pt x="128235" y="48373"/>
                  <a:pt x="128235" y="68224"/>
                </a:cubicBezTo>
                <a:cubicBezTo>
                  <a:pt x="128235" y="87997"/>
                  <a:pt x="122012" y="103867"/>
                  <a:pt x="109506" y="115885"/>
                </a:cubicBezTo>
                <a:cubicBezTo>
                  <a:pt x="97017" y="127895"/>
                  <a:pt x="80480" y="133926"/>
                  <a:pt x="59952" y="133926"/>
                </a:cubicBezTo>
                <a:lnTo>
                  <a:pt x="0" y="133926"/>
                </a:lnTo>
                <a:lnTo>
                  <a:pt x="0" y="2409"/>
                </a:lnTo>
                <a:lnTo>
                  <a:pt x="59952" y="2409"/>
                </a:lnTo>
                <a:lnTo>
                  <a:pt x="59952" y="2409"/>
                </a:lnTo>
                <a:close/>
                <a:moveTo>
                  <a:pt x="40320" y="40135"/>
                </a:moveTo>
                <a:lnTo>
                  <a:pt x="40320" y="96191"/>
                </a:lnTo>
                <a:lnTo>
                  <a:pt x="58776" y="96191"/>
                </a:lnTo>
                <a:cubicBezTo>
                  <a:pt x="67784" y="96191"/>
                  <a:pt x="74642" y="93624"/>
                  <a:pt x="79348" y="88481"/>
                </a:cubicBezTo>
                <a:cubicBezTo>
                  <a:pt x="84045" y="83329"/>
                  <a:pt x="86398" y="76586"/>
                  <a:pt x="86398" y="68224"/>
                </a:cubicBezTo>
                <a:cubicBezTo>
                  <a:pt x="86398" y="59705"/>
                  <a:pt x="84045" y="52874"/>
                  <a:pt x="79348" y="47775"/>
                </a:cubicBezTo>
                <a:cubicBezTo>
                  <a:pt x="74642" y="42667"/>
                  <a:pt x="67784" y="40135"/>
                  <a:pt x="58776" y="40135"/>
                </a:cubicBezTo>
                <a:lnTo>
                  <a:pt x="40320" y="40135"/>
                </a:lnTo>
                <a:close/>
                <a:moveTo>
                  <a:pt x="193957" y="133926"/>
                </a:moveTo>
                <a:lnTo>
                  <a:pt x="153647" y="133926"/>
                </a:lnTo>
                <a:lnTo>
                  <a:pt x="153647" y="2409"/>
                </a:lnTo>
                <a:lnTo>
                  <a:pt x="193957" y="2409"/>
                </a:lnTo>
                <a:lnTo>
                  <a:pt x="193957" y="133926"/>
                </a:lnTo>
                <a:close/>
                <a:moveTo>
                  <a:pt x="290362" y="0"/>
                </a:moveTo>
                <a:cubicBezTo>
                  <a:pt x="310112" y="0"/>
                  <a:pt x="325862" y="5697"/>
                  <a:pt x="337610" y="17109"/>
                </a:cubicBezTo>
                <a:lnTo>
                  <a:pt x="309406" y="45560"/>
                </a:lnTo>
                <a:cubicBezTo>
                  <a:pt x="303523" y="40742"/>
                  <a:pt x="296236" y="38333"/>
                  <a:pt x="287535" y="38333"/>
                </a:cubicBezTo>
                <a:cubicBezTo>
                  <a:pt x="279550" y="38333"/>
                  <a:pt x="273037" y="41102"/>
                  <a:pt x="268031" y="46649"/>
                </a:cubicBezTo>
                <a:cubicBezTo>
                  <a:pt x="263017" y="52189"/>
                  <a:pt x="260506" y="59389"/>
                  <a:pt x="260506" y="68224"/>
                </a:cubicBezTo>
                <a:cubicBezTo>
                  <a:pt x="260506" y="78590"/>
                  <a:pt x="263255" y="86389"/>
                  <a:pt x="268729" y="91611"/>
                </a:cubicBezTo>
                <a:cubicBezTo>
                  <a:pt x="274220" y="96833"/>
                  <a:pt x="280835" y="99445"/>
                  <a:pt x="288599" y="99445"/>
                </a:cubicBezTo>
                <a:cubicBezTo>
                  <a:pt x="295887" y="99445"/>
                  <a:pt x="301608" y="98363"/>
                  <a:pt x="305720" y="96191"/>
                </a:cubicBezTo>
                <a:cubicBezTo>
                  <a:pt x="309840" y="94020"/>
                  <a:pt x="312811" y="90441"/>
                  <a:pt x="314692" y="85465"/>
                </a:cubicBezTo>
                <a:lnTo>
                  <a:pt x="285194" y="85465"/>
                </a:lnTo>
                <a:lnTo>
                  <a:pt x="285194" y="56892"/>
                </a:lnTo>
                <a:lnTo>
                  <a:pt x="353011" y="56892"/>
                </a:lnTo>
                <a:cubicBezTo>
                  <a:pt x="353632" y="60831"/>
                  <a:pt x="353956" y="65658"/>
                  <a:pt x="353956" y="71363"/>
                </a:cubicBezTo>
                <a:cubicBezTo>
                  <a:pt x="353956" y="80445"/>
                  <a:pt x="352662" y="88675"/>
                  <a:pt x="350040" y="96112"/>
                </a:cubicBezTo>
                <a:cubicBezTo>
                  <a:pt x="347409" y="103550"/>
                  <a:pt x="343961" y="109696"/>
                  <a:pt x="339730" y="114558"/>
                </a:cubicBezTo>
                <a:cubicBezTo>
                  <a:pt x="335499" y="119420"/>
                  <a:pt x="330595" y="123516"/>
                  <a:pt x="325036" y="126848"/>
                </a:cubicBezTo>
                <a:cubicBezTo>
                  <a:pt x="319468" y="130190"/>
                  <a:pt x="313824" y="132599"/>
                  <a:pt x="308112" y="134050"/>
                </a:cubicBezTo>
                <a:cubicBezTo>
                  <a:pt x="302391" y="135491"/>
                  <a:pt x="296636" y="136212"/>
                  <a:pt x="290830" y="136212"/>
                </a:cubicBezTo>
                <a:cubicBezTo>
                  <a:pt x="280095" y="136212"/>
                  <a:pt x="270219" y="134445"/>
                  <a:pt x="261212" y="130954"/>
                </a:cubicBezTo>
                <a:cubicBezTo>
                  <a:pt x="252197" y="127455"/>
                  <a:pt x="244671" y="122673"/>
                  <a:pt x="238601" y="116563"/>
                </a:cubicBezTo>
                <a:cubicBezTo>
                  <a:pt x="232531" y="110461"/>
                  <a:pt x="227789" y="103225"/>
                  <a:pt x="224426" y="94908"/>
                </a:cubicBezTo>
                <a:cubicBezTo>
                  <a:pt x="221055" y="86591"/>
                  <a:pt x="219370" y="77712"/>
                  <a:pt x="219370" y="68224"/>
                </a:cubicBezTo>
                <a:cubicBezTo>
                  <a:pt x="219370" y="48136"/>
                  <a:pt x="225984" y="31738"/>
                  <a:pt x="239231" y="19043"/>
                </a:cubicBezTo>
                <a:cubicBezTo>
                  <a:pt x="252478" y="6347"/>
                  <a:pt x="269521" y="0"/>
                  <a:pt x="290362" y="0"/>
                </a:cubicBezTo>
                <a:lnTo>
                  <a:pt x="290362" y="0"/>
                </a:lnTo>
                <a:close/>
                <a:moveTo>
                  <a:pt x="419670" y="133926"/>
                </a:moveTo>
                <a:lnTo>
                  <a:pt x="379351" y="133926"/>
                </a:lnTo>
                <a:lnTo>
                  <a:pt x="379351" y="2409"/>
                </a:lnTo>
                <a:lnTo>
                  <a:pt x="419670" y="2409"/>
                </a:lnTo>
                <a:lnTo>
                  <a:pt x="419670" y="133926"/>
                </a:lnTo>
                <a:close/>
                <a:moveTo>
                  <a:pt x="553447" y="40257"/>
                </a:moveTo>
                <a:lnTo>
                  <a:pt x="517597" y="40257"/>
                </a:lnTo>
                <a:lnTo>
                  <a:pt x="517597" y="133926"/>
                </a:lnTo>
                <a:lnTo>
                  <a:pt x="477279" y="133926"/>
                </a:lnTo>
                <a:lnTo>
                  <a:pt x="477279" y="40257"/>
                </a:lnTo>
                <a:lnTo>
                  <a:pt x="441557" y="40257"/>
                </a:lnTo>
                <a:lnTo>
                  <a:pt x="441557" y="2409"/>
                </a:lnTo>
                <a:lnTo>
                  <a:pt x="553447" y="2409"/>
                </a:lnTo>
                <a:lnTo>
                  <a:pt x="553447" y="40257"/>
                </a:lnTo>
                <a:close/>
                <a:moveTo>
                  <a:pt x="694273" y="133926"/>
                </a:moveTo>
                <a:lnTo>
                  <a:pt x="651613" y="133926"/>
                </a:lnTo>
                <a:lnTo>
                  <a:pt x="644215" y="112105"/>
                </a:lnTo>
                <a:lnTo>
                  <a:pt x="598371" y="112105"/>
                </a:lnTo>
                <a:lnTo>
                  <a:pt x="591084" y="133926"/>
                </a:lnTo>
                <a:lnTo>
                  <a:pt x="548884" y="133926"/>
                </a:lnTo>
                <a:lnTo>
                  <a:pt x="598022" y="2409"/>
                </a:lnTo>
                <a:lnTo>
                  <a:pt x="645152" y="2409"/>
                </a:lnTo>
                <a:lnTo>
                  <a:pt x="694273" y="133926"/>
                </a:lnTo>
                <a:close/>
                <a:moveTo>
                  <a:pt x="609779" y="78107"/>
                </a:moveTo>
                <a:lnTo>
                  <a:pt x="632807" y="78107"/>
                </a:lnTo>
                <a:lnTo>
                  <a:pt x="621289" y="43757"/>
                </a:lnTo>
                <a:lnTo>
                  <a:pt x="609779" y="78107"/>
                </a:lnTo>
                <a:lnTo>
                  <a:pt x="609779" y="78107"/>
                </a:lnTo>
                <a:close/>
                <a:moveTo>
                  <a:pt x="800246" y="133926"/>
                </a:moveTo>
                <a:lnTo>
                  <a:pt x="714628" y="133926"/>
                </a:lnTo>
                <a:lnTo>
                  <a:pt x="714628" y="2409"/>
                </a:lnTo>
                <a:lnTo>
                  <a:pt x="754947" y="2409"/>
                </a:lnTo>
                <a:lnTo>
                  <a:pt x="754947" y="96069"/>
                </a:lnTo>
                <a:lnTo>
                  <a:pt x="800246" y="96069"/>
                </a:lnTo>
                <a:lnTo>
                  <a:pt x="800246" y="133926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0" name="Полилиния: фигура 39">
            <a:extLst>
              <a:ext uri="{FF2B5EF4-FFF2-40B4-BE49-F238E27FC236}">
                <a16:creationId xmlns:a16="http://schemas.microsoft.com/office/drawing/2014/main" id="{E1283E4D-3E44-65D6-EED6-7288AD38151C}"/>
              </a:ext>
            </a:extLst>
          </p:cNvPr>
          <p:cNvSpPr/>
          <p:nvPr/>
        </p:nvSpPr>
        <p:spPr>
          <a:xfrm>
            <a:off x="2967053" y="6423685"/>
            <a:ext cx="804563" cy="160425"/>
          </a:xfrm>
          <a:custGeom>
            <a:avLst/>
            <a:gdLst>
              <a:gd name="connsiteX0" fmla="*/ 215804 w 804563"/>
              <a:gd name="connsiteY0" fmla="*/ 160425 h 160425"/>
              <a:gd name="connsiteX1" fmla="*/ 157565 w 804563"/>
              <a:gd name="connsiteY1" fmla="*/ 160425 h 160425"/>
              <a:gd name="connsiteX2" fmla="*/ 131949 w 804563"/>
              <a:gd name="connsiteY2" fmla="*/ 74408 h 160425"/>
              <a:gd name="connsiteX3" fmla="*/ 106188 w 804563"/>
              <a:gd name="connsiteY3" fmla="*/ 160425 h 160425"/>
              <a:gd name="connsiteX4" fmla="*/ 47961 w 804563"/>
              <a:gd name="connsiteY4" fmla="*/ 160425 h 160425"/>
              <a:gd name="connsiteX5" fmla="*/ 0 w 804563"/>
              <a:gd name="connsiteY5" fmla="*/ 0 h 160425"/>
              <a:gd name="connsiteX6" fmla="*/ 50937 w 804563"/>
              <a:gd name="connsiteY6" fmla="*/ 0 h 160425"/>
              <a:gd name="connsiteX7" fmla="*/ 77888 w 804563"/>
              <a:gd name="connsiteY7" fmla="*/ 102351 h 160425"/>
              <a:gd name="connsiteX8" fmla="*/ 106043 w 804563"/>
              <a:gd name="connsiteY8" fmla="*/ 0 h 160425"/>
              <a:gd name="connsiteX9" fmla="*/ 158459 w 804563"/>
              <a:gd name="connsiteY9" fmla="*/ 0 h 160425"/>
              <a:gd name="connsiteX10" fmla="*/ 186604 w 804563"/>
              <a:gd name="connsiteY10" fmla="*/ 102351 h 160425"/>
              <a:gd name="connsiteX11" fmla="*/ 213565 w 804563"/>
              <a:gd name="connsiteY11" fmla="*/ 0 h 160425"/>
              <a:gd name="connsiteX12" fmla="*/ 263904 w 804563"/>
              <a:gd name="connsiteY12" fmla="*/ 0 h 160425"/>
              <a:gd name="connsiteX13" fmla="*/ 215804 w 804563"/>
              <a:gd name="connsiteY13" fmla="*/ 160425 h 160425"/>
              <a:gd name="connsiteX14" fmla="*/ 215804 w 804563"/>
              <a:gd name="connsiteY14" fmla="*/ 160425 h 160425"/>
              <a:gd name="connsiteX15" fmla="*/ 426754 w 804563"/>
              <a:gd name="connsiteY15" fmla="*/ 160425 h 160425"/>
              <a:gd name="connsiteX16" fmla="*/ 293615 w 804563"/>
              <a:gd name="connsiteY16" fmla="*/ 160425 h 160425"/>
              <a:gd name="connsiteX17" fmla="*/ 293615 w 804563"/>
              <a:gd name="connsiteY17" fmla="*/ 0 h 160425"/>
              <a:gd name="connsiteX18" fmla="*/ 427044 w 804563"/>
              <a:gd name="connsiteY18" fmla="*/ 0 h 160425"/>
              <a:gd name="connsiteX19" fmla="*/ 427044 w 804563"/>
              <a:gd name="connsiteY19" fmla="*/ 41917 h 160425"/>
              <a:gd name="connsiteX20" fmla="*/ 344840 w 804563"/>
              <a:gd name="connsiteY20" fmla="*/ 41917 h 160425"/>
              <a:gd name="connsiteX21" fmla="*/ 344840 w 804563"/>
              <a:gd name="connsiteY21" fmla="*/ 58823 h 160425"/>
              <a:gd name="connsiteX22" fmla="*/ 420497 w 804563"/>
              <a:gd name="connsiteY22" fmla="*/ 58823 h 160425"/>
              <a:gd name="connsiteX23" fmla="*/ 420497 w 804563"/>
              <a:gd name="connsiteY23" fmla="*/ 100731 h 160425"/>
              <a:gd name="connsiteX24" fmla="*/ 344840 w 804563"/>
              <a:gd name="connsiteY24" fmla="*/ 100731 h 160425"/>
              <a:gd name="connsiteX25" fmla="*/ 344840 w 804563"/>
              <a:gd name="connsiteY25" fmla="*/ 118517 h 160425"/>
              <a:gd name="connsiteX26" fmla="*/ 426754 w 804563"/>
              <a:gd name="connsiteY26" fmla="*/ 118517 h 160425"/>
              <a:gd name="connsiteX27" fmla="*/ 426754 w 804563"/>
              <a:gd name="connsiteY27" fmla="*/ 160425 h 160425"/>
              <a:gd name="connsiteX28" fmla="*/ 426754 w 804563"/>
              <a:gd name="connsiteY28" fmla="*/ 160425 h 160425"/>
              <a:gd name="connsiteX29" fmla="*/ 599429 w 804563"/>
              <a:gd name="connsiteY29" fmla="*/ 160425 h 160425"/>
              <a:gd name="connsiteX30" fmla="*/ 466281 w 804563"/>
              <a:gd name="connsiteY30" fmla="*/ 160425 h 160425"/>
              <a:gd name="connsiteX31" fmla="*/ 466281 w 804563"/>
              <a:gd name="connsiteY31" fmla="*/ 0 h 160425"/>
              <a:gd name="connsiteX32" fmla="*/ 599727 w 804563"/>
              <a:gd name="connsiteY32" fmla="*/ 0 h 160425"/>
              <a:gd name="connsiteX33" fmla="*/ 599727 w 804563"/>
              <a:gd name="connsiteY33" fmla="*/ 41917 h 160425"/>
              <a:gd name="connsiteX34" fmla="*/ 517514 w 804563"/>
              <a:gd name="connsiteY34" fmla="*/ 41917 h 160425"/>
              <a:gd name="connsiteX35" fmla="*/ 517514 w 804563"/>
              <a:gd name="connsiteY35" fmla="*/ 58823 h 160425"/>
              <a:gd name="connsiteX36" fmla="*/ 593171 w 804563"/>
              <a:gd name="connsiteY36" fmla="*/ 58823 h 160425"/>
              <a:gd name="connsiteX37" fmla="*/ 593171 w 804563"/>
              <a:gd name="connsiteY37" fmla="*/ 100731 h 160425"/>
              <a:gd name="connsiteX38" fmla="*/ 517514 w 804563"/>
              <a:gd name="connsiteY38" fmla="*/ 100731 h 160425"/>
              <a:gd name="connsiteX39" fmla="*/ 517514 w 804563"/>
              <a:gd name="connsiteY39" fmla="*/ 118517 h 160425"/>
              <a:gd name="connsiteX40" fmla="*/ 599429 w 804563"/>
              <a:gd name="connsiteY40" fmla="*/ 118517 h 160425"/>
              <a:gd name="connsiteX41" fmla="*/ 599429 w 804563"/>
              <a:gd name="connsiteY41" fmla="*/ 160425 h 160425"/>
              <a:gd name="connsiteX42" fmla="*/ 599429 w 804563"/>
              <a:gd name="connsiteY42" fmla="*/ 160425 h 160425"/>
              <a:gd name="connsiteX43" fmla="*/ 690052 w 804563"/>
              <a:gd name="connsiteY43" fmla="*/ 57494 h 160425"/>
              <a:gd name="connsiteX44" fmla="*/ 701520 w 804563"/>
              <a:gd name="connsiteY44" fmla="*/ 57494 h 160425"/>
              <a:gd name="connsiteX45" fmla="*/ 737701 w 804563"/>
              <a:gd name="connsiteY45" fmla="*/ 0 h 160425"/>
              <a:gd name="connsiteX46" fmla="*/ 799064 w 804563"/>
              <a:gd name="connsiteY46" fmla="*/ 0 h 160425"/>
              <a:gd name="connsiteX47" fmla="*/ 743218 w 804563"/>
              <a:gd name="connsiteY47" fmla="*/ 78237 h 160425"/>
              <a:gd name="connsiteX48" fmla="*/ 804564 w 804563"/>
              <a:gd name="connsiteY48" fmla="*/ 160425 h 160425"/>
              <a:gd name="connsiteX49" fmla="*/ 742920 w 804563"/>
              <a:gd name="connsiteY49" fmla="*/ 160425 h 160425"/>
              <a:gd name="connsiteX50" fmla="*/ 701520 w 804563"/>
              <a:gd name="connsiteY50" fmla="*/ 101761 h 160425"/>
              <a:gd name="connsiteX51" fmla="*/ 690052 w 804563"/>
              <a:gd name="connsiteY51" fmla="*/ 101761 h 160425"/>
              <a:gd name="connsiteX52" fmla="*/ 690052 w 804563"/>
              <a:gd name="connsiteY52" fmla="*/ 160425 h 160425"/>
              <a:gd name="connsiteX53" fmla="*/ 638964 w 804563"/>
              <a:gd name="connsiteY53" fmla="*/ 160425 h 160425"/>
              <a:gd name="connsiteX54" fmla="*/ 638964 w 804563"/>
              <a:gd name="connsiteY54" fmla="*/ 0 h 160425"/>
              <a:gd name="connsiteX55" fmla="*/ 690052 w 804563"/>
              <a:gd name="connsiteY55" fmla="*/ 0 h 160425"/>
              <a:gd name="connsiteX56" fmla="*/ 690052 w 804563"/>
              <a:gd name="connsiteY56" fmla="*/ 57494 h 160425"/>
              <a:gd name="connsiteX57" fmla="*/ 690052 w 804563"/>
              <a:gd name="connsiteY57" fmla="*/ 57494 h 16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04563" h="160425">
                <a:moveTo>
                  <a:pt x="215804" y="160425"/>
                </a:moveTo>
                <a:lnTo>
                  <a:pt x="157565" y="160425"/>
                </a:lnTo>
                <a:lnTo>
                  <a:pt x="131949" y="74408"/>
                </a:lnTo>
                <a:lnTo>
                  <a:pt x="106188" y="160425"/>
                </a:lnTo>
                <a:lnTo>
                  <a:pt x="47961" y="160425"/>
                </a:lnTo>
                <a:lnTo>
                  <a:pt x="0" y="0"/>
                </a:lnTo>
                <a:lnTo>
                  <a:pt x="50937" y="0"/>
                </a:lnTo>
                <a:lnTo>
                  <a:pt x="77888" y="102351"/>
                </a:lnTo>
                <a:lnTo>
                  <a:pt x="106043" y="0"/>
                </a:lnTo>
                <a:lnTo>
                  <a:pt x="158459" y="0"/>
                </a:lnTo>
                <a:lnTo>
                  <a:pt x="186604" y="102351"/>
                </a:lnTo>
                <a:lnTo>
                  <a:pt x="213565" y="0"/>
                </a:lnTo>
                <a:lnTo>
                  <a:pt x="263904" y="0"/>
                </a:lnTo>
                <a:lnTo>
                  <a:pt x="215804" y="160425"/>
                </a:lnTo>
                <a:lnTo>
                  <a:pt x="215804" y="160425"/>
                </a:lnTo>
                <a:close/>
                <a:moveTo>
                  <a:pt x="426754" y="160425"/>
                </a:moveTo>
                <a:lnTo>
                  <a:pt x="293615" y="160425"/>
                </a:lnTo>
                <a:lnTo>
                  <a:pt x="293615" y="0"/>
                </a:lnTo>
                <a:lnTo>
                  <a:pt x="427044" y="0"/>
                </a:lnTo>
                <a:lnTo>
                  <a:pt x="427044" y="41917"/>
                </a:lnTo>
                <a:lnTo>
                  <a:pt x="344840" y="41917"/>
                </a:lnTo>
                <a:lnTo>
                  <a:pt x="344840" y="58823"/>
                </a:lnTo>
                <a:lnTo>
                  <a:pt x="420497" y="58823"/>
                </a:lnTo>
                <a:lnTo>
                  <a:pt x="420497" y="100731"/>
                </a:lnTo>
                <a:lnTo>
                  <a:pt x="344840" y="100731"/>
                </a:lnTo>
                <a:lnTo>
                  <a:pt x="344840" y="118517"/>
                </a:lnTo>
                <a:lnTo>
                  <a:pt x="426754" y="118517"/>
                </a:lnTo>
                <a:lnTo>
                  <a:pt x="426754" y="160425"/>
                </a:lnTo>
                <a:lnTo>
                  <a:pt x="426754" y="160425"/>
                </a:lnTo>
                <a:close/>
                <a:moveTo>
                  <a:pt x="599429" y="160425"/>
                </a:moveTo>
                <a:lnTo>
                  <a:pt x="466281" y="160425"/>
                </a:lnTo>
                <a:lnTo>
                  <a:pt x="466281" y="0"/>
                </a:lnTo>
                <a:lnTo>
                  <a:pt x="599727" y="0"/>
                </a:lnTo>
                <a:lnTo>
                  <a:pt x="599727" y="41917"/>
                </a:lnTo>
                <a:lnTo>
                  <a:pt x="517514" y="41917"/>
                </a:lnTo>
                <a:lnTo>
                  <a:pt x="517514" y="58823"/>
                </a:lnTo>
                <a:lnTo>
                  <a:pt x="593171" y="58823"/>
                </a:lnTo>
                <a:lnTo>
                  <a:pt x="593171" y="100731"/>
                </a:lnTo>
                <a:lnTo>
                  <a:pt x="517514" y="100731"/>
                </a:lnTo>
                <a:lnTo>
                  <a:pt x="517514" y="118517"/>
                </a:lnTo>
                <a:lnTo>
                  <a:pt x="599429" y="118517"/>
                </a:lnTo>
                <a:lnTo>
                  <a:pt x="599429" y="160425"/>
                </a:lnTo>
                <a:lnTo>
                  <a:pt x="599429" y="160425"/>
                </a:lnTo>
                <a:close/>
                <a:moveTo>
                  <a:pt x="690052" y="57494"/>
                </a:moveTo>
                <a:lnTo>
                  <a:pt x="701520" y="57494"/>
                </a:lnTo>
                <a:lnTo>
                  <a:pt x="737701" y="0"/>
                </a:lnTo>
                <a:lnTo>
                  <a:pt x="799064" y="0"/>
                </a:lnTo>
                <a:lnTo>
                  <a:pt x="743218" y="78237"/>
                </a:lnTo>
                <a:lnTo>
                  <a:pt x="804564" y="160425"/>
                </a:lnTo>
                <a:lnTo>
                  <a:pt x="742920" y="160425"/>
                </a:lnTo>
                <a:lnTo>
                  <a:pt x="701520" y="101761"/>
                </a:lnTo>
                <a:lnTo>
                  <a:pt x="690052" y="101761"/>
                </a:lnTo>
                <a:lnTo>
                  <a:pt x="690052" y="160425"/>
                </a:lnTo>
                <a:lnTo>
                  <a:pt x="638964" y="160425"/>
                </a:lnTo>
                <a:lnTo>
                  <a:pt x="638964" y="0"/>
                </a:lnTo>
                <a:lnTo>
                  <a:pt x="690052" y="0"/>
                </a:lnTo>
                <a:lnTo>
                  <a:pt x="690052" y="57494"/>
                </a:lnTo>
                <a:lnTo>
                  <a:pt x="690052" y="57494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1" name="Рисунок 42">
            <a:extLst>
              <a:ext uri="{FF2B5EF4-FFF2-40B4-BE49-F238E27FC236}">
                <a16:creationId xmlns:a16="http://schemas.microsoft.com/office/drawing/2014/main" id="{694B7E5E-3AE8-745B-449E-2E1AE25556BF}"/>
              </a:ext>
            </a:extLst>
          </p:cNvPr>
          <p:cNvSpPr/>
          <p:nvPr/>
        </p:nvSpPr>
        <p:spPr>
          <a:xfrm>
            <a:off x="3994896" y="6037024"/>
            <a:ext cx="1564618" cy="546553"/>
          </a:xfrm>
          <a:custGeom>
            <a:avLst/>
            <a:gdLst>
              <a:gd name="connsiteX0" fmla="*/ 452141 w 1709242"/>
              <a:gd name="connsiteY0" fmla="*/ 506194 h 571627"/>
              <a:gd name="connsiteX1" fmla="*/ 274161 w 1709242"/>
              <a:gd name="connsiteY1" fmla="*/ 328291 h 571627"/>
              <a:gd name="connsiteX2" fmla="*/ 288789 w 1709242"/>
              <a:gd name="connsiteY2" fmla="*/ 313664 h 571627"/>
              <a:gd name="connsiteX3" fmla="*/ 444386 w 1709242"/>
              <a:gd name="connsiteY3" fmla="*/ 469261 h 571627"/>
              <a:gd name="connsiteX4" fmla="*/ 444325 w 1709242"/>
              <a:gd name="connsiteY4" fmla="*/ 469313 h 571627"/>
              <a:gd name="connsiteX5" fmla="*/ 476287 w 1709242"/>
              <a:gd name="connsiteY5" fmla="*/ 501163 h 571627"/>
              <a:gd name="connsiteX6" fmla="*/ 544602 w 1709242"/>
              <a:gd name="connsiteY6" fmla="*/ 569477 h 571627"/>
              <a:gd name="connsiteX7" fmla="*/ 608302 w 1709242"/>
              <a:gd name="connsiteY7" fmla="*/ 569477 h 571627"/>
              <a:gd name="connsiteX8" fmla="*/ 851172 w 1709242"/>
              <a:gd name="connsiteY8" fmla="*/ 569477 h 571627"/>
              <a:gd name="connsiteX9" fmla="*/ 851172 w 1709242"/>
              <a:gd name="connsiteY9" fmla="*/ 524460 h 571627"/>
              <a:gd name="connsiteX10" fmla="*/ 693048 w 1709242"/>
              <a:gd name="connsiteY10" fmla="*/ 524460 h 571627"/>
              <a:gd name="connsiteX11" fmla="*/ 693048 w 1709242"/>
              <a:gd name="connsiteY11" fmla="*/ 3 h 571627"/>
              <a:gd name="connsiteX12" fmla="*/ 671890 w 1709242"/>
              <a:gd name="connsiteY12" fmla="*/ 3 h 571627"/>
              <a:gd name="connsiteX13" fmla="*/ 671890 w 1709242"/>
              <a:gd name="connsiteY13" fmla="*/ 524460 h 571627"/>
              <a:gd name="connsiteX14" fmla="*/ 647468 w 1709242"/>
              <a:gd name="connsiteY14" fmla="*/ 524460 h 571627"/>
              <a:gd name="connsiteX15" fmla="*/ 647468 w 1709242"/>
              <a:gd name="connsiteY15" fmla="*/ 3 h 571627"/>
              <a:gd name="connsiteX16" fmla="*/ 602562 w 1709242"/>
              <a:gd name="connsiteY16" fmla="*/ 3 h 571627"/>
              <a:gd name="connsiteX17" fmla="*/ 602562 w 1709242"/>
              <a:gd name="connsiteY17" fmla="*/ 563737 h 571627"/>
              <a:gd name="connsiteX18" fmla="*/ 508138 w 1709242"/>
              <a:gd name="connsiteY18" fmla="*/ 469313 h 571627"/>
              <a:gd name="connsiteX19" fmla="*/ 320638 w 1709242"/>
              <a:gd name="connsiteY19" fmla="*/ 281814 h 571627"/>
              <a:gd name="connsiteX20" fmla="*/ 473512 w 1709242"/>
              <a:gd name="connsiteY20" fmla="*/ 128941 h 571627"/>
              <a:gd name="connsiteX21" fmla="*/ 507568 w 1709242"/>
              <a:gd name="connsiteY21" fmla="*/ 180963 h 571627"/>
              <a:gd name="connsiteX22" fmla="*/ 531322 w 1709242"/>
              <a:gd name="connsiteY22" fmla="*/ 284853 h 571627"/>
              <a:gd name="connsiteX23" fmla="*/ 506449 w 1709242"/>
              <a:gd name="connsiteY23" fmla="*/ 391432 h 571627"/>
              <a:gd name="connsiteX24" fmla="*/ 540213 w 1709242"/>
              <a:gd name="connsiteY24" fmla="*/ 424632 h 571627"/>
              <a:gd name="connsiteX25" fmla="*/ 571871 w 1709242"/>
              <a:gd name="connsiteY25" fmla="*/ 232872 h 571627"/>
              <a:gd name="connsiteX26" fmla="*/ 505341 w 1709242"/>
              <a:gd name="connsiteY26" fmla="*/ 97112 h 571627"/>
              <a:gd name="connsiteX27" fmla="*/ 602337 w 1709242"/>
              <a:gd name="connsiteY27" fmla="*/ 116 h 571627"/>
              <a:gd name="connsiteX28" fmla="*/ 538749 w 1709242"/>
              <a:gd name="connsiteY28" fmla="*/ 116 h 571627"/>
              <a:gd name="connsiteX29" fmla="*/ 472945 w 1709242"/>
              <a:gd name="connsiteY29" fmla="*/ 65941 h 571627"/>
              <a:gd name="connsiteX30" fmla="*/ 472686 w 1709242"/>
              <a:gd name="connsiteY30" fmla="*/ 65729 h 571627"/>
              <a:gd name="connsiteX31" fmla="*/ 441061 w 1709242"/>
              <a:gd name="connsiteY31" fmla="*/ 97691 h 571627"/>
              <a:gd name="connsiteX32" fmla="*/ 441141 w 1709242"/>
              <a:gd name="connsiteY32" fmla="*/ 97755 h 571627"/>
              <a:gd name="connsiteX33" fmla="*/ 216761 w 1709242"/>
              <a:gd name="connsiteY33" fmla="*/ 322205 h 571627"/>
              <a:gd name="connsiteX34" fmla="*/ 216761 w 1709242"/>
              <a:gd name="connsiteY34" fmla="*/ 247488 h 571627"/>
              <a:gd name="connsiteX35" fmla="*/ 464133 w 1709242"/>
              <a:gd name="connsiteY35" fmla="*/ 116 h 571627"/>
              <a:gd name="connsiteX36" fmla="*/ 434196 w 1709242"/>
              <a:gd name="connsiteY36" fmla="*/ 116 h 571627"/>
              <a:gd name="connsiteX37" fmla="*/ 409379 w 1709242"/>
              <a:gd name="connsiteY37" fmla="*/ 24932 h 571627"/>
              <a:gd name="connsiteX38" fmla="*/ 291940 w 1709242"/>
              <a:gd name="connsiteY38" fmla="*/ 4 h 571627"/>
              <a:gd name="connsiteX39" fmla="*/ 0 w 1709242"/>
              <a:gd name="connsiteY39" fmla="*/ 4 h 571627"/>
              <a:gd name="connsiteX40" fmla="*/ 0 w 1709242"/>
              <a:gd name="connsiteY40" fmla="*/ 569141 h 571627"/>
              <a:gd name="connsiteX41" fmla="*/ 291940 w 1709242"/>
              <a:gd name="connsiteY41" fmla="*/ 569141 h 571627"/>
              <a:gd name="connsiteX42" fmla="*/ 442139 w 1709242"/>
              <a:gd name="connsiteY42" fmla="*/ 526121 h 571627"/>
              <a:gd name="connsiteX43" fmla="*/ 485629 w 1709242"/>
              <a:gd name="connsiteY43" fmla="*/ 569590 h 571627"/>
              <a:gd name="connsiteX44" fmla="*/ 515566 w 1709242"/>
              <a:gd name="connsiteY44" fmla="*/ 569590 h 571627"/>
              <a:gd name="connsiteX45" fmla="*/ 459955 w 1709242"/>
              <a:gd name="connsiteY45" fmla="*/ 514003 h 571627"/>
              <a:gd name="connsiteX46" fmla="*/ 459968 w 1709242"/>
              <a:gd name="connsiteY46" fmla="*/ 513994 h 571627"/>
              <a:gd name="connsiteX47" fmla="*/ 452141 w 1709242"/>
              <a:gd name="connsiteY47" fmla="*/ 506194 h 571627"/>
              <a:gd name="connsiteX48" fmla="*/ 171518 w 1709242"/>
              <a:gd name="connsiteY48" fmla="*/ 262794 h 571627"/>
              <a:gd name="connsiteX49" fmla="*/ 171743 w 1709242"/>
              <a:gd name="connsiteY49" fmla="*/ 262569 h 571627"/>
              <a:gd name="connsiteX50" fmla="*/ 171743 w 1709242"/>
              <a:gd name="connsiteY50" fmla="*/ 45021 h 571627"/>
              <a:gd name="connsiteX51" fmla="*/ 89698 w 1709242"/>
              <a:gd name="connsiteY51" fmla="*/ 45021 h 571627"/>
              <a:gd name="connsiteX52" fmla="*/ 89698 w 1709242"/>
              <a:gd name="connsiteY52" fmla="*/ 524235 h 571627"/>
              <a:gd name="connsiteX53" fmla="*/ 171743 w 1709242"/>
              <a:gd name="connsiteY53" fmla="*/ 524235 h 571627"/>
              <a:gd name="connsiteX54" fmla="*/ 171743 w 1709242"/>
              <a:gd name="connsiteY54" fmla="*/ 292506 h 571627"/>
              <a:gd name="connsiteX55" fmla="*/ 171518 w 1709242"/>
              <a:gd name="connsiteY55" fmla="*/ 292731 h 571627"/>
              <a:gd name="connsiteX56" fmla="*/ 171518 w 1709242"/>
              <a:gd name="connsiteY56" fmla="*/ 262794 h 571627"/>
              <a:gd name="connsiteX57" fmla="*/ 216761 w 1709242"/>
              <a:gd name="connsiteY57" fmla="*/ 45021 h 571627"/>
              <a:gd name="connsiteX58" fmla="*/ 216761 w 1709242"/>
              <a:gd name="connsiteY58" fmla="*/ 217551 h 571627"/>
              <a:gd name="connsiteX59" fmla="*/ 374583 w 1709242"/>
              <a:gd name="connsiteY59" fmla="*/ 59728 h 571627"/>
              <a:gd name="connsiteX60" fmla="*/ 291940 w 1709242"/>
              <a:gd name="connsiteY60" fmla="*/ 45021 h 571627"/>
              <a:gd name="connsiteX61" fmla="*/ 216761 w 1709242"/>
              <a:gd name="connsiteY61" fmla="*/ 45021 h 571627"/>
              <a:gd name="connsiteX62" fmla="*/ 409325 w 1709242"/>
              <a:gd name="connsiteY62" fmla="*/ 493321 h 571627"/>
              <a:gd name="connsiteX63" fmla="*/ 259194 w 1709242"/>
              <a:gd name="connsiteY63" fmla="*/ 343260 h 571627"/>
              <a:gd name="connsiteX64" fmla="*/ 216761 w 1709242"/>
              <a:gd name="connsiteY64" fmla="*/ 385693 h 571627"/>
              <a:gd name="connsiteX65" fmla="*/ 216761 w 1709242"/>
              <a:gd name="connsiteY65" fmla="*/ 524235 h 571627"/>
              <a:gd name="connsiteX66" fmla="*/ 291827 w 1709242"/>
              <a:gd name="connsiteY66" fmla="*/ 524235 h 571627"/>
              <a:gd name="connsiteX67" fmla="*/ 409325 w 1709242"/>
              <a:gd name="connsiteY67" fmla="*/ 493321 h 571627"/>
              <a:gd name="connsiteX68" fmla="*/ 68539 w 1709242"/>
              <a:gd name="connsiteY68" fmla="*/ 524235 h 571627"/>
              <a:gd name="connsiteX69" fmla="*/ 68539 w 1709242"/>
              <a:gd name="connsiteY69" fmla="*/ 45021 h 571627"/>
              <a:gd name="connsiteX70" fmla="*/ 45018 w 1709242"/>
              <a:gd name="connsiteY70" fmla="*/ 45021 h 571627"/>
              <a:gd name="connsiteX71" fmla="*/ 45018 w 1709242"/>
              <a:gd name="connsiteY71" fmla="*/ 524235 h 571627"/>
              <a:gd name="connsiteX72" fmla="*/ 68539 w 1709242"/>
              <a:gd name="connsiteY72" fmla="*/ 524235 h 571627"/>
              <a:gd name="connsiteX73" fmla="*/ 915097 w 1709242"/>
              <a:gd name="connsiteY73" fmla="*/ 1128 h 571627"/>
              <a:gd name="connsiteX74" fmla="*/ 915097 w 1709242"/>
              <a:gd name="connsiteY74" fmla="*/ 129542 h 571627"/>
              <a:gd name="connsiteX75" fmla="*/ 936144 w 1709242"/>
              <a:gd name="connsiteY75" fmla="*/ 129542 h 571627"/>
              <a:gd name="connsiteX76" fmla="*/ 936144 w 1709242"/>
              <a:gd name="connsiteY76" fmla="*/ 65875 h 571627"/>
              <a:gd name="connsiteX77" fmla="*/ 992642 w 1709242"/>
              <a:gd name="connsiteY77" fmla="*/ 129542 h 571627"/>
              <a:gd name="connsiteX78" fmla="*/ 1019989 w 1709242"/>
              <a:gd name="connsiteY78" fmla="*/ 129428 h 571627"/>
              <a:gd name="connsiteX79" fmla="*/ 959391 w 1709242"/>
              <a:gd name="connsiteY79" fmla="*/ 62102 h 571627"/>
              <a:gd name="connsiteX80" fmla="*/ 1018303 w 1709242"/>
              <a:gd name="connsiteY80" fmla="*/ 1128 h 571627"/>
              <a:gd name="connsiteX81" fmla="*/ 991290 w 1709242"/>
              <a:gd name="connsiteY81" fmla="*/ 1128 h 571627"/>
              <a:gd name="connsiteX82" fmla="*/ 936144 w 1709242"/>
              <a:gd name="connsiteY82" fmla="*/ 59481 h 571627"/>
              <a:gd name="connsiteX83" fmla="*/ 936144 w 1709242"/>
              <a:gd name="connsiteY83" fmla="*/ 1128 h 571627"/>
              <a:gd name="connsiteX84" fmla="*/ 915097 w 1709242"/>
              <a:gd name="connsiteY84" fmla="*/ 1128 h 571627"/>
              <a:gd name="connsiteX85" fmla="*/ 1036305 w 1709242"/>
              <a:gd name="connsiteY85" fmla="*/ 129542 h 571627"/>
              <a:gd name="connsiteX86" fmla="*/ 1089093 w 1709242"/>
              <a:gd name="connsiteY86" fmla="*/ 1128 h 571627"/>
              <a:gd name="connsiteX87" fmla="*/ 1103723 w 1709242"/>
              <a:gd name="connsiteY87" fmla="*/ 1128 h 571627"/>
              <a:gd name="connsiteX88" fmla="*/ 1156282 w 1709242"/>
              <a:gd name="connsiteY88" fmla="*/ 129542 h 571627"/>
              <a:gd name="connsiteX89" fmla="*/ 1133774 w 1709242"/>
              <a:gd name="connsiteY89" fmla="*/ 129542 h 571627"/>
              <a:gd name="connsiteX90" fmla="*/ 1123906 w 1709242"/>
              <a:gd name="connsiteY90" fmla="*/ 104782 h 571627"/>
              <a:gd name="connsiteX91" fmla="*/ 1068566 w 1709242"/>
              <a:gd name="connsiteY91" fmla="*/ 104782 h 571627"/>
              <a:gd name="connsiteX92" fmla="*/ 1058708 w 1709242"/>
              <a:gd name="connsiteY92" fmla="*/ 129542 h 571627"/>
              <a:gd name="connsiteX93" fmla="*/ 1036305 w 1709242"/>
              <a:gd name="connsiteY93" fmla="*/ 129542 h 571627"/>
              <a:gd name="connsiteX94" fmla="*/ 1096236 w 1709242"/>
              <a:gd name="connsiteY94" fmla="*/ 35300 h 571627"/>
              <a:gd name="connsiteX95" fmla="*/ 1116601 w 1709242"/>
              <a:gd name="connsiteY95" fmla="*/ 86437 h 571627"/>
              <a:gd name="connsiteX96" fmla="*/ 1075872 w 1709242"/>
              <a:gd name="connsiteY96" fmla="*/ 86437 h 571627"/>
              <a:gd name="connsiteX97" fmla="*/ 1096236 w 1709242"/>
              <a:gd name="connsiteY97" fmla="*/ 35300 h 571627"/>
              <a:gd name="connsiteX98" fmla="*/ 1240207 w 1709242"/>
              <a:gd name="connsiteY98" fmla="*/ 20374 h 571627"/>
              <a:gd name="connsiteX99" fmla="*/ 1173389 w 1709242"/>
              <a:gd name="connsiteY99" fmla="*/ 114910 h 571627"/>
              <a:gd name="connsiteX100" fmla="*/ 1173389 w 1709242"/>
              <a:gd name="connsiteY100" fmla="*/ 129542 h 571627"/>
              <a:gd name="connsiteX101" fmla="*/ 1266686 w 1709242"/>
              <a:gd name="connsiteY101" fmla="*/ 129542 h 571627"/>
              <a:gd name="connsiteX102" fmla="*/ 1266686 w 1709242"/>
              <a:gd name="connsiteY102" fmla="*/ 110297 h 571627"/>
              <a:gd name="connsiteX103" fmla="*/ 1201411 w 1709242"/>
              <a:gd name="connsiteY103" fmla="*/ 110297 h 571627"/>
              <a:gd name="connsiteX104" fmla="*/ 1268153 w 1709242"/>
              <a:gd name="connsiteY104" fmla="*/ 15872 h 571627"/>
              <a:gd name="connsiteX105" fmla="*/ 1268153 w 1709242"/>
              <a:gd name="connsiteY105" fmla="*/ 1128 h 571627"/>
              <a:gd name="connsiteX106" fmla="*/ 1177551 w 1709242"/>
              <a:gd name="connsiteY106" fmla="*/ 1128 h 571627"/>
              <a:gd name="connsiteX107" fmla="*/ 1177551 w 1709242"/>
              <a:gd name="connsiteY107" fmla="*/ 20374 h 571627"/>
              <a:gd name="connsiteX108" fmla="*/ 1240207 w 1709242"/>
              <a:gd name="connsiteY108" fmla="*/ 20374 h 571627"/>
              <a:gd name="connsiteX109" fmla="*/ 1284917 w 1709242"/>
              <a:gd name="connsiteY109" fmla="*/ 129542 h 571627"/>
              <a:gd name="connsiteX110" fmla="*/ 1337705 w 1709242"/>
              <a:gd name="connsiteY110" fmla="*/ 1128 h 571627"/>
              <a:gd name="connsiteX111" fmla="*/ 1352335 w 1709242"/>
              <a:gd name="connsiteY111" fmla="*/ 1128 h 571627"/>
              <a:gd name="connsiteX112" fmla="*/ 1404780 w 1709242"/>
              <a:gd name="connsiteY112" fmla="*/ 129542 h 571627"/>
              <a:gd name="connsiteX113" fmla="*/ 1382272 w 1709242"/>
              <a:gd name="connsiteY113" fmla="*/ 129542 h 571627"/>
              <a:gd name="connsiteX114" fmla="*/ 1372490 w 1709242"/>
              <a:gd name="connsiteY114" fmla="*/ 104782 h 571627"/>
              <a:gd name="connsiteX115" fmla="*/ 1317397 w 1709242"/>
              <a:gd name="connsiteY115" fmla="*/ 104782 h 571627"/>
              <a:gd name="connsiteX116" fmla="*/ 1307539 w 1709242"/>
              <a:gd name="connsiteY116" fmla="*/ 129542 h 571627"/>
              <a:gd name="connsiteX117" fmla="*/ 1284917 w 1709242"/>
              <a:gd name="connsiteY117" fmla="*/ 129542 h 571627"/>
              <a:gd name="connsiteX118" fmla="*/ 1345058 w 1709242"/>
              <a:gd name="connsiteY118" fmla="*/ 35340 h 571627"/>
              <a:gd name="connsiteX119" fmla="*/ 1365241 w 1709242"/>
              <a:gd name="connsiteY119" fmla="*/ 86437 h 571627"/>
              <a:gd name="connsiteX120" fmla="*/ 1324703 w 1709242"/>
              <a:gd name="connsiteY120" fmla="*/ 86437 h 571627"/>
              <a:gd name="connsiteX121" fmla="*/ 1345058 w 1709242"/>
              <a:gd name="connsiteY121" fmla="*/ 35340 h 571627"/>
              <a:gd name="connsiteX122" fmla="*/ 1425716 w 1709242"/>
              <a:gd name="connsiteY122" fmla="*/ 1128 h 571627"/>
              <a:gd name="connsiteX123" fmla="*/ 1425716 w 1709242"/>
              <a:gd name="connsiteY123" fmla="*/ 129542 h 571627"/>
              <a:gd name="connsiteX124" fmla="*/ 1446985 w 1709242"/>
              <a:gd name="connsiteY124" fmla="*/ 129542 h 571627"/>
              <a:gd name="connsiteX125" fmla="*/ 1446985 w 1709242"/>
              <a:gd name="connsiteY125" fmla="*/ 41304 h 571627"/>
              <a:gd name="connsiteX126" fmla="*/ 1514622 w 1709242"/>
              <a:gd name="connsiteY126" fmla="*/ 129542 h 571627"/>
              <a:gd name="connsiteX127" fmla="*/ 1529252 w 1709242"/>
              <a:gd name="connsiteY127" fmla="*/ 129542 h 571627"/>
              <a:gd name="connsiteX128" fmla="*/ 1529252 w 1709242"/>
              <a:gd name="connsiteY128" fmla="*/ 1128 h 571627"/>
              <a:gd name="connsiteX129" fmla="*/ 1508202 w 1709242"/>
              <a:gd name="connsiteY129" fmla="*/ 1128 h 571627"/>
              <a:gd name="connsiteX130" fmla="*/ 1508202 w 1709242"/>
              <a:gd name="connsiteY130" fmla="*/ 89526 h 571627"/>
              <a:gd name="connsiteX131" fmla="*/ 1440565 w 1709242"/>
              <a:gd name="connsiteY131" fmla="*/ 1128 h 571627"/>
              <a:gd name="connsiteX132" fmla="*/ 1425716 w 1709242"/>
              <a:gd name="connsiteY132" fmla="*/ 1128 h 571627"/>
              <a:gd name="connsiteX133" fmla="*/ 915097 w 1709242"/>
              <a:gd name="connsiteY133" fmla="*/ 349566 h 571627"/>
              <a:gd name="connsiteX134" fmla="*/ 915097 w 1709242"/>
              <a:gd name="connsiteY134" fmla="*/ 221265 h 571627"/>
              <a:gd name="connsiteX135" fmla="*/ 929616 w 1709242"/>
              <a:gd name="connsiteY135" fmla="*/ 221265 h 571627"/>
              <a:gd name="connsiteX136" fmla="*/ 936144 w 1709242"/>
              <a:gd name="connsiteY136" fmla="*/ 221265 h 571627"/>
              <a:gd name="connsiteX137" fmla="*/ 963382 w 1709242"/>
              <a:gd name="connsiteY137" fmla="*/ 221265 h 571627"/>
              <a:gd name="connsiteX138" fmla="*/ 989261 w 1709242"/>
              <a:gd name="connsiteY138" fmla="*/ 226104 h 571627"/>
              <a:gd name="connsiteX139" fmla="*/ 1010083 w 1709242"/>
              <a:gd name="connsiteY139" fmla="*/ 239610 h 571627"/>
              <a:gd name="connsiteX140" fmla="*/ 1026751 w 1709242"/>
              <a:gd name="connsiteY140" fmla="*/ 266193 h 571627"/>
              <a:gd name="connsiteX141" fmla="*/ 1028733 w 1709242"/>
              <a:gd name="connsiteY141" fmla="*/ 297507 h 571627"/>
              <a:gd name="connsiteX142" fmla="*/ 1015550 w 1709242"/>
              <a:gd name="connsiteY142" fmla="*/ 325978 h 571627"/>
              <a:gd name="connsiteX143" fmla="*/ 990395 w 1709242"/>
              <a:gd name="connsiteY143" fmla="*/ 344726 h 571627"/>
              <a:gd name="connsiteX144" fmla="*/ 964734 w 1709242"/>
              <a:gd name="connsiteY144" fmla="*/ 349566 h 571627"/>
              <a:gd name="connsiteX145" fmla="*/ 936144 w 1709242"/>
              <a:gd name="connsiteY145" fmla="*/ 349566 h 571627"/>
              <a:gd name="connsiteX146" fmla="*/ 929503 w 1709242"/>
              <a:gd name="connsiteY146" fmla="*/ 349566 h 571627"/>
              <a:gd name="connsiteX147" fmla="*/ 915097 w 1709242"/>
              <a:gd name="connsiteY147" fmla="*/ 349566 h 571627"/>
              <a:gd name="connsiteX148" fmla="*/ 936144 w 1709242"/>
              <a:gd name="connsiteY148" fmla="*/ 330320 h 571627"/>
              <a:gd name="connsiteX149" fmla="*/ 936144 w 1709242"/>
              <a:gd name="connsiteY149" fmla="*/ 240510 h 571627"/>
              <a:gd name="connsiteX150" fmla="*/ 963382 w 1709242"/>
              <a:gd name="connsiteY150" fmla="*/ 240510 h 571627"/>
              <a:gd name="connsiteX151" fmla="*/ 985889 w 1709242"/>
              <a:gd name="connsiteY151" fmla="*/ 246137 h 571627"/>
              <a:gd name="connsiteX152" fmla="*/ 1001529 w 1709242"/>
              <a:gd name="connsiteY152" fmla="*/ 261894 h 571627"/>
              <a:gd name="connsiteX153" fmla="*/ 1007159 w 1709242"/>
              <a:gd name="connsiteY153" fmla="*/ 285190 h 571627"/>
              <a:gd name="connsiteX154" fmla="*/ 1001644 w 1709242"/>
              <a:gd name="connsiteY154" fmla="*/ 308824 h 571627"/>
              <a:gd name="connsiteX155" fmla="*/ 986451 w 1709242"/>
              <a:gd name="connsiteY155" fmla="*/ 324693 h 571627"/>
              <a:gd name="connsiteX156" fmla="*/ 963267 w 1709242"/>
              <a:gd name="connsiteY156" fmla="*/ 330320 h 571627"/>
              <a:gd name="connsiteX157" fmla="*/ 936144 w 1709242"/>
              <a:gd name="connsiteY157" fmla="*/ 330320 h 571627"/>
              <a:gd name="connsiteX158" fmla="*/ 1055326 w 1709242"/>
              <a:gd name="connsiteY158" fmla="*/ 221265 h 571627"/>
              <a:gd name="connsiteX159" fmla="*/ 1055326 w 1709242"/>
              <a:gd name="connsiteY159" fmla="*/ 349566 h 571627"/>
              <a:gd name="connsiteX160" fmla="*/ 1076491 w 1709242"/>
              <a:gd name="connsiteY160" fmla="*/ 349566 h 571627"/>
              <a:gd name="connsiteX161" fmla="*/ 1076491 w 1709242"/>
              <a:gd name="connsiteY161" fmla="*/ 221265 h 571627"/>
              <a:gd name="connsiteX162" fmla="*/ 1055326 w 1709242"/>
              <a:gd name="connsiteY162" fmla="*/ 221265 h 571627"/>
              <a:gd name="connsiteX163" fmla="*/ 1167312 w 1709242"/>
              <a:gd name="connsiteY163" fmla="*/ 351479 h 571627"/>
              <a:gd name="connsiteX164" fmla="*/ 1142328 w 1709242"/>
              <a:gd name="connsiteY164" fmla="*/ 346301 h 571627"/>
              <a:gd name="connsiteX165" fmla="*/ 1121725 w 1709242"/>
              <a:gd name="connsiteY165" fmla="*/ 332121 h 571627"/>
              <a:gd name="connsiteX166" fmla="*/ 1107885 w 1709242"/>
              <a:gd name="connsiteY166" fmla="*/ 310963 h 571627"/>
              <a:gd name="connsiteX167" fmla="*/ 1107885 w 1709242"/>
              <a:gd name="connsiteY167" fmla="*/ 259530 h 571627"/>
              <a:gd name="connsiteX168" fmla="*/ 1121840 w 1709242"/>
              <a:gd name="connsiteY168" fmla="*/ 238596 h 571627"/>
              <a:gd name="connsiteX169" fmla="*/ 1142776 w 1709242"/>
              <a:gd name="connsiteY169" fmla="*/ 224417 h 571627"/>
              <a:gd name="connsiteX170" fmla="*/ 1168769 w 1709242"/>
              <a:gd name="connsiteY170" fmla="*/ 219352 h 571627"/>
              <a:gd name="connsiteX171" fmla="*/ 1197020 w 1709242"/>
              <a:gd name="connsiteY171" fmla="*/ 225317 h 571627"/>
              <a:gd name="connsiteX172" fmla="*/ 1218747 w 1709242"/>
              <a:gd name="connsiteY172" fmla="*/ 241973 h 571627"/>
              <a:gd name="connsiteX173" fmla="*/ 1204221 w 1709242"/>
              <a:gd name="connsiteY173" fmla="*/ 256266 h 571627"/>
              <a:gd name="connsiteX174" fmla="*/ 1189029 w 1709242"/>
              <a:gd name="connsiteY174" fmla="*/ 243887 h 571627"/>
              <a:gd name="connsiteX175" fmla="*/ 1168550 w 1709242"/>
              <a:gd name="connsiteY175" fmla="*/ 239610 h 571627"/>
              <a:gd name="connsiteX176" fmla="*/ 1145252 w 1709242"/>
              <a:gd name="connsiteY176" fmla="*/ 245350 h 571627"/>
              <a:gd name="connsiteX177" fmla="*/ 1129831 w 1709242"/>
              <a:gd name="connsiteY177" fmla="*/ 261443 h 571627"/>
              <a:gd name="connsiteX178" fmla="*/ 1124268 w 1709242"/>
              <a:gd name="connsiteY178" fmla="*/ 285303 h 571627"/>
              <a:gd name="connsiteX179" fmla="*/ 1129831 w 1709242"/>
              <a:gd name="connsiteY179" fmla="*/ 309162 h 571627"/>
              <a:gd name="connsiteX180" fmla="*/ 1144909 w 1709242"/>
              <a:gd name="connsiteY180" fmla="*/ 325368 h 571627"/>
              <a:gd name="connsiteX181" fmla="*/ 1166521 w 1709242"/>
              <a:gd name="connsiteY181" fmla="*/ 331220 h 571627"/>
              <a:gd name="connsiteX182" fmla="*/ 1189029 w 1709242"/>
              <a:gd name="connsiteY182" fmla="*/ 326606 h 571627"/>
              <a:gd name="connsiteX183" fmla="*/ 1203212 w 1709242"/>
              <a:gd name="connsiteY183" fmla="*/ 312651 h 571627"/>
              <a:gd name="connsiteX184" fmla="*/ 1207441 w 1709242"/>
              <a:gd name="connsiteY184" fmla="*/ 299709 h 571627"/>
              <a:gd name="connsiteX185" fmla="*/ 1166521 w 1709242"/>
              <a:gd name="connsiteY185" fmla="*/ 299709 h 571627"/>
              <a:gd name="connsiteX186" fmla="*/ 1166521 w 1709242"/>
              <a:gd name="connsiteY186" fmla="*/ 280125 h 571627"/>
              <a:gd name="connsiteX187" fmla="*/ 1229996 w 1709242"/>
              <a:gd name="connsiteY187" fmla="*/ 280125 h 571627"/>
              <a:gd name="connsiteX188" fmla="*/ 1229996 w 1709242"/>
              <a:gd name="connsiteY188" fmla="*/ 283051 h 571627"/>
              <a:gd name="connsiteX189" fmla="*/ 1221785 w 1709242"/>
              <a:gd name="connsiteY189" fmla="*/ 321205 h 571627"/>
              <a:gd name="connsiteX190" fmla="*/ 1199268 w 1709242"/>
              <a:gd name="connsiteY190" fmla="*/ 343713 h 571627"/>
              <a:gd name="connsiteX191" fmla="*/ 1167312 w 1709242"/>
              <a:gd name="connsiteY191" fmla="*/ 351479 h 571627"/>
              <a:gd name="connsiteX192" fmla="*/ 1255209 w 1709242"/>
              <a:gd name="connsiteY192" fmla="*/ 221265 h 571627"/>
              <a:gd name="connsiteX193" fmla="*/ 1255209 w 1709242"/>
              <a:gd name="connsiteY193" fmla="*/ 349566 h 571627"/>
              <a:gd name="connsiteX194" fmla="*/ 1276364 w 1709242"/>
              <a:gd name="connsiteY194" fmla="*/ 349566 h 571627"/>
              <a:gd name="connsiteX195" fmla="*/ 1276364 w 1709242"/>
              <a:gd name="connsiteY195" fmla="*/ 221265 h 571627"/>
              <a:gd name="connsiteX196" fmla="*/ 1255209 w 1709242"/>
              <a:gd name="connsiteY196" fmla="*/ 221265 h 571627"/>
              <a:gd name="connsiteX197" fmla="*/ 1297185 w 1709242"/>
              <a:gd name="connsiteY197" fmla="*/ 240510 h 571627"/>
              <a:gd name="connsiteX198" fmla="*/ 1297185 w 1709242"/>
              <a:gd name="connsiteY198" fmla="*/ 221265 h 571627"/>
              <a:gd name="connsiteX199" fmla="*/ 1401855 w 1709242"/>
              <a:gd name="connsiteY199" fmla="*/ 221265 h 571627"/>
              <a:gd name="connsiteX200" fmla="*/ 1401855 w 1709242"/>
              <a:gd name="connsiteY200" fmla="*/ 240510 h 571627"/>
              <a:gd name="connsiteX201" fmla="*/ 1360431 w 1709242"/>
              <a:gd name="connsiteY201" fmla="*/ 240510 h 571627"/>
              <a:gd name="connsiteX202" fmla="*/ 1360431 w 1709242"/>
              <a:gd name="connsiteY202" fmla="*/ 349566 h 571627"/>
              <a:gd name="connsiteX203" fmla="*/ 1339276 w 1709242"/>
              <a:gd name="connsiteY203" fmla="*/ 349566 h 571627"/>
              <a:gd name="connsiteX204" fmla="*/ 1339276 w 1709242"/>
              <a:gd name="connsiteY204" fmla="*/ 240510 h 571627"/>
              <a:gd name="connsiteX205" fmla="*/ 1297185 w 1709242"/>
              <a:gd name="connsiteY205" fmla="*/ 240510 h 571627"/>
              <a:gd name="connsiteX206" fmla="*/ 1449119 w 1709242"/>
              <a:gd name="connsiteY206" fmla="*/ 221265 h 571627"/>
              <a:gd name="connsiteX207" fmla="*/ 1396341 w 1709242"/>
              <a:gd name="connsiteY207" fmla="*/ 349566 h 571627"/>
              <a:gd name="connsiteX208" fmla="*/ 1418962 w 1709242"/>
              <a:gd name="connsiteY208" fmla="*/ 349566 h 571627"/>
              <a:gd name="connsiteX209" fmla="*/ 1428821 w 1709242"/>
              <a:gd name="connsiteY209" fmla="*/ 324806 h 571627"/>
              <a:gd name="connsiteX210" fmla="*/ 1484018 w 1709242"/>
              <a:gd name="connsiteY210" fmla="*/ 324806 h 571627"/>
              <a:gd name="connsiteX211" fmla="*/ 1493800 w 1709242"/>
              <a:gd name="connsiteY211" fmla="*/ 349566 h 571627"/>
              <a:gd name="connsiteX212" fmla="*/ 1516308 w 1709242"/>
              <a:gd name="connsiteY212" fmla="*/ 349566 h 571627"/>
              <a:gd name="connsiteX213" fmla="*/ 1463863 w 1709242"/>
              <a:gd name="connsiteY213" fmla="*/ 221265 h 571627"/>
              <a:gd name="connsiteX214" fmla="*/ 1449119 w 1709242"/>
              <a:gd name="connsiteY214" fmla="*/ 221265 h 571627"/>
              <a:gd name="connsiteX215" fmla="*/ 1476770 w 1709242"/>
              <a:gd name="connsiteY215" fmla="*/ 306461 h 571627"/>
              <a:gd name="connsiteX216" fmla="*/ 1456529 w 1709242"/>
              <a:gd name="connsiteY216" fmla="*/ 255221 h 571627"/>
              <a:gd name="connsiteX217" fmla="*/ 1436127 w 1709242"/>
              <a:gd name="connsiteY217" fmla="*/ 306461 h 571627"/>
              <a:gd name="connsiteX218" fmla="*/ 1476770 w 1709242"/>
              <a:gd name="connsiteY218" fmla="*/ 306461 h 571627"/>
              <a:gd name="connsiteX219" fmla="*/ 1537129 w 1709242"/>
              <a:gd name="connsiteY219" fmla="*/ 349566 h 571627"/>
              <a:gd name="connsiteX220" fmla="*/ 1537129 w 1709242"/>
              <a:gd name="connsiteY220" fmla="*/ 221265 h 571627"/>
              <a:gd name="connsiteX221" fmla="*/ 1558180 w 1709242"/>
              <a:gd name="connsiteY221" fmla="*/ 221265 h 571627"/>
              <a:gd name="connsiteX222" fmla="*/ 1558180 w 1709242"/>
              <a:gd name="connsiteY222" fmla="*/ 330320 h 571627"/>
              <a:gd name="connsiteX223" fmla="*/ 1619178 w 1709242"/>
              <a:gd name="connsiteY223" fmla="*/ 330320 h 571627"/>
              <a:gd name="connsiteX224" fmla="*/ 1619178 w 1709242"/>
              <a:gd name="connsiteY224" fmla="*/ 349566 h 571627"/>
              <a:gd name="connsiteX225" fmla="*/ 1558180 w 1709242"/>
              <a:gd name="connsiteY225" fmla="*/ 349566 h 571627"/>
              <a:gd name="connsiteX226" fmla="*/ 1551646 w 1709242"/>
              <a:gd name="connsiteY226" fmla="*/ 349566 h 571627"/>
              <a:gd name="connsiteX227" fmla="*/ 1537129 w 1709242"/>
              <a:gd name="connsiteY227" fmla="*/ 349566 h 571627"/>
              <a:gd name="connsiteX228" fmla="*/ 915097 w 1709242"/>
              <a:gd name="connsiteY228" fmla="*/ 441289 h 571627"/>
              <a:gd name="connsiteX229" fmla="*/ 915097 w 1709242"/>
              <a:gd name="connsiteY229" fmla="*/ 569703 h 571627"/>
              <a:gd name="connsiteX230" fmla="*/ 929503 w 1709242"/>
              <a:gd name="connsiteY230" fmla="*/ 569703 h 571627"/>
              <a:gd name="connsiteX231" fmla="*/ 936144 w 1709242"/>
              <a:gd name="connsiteY231" fmla="*/ 569703 h 571627"/>
              <a:gd name="connsiteX232" fmla="*/ 997033 w 1709242"/>
              <a:gd name="connsiteY232" fmla="*/ 569703 h 571627"/>
              <a:gd name="connsiteX233" fmla="*/ 997033 w 1709242"/>
              <a:gd name="connsiteY233" fmla="*/ 550457 h 571627"/>
              <a:gd name="connsiteX234" fmla="*/ 936144 w 1709242"/>
              <a:gd name="connsiteY234" fmla="*/ 550457 h 571627"/>
              <a:gd name="connsiteX235" fmla="*/ 936144 w 1709242"/>
              <a:gd name="connsiteY235" fmla="*/ 441289 h 571627"/>
              <a:gd name="connsiteX236" fmla="*/ 915097 w 1709242"/>
              <a:gd name="connsiteY236" fmla="*/ 441289 h 571627"/>
              <a:gd name="connsiteX237" fmla="*/ 1012902 w 1709242"/>
              <a:gd name="connsiteY237" fmla="*/ 569703 h 571627"/>
              <a:gd name="connsiteX238" fmla="*/ 1012902 w 1709242"/>
              <a:gd name="connsiteY238" fmla="*/ 441289 h 571627"/>
              <a:gd name="connsiteX239" fmla="*/ 1027418 w 1709242"/>
              <a:gd name="connsiteY239" fmla="*/ 441289 h 571627"/>
              <a:gd name="connsiteX240" fmla="*/ 1033943 w 1709242"/>
              <a:gd name="connsiteY240" fmla="*/ 441289 h 571627"/>
              <a:gd name="connsiteX241" fmla="*/ 1098322 w 1709242"/>
              <a:gd name="connsiteY241" fmla="*/ 441289 h 571627"/>
              <a:gd name="connsiteX242" fmla="*/ 1098322 w 1709242"/>
              <a:gd name="connsiteY242" fmla="*/ 460535 h 571627"/>
              <a:gd name="connsiteX243" fmla="*/ 1033943 w 1709242"/>
              <a:gd name="connsiteY243" fmla="*/ 460535 h 571627"/>
              <a:gd name="connsiteX244" fmla="*/ 1033943 w 1709242"/>
              <a:gd name="connsiteY244" fmla="*/ 495198 h 571627"/>
              <a:gd name="connsiteX245" fmla="*/ 1093026 w 1709242"/>
              <a:gd name="connsiteY245" fmla="*/ 495198 h 571627"/>
              <a:gd name="connsiteX246" fmla="*/ 1093026 w 1709242"/>
              <a:gd name="connsiteY246" fmla="*/ 513768 h 571627"/>
              <a:gd name="connsiteX247" fmla="*/ 1033943 w 1709242"/>
              <a:gd name="connsiteY247" fmla="*/ 513464 h 571627"/>
              <a:gd name="connsiteX248" fmla="*/ 1033943 w 1709242"/>
              <a:gd name="connsiteY248" fmla="*/ 550457 h 571627"/>
              <a:gd name="connsiteX249" fmla="*/ 1099332 w 1709242"/>
              <a:gd name="connsiteY249" fmla="*/ 550457 h 571627"/>
              <a:gd name="connsiteX250" fmla="*/ 1099332 w 1709242"/>
              <a:gd name="connsiteY250" fmla="*/ 569703 h 571627"/>
              <a:gd name="connsiteX251" fmla="*/ 1033943 w 1709242"/>
              <a:gd name="connsiteY251" fmla="*/ 569703 h 571627"/>
              <a:gd name="connsiteX252" fmla="*/ 1027418 w 1709242"/>
              <a:gd name="connsiteY252" fmla="*/ 569703 h 571627"/>
              <a:gd name="connsiteX253" fmla="*/ 1012902 w 1709242"/>
              <a:gd name="connsiteY253" fmla="*/ 569703 h 571627"/>
              <a:gd name="connsiteX254" fmla="*/ 1149643 w 1709242"/>
              <a:gd name="connsiteY254" fmla="*/ 566326 h 571627"/>
              <a:gd name="connsiteX255" fmla="*/ 1174627 w 1709242"/>
              <a:gd name="connsiteY255" fmla="*/ 571503 h 571627"/>
              <a:gd name="connsiteX256" fmla="*/ 1207717 w 1709242"/>
              <a:gd name="connsiteY256" fmla="*/ 563737 h 571627"/>
              <a:gd name="connsiteX257" fmla="*/ 1230225 w 1709242"/>
              <a:gd name="connsiteY257" fmla="*/ 541229 h 571627"/>
              <a:gd name="connsiteX258" fmla="*/ 1238321 w 1709242"/>
              <a:gd name="connsiteY258" fmla="*/ 503076 h 571627"/>
              <a:gd name="connsiteX259" fmla="*/ 1238321 w 1709242"/>
              <a:gd name="connsiteY259" fmla="*/ 500150 h 571627"/>
              <a:gd name="connsiteX260" fmla="*/ 1174960 w 1709242"/>
              <a:gd name="connsiteY260" fmla="*/ 500150 h 571627"/>
              <a:gd name="connsiteX261" fmla="*/ 1174960 w 1709242"/>
              <a:gd name="connsiteY261" fmla="*/ 519620 h 571627"/>
              <a:gd name="connsiteX262" fmla="*/ 1215842 w 1709242"/>
              <a:gd name="connsiteY262" fmla="*/ 519620 h 571627"/>
              <a:gd name="connsiteX263" fmla="*/ 1211536 w 1709242"/>
              <a:gd name="connsiteY263" fmla="*/ 532675 h 571627"/>
              <a:gd name="connsiteX264" fmla="*/ 1197363 w 1709242"/>
              <a:gd name="connsiteY264" fmla="*/ 546630 h 571627"/>
              <a:gd name="connsiteX265" fmla="*/ 1174846 w 1709242"/>
              <a:gd name="connsiteY265" fmla="*/ 551357 h 571627"/>
              <a:gd name="connsiteX266" fmla="*/ 1153243 w 1709242"/>
              <a:gd name="connsiteY266" fmla="*/ 545505 h 571627"/>
              <a:gd name="connsiteX267" fmla="*/ 1138051 w 1709242"/>
              <a:gd name="connsiteY267" fmla="*/ 529186 h 571627"/>
              <a:gd name="connsiteX268" fmla="*/ 1132422 w 1709242"/>
              <a:gd name="connsiteY268" fmla="*/ 505327 h 571627"/>
              <a:gd name="connsiteX269" fmla="*/ 1137937 w 1709242"/>
              <a:gd name="connsiteY269" fmla="*/ 481468 h 571627"/>
              <a:gd name="connsiteX270" fmla="*/ 1153463 w 1709242"/>
              <a:gd name="connsiteY270" fmla="*/ 465373 h 571627"/>
              <a:gd name="connsiteX271" fmla="*/ 1176646 w 1709242"/>
              <a:gd name="connsiteY271" fmla="*/ 459634 h 571627"/>
              <a:gd name="connsiteX272" fmla="*/ 1197249 w 1709242"/>
              <a:gd name="connsiteY272" fmla="*/ 463910 h 571627"/>
              <a:gd name="connsiteX273" fmla="*/ 1212441 w 1709242"/>
              <a:gd name="connsiteY273" fmla="*/ 476290 h 571627"/>
              <a:gd name="connsiteX274" fmla="*/ 1226729 w 1709242"/>
              <a:gd name="connsiteY274" fmla="*/ 461997 h 571627"/>
              <a:gd name="connsiteX275" fmla="*/ 1204336 w 1709242"/>
              <a:gd name="connsiteY275" fmla="*/ 445340 h 571627"/>
              <a:gd name="connsiteX276" fmla="*/ 1176084 w 1709242"/>
              <a:gd name="connsiteY276" fmla="*/ 439488 h 571627"/>
              <a:gd name="connsiteX277" fmla="*/ 1150205 w 1709242"/>
              <a:gd name="connsiteY277" fmla="*/ 444553 h 571627"/>
              <a:gd name="connsiteX278" fmla="*/ 1129269 w 1709242"/>
              <a:gd name="connsiteY278" fmla="*/ 458621 h 571627"/>
              <a:gd name="connsiteX279" fmla="*/ 1115315 w 1709242"/>
              <a:gd name="connsiteY279" fmla="*/ 479667 h 571627"/>
              <a:gd name="connsiteX280" fmla="*/ 1110248 w 1709242"/>
              <a:gd name="connsiteY280" fmla="*/ 505327 h 571627"/>
              <a:gd name="connsiteX281" fmla="*/ 1115315 w 1709242"/>
              <a:gd name="connsiteY281" fmla="*/ 531100 h 571627"/>
              <a:gd name="connsiteX282" fmla="*/ 1129155 w 1709242"/>
              <a:gd name="connsiteY282" fmla="*/ 552145 h 571627"/>
              <a:gd name="connsiteX283" fmla="*/ 1149643 w 1709242"/>
              <a:gd name="connsiteY283" fmla="*/ 566326 h 571627"/>
              <a:gd name="connsiteX284" fmla="*/ 1257228 w 1709242"/>
              <a:gd name="connsiteY284" fmla="*/ 569703 h 571627"/>
              <a:gd name="connsiteX285" fmla="*/ 1257228 w 1709242"/>
              <a:gd name="connsiteY285" fmla="*/ 441289 h 571627"/>
              <a:gd name="connsiteX286" fmla="*/ 1271754 w 1709242"/>
              <a:gd name="connsiteY286" fmla="*/ 441289 h 571627"/>
              <a:gd name="connsiteX287" fmla="*/ 1278278 w 1709242"/>
              <a:gd name="connsiteY287" fmla="*/ 441289 h 571627"/>
              <a:gd name="connsiteX288" fmla="*/ 1342658 w 1709242"/>
              <a:gd name="connsiteY288" fmla="*/ 441289 h 571627"/>
              <a:gd name="connsiteX289" fmla="*/ 1342658 w 1709242"/>
              <a:gd name="connsiteY289" fmla="*/ 460535 h 571627"/>
              <a:gd name="connsiteX290" fmla="*/ 1278278 w 1709242"/>
              <a:gd name="connsiteY290" fmla="*/ 460535 h 571627"/>
              <a:gd name="connsiteX291" fmla="*/ 1278278 w 1709242"/>
              <a:gd name="connsiteY291" fmla="*/ 495198 h 571627"/>
              <a:gd name="connsiteX292" fmla="*/ 1337362 w 1709242"/>
              <a:gd name="connsiteY292" fmla="*/ 495198 h 571627"/>
              <a:gd name="connsiteX293" fmla="*/ 1337362 w 1709242"/>
              <a:gd name="connsiteY293" fmla="*/ 513768 h 571627"/>
              <a:gd name="connsiteX294" fmla="*/ 1278278 w 1709242"/>
              <a:gd name="connsiteY294" fmla="*/ 513464 h 571627"/>
              <a:gd name="connsiteX295" fmla="*/ 1278278 w 1709242"/>
              <a:gd name="connsiteY295" fmla="*/ 550457 h 571627"/>
              <a:gd name="connsiteX296" fmla="*/ 1343553 w 1709242"/>
              <a:gd name="connsiteY296" fmla="*/ 550457 h 571627"/>
              <a:gd name="connsiteX297" fmla="*/ 1343553 w 1709242"/>
              <a:gd name="connsiteY297" fmla="*/ 569703 h 571627"/>
              <a:gd name="connsiteX298" fmla="*/ 1278278 w 1709242"/>
              <a:gd name="connsiteY298" fmla="*/ 569703 h 571627"/>
              <a:gd name="connsiteX299" fmla="*/ 1271754 w 1709242"/>
              <a:gd name="connsiteY299" fmla="*/ 569703 h 571627"/>
              <a:gd name="connsiteX300" fmla="*/ 1257228 w 1709242"/>
              <a:gd name="connsiteY300" fmla="*/ 569703 h 571627"/>
              <a:gd name="connsiteX301" fmla="*/ 1365165 w 1709242"/>
              <a:gd name="connsiteY301" fmla="*/ 441289 h 571627"/>
              <a:gd name="connsiteX302" fmla="*/ 1365165 w 1709242"/>
              <a:gd name="connsiteY302" fmla="*/ 569703 h 571627"/>
              <a:gd name="connsiteX303" fmla="*/ 1386206 w 1709242"/>
              <a:gd name="connsiteY303" fmla="*/ 569703 h 571627"/>
              <a:gd name="connsiteX304" fmla="*/ 1386206 w 1709242"/>
              <a:gd name="connsiteY304" fmla="*/ 480941 h 571627"/>
              <a:gd name="connsiteX305" fmla="*/ 1454071 w 1709242"/>
              <a:gd name="connsiteY305" fmla="*/ 569703 h 571627"/>
              <a:gd name="connsiteX306" fmla="*/ 1468816 w 1709242"/>
              <a:gd name="connsiteY306" fmla="*/ 569703 h 571627"/>
              <a:gd name="connsiteX307" fmla="*/ 1468816 w 1709242"/>
              <a:gd name="connsiteY307" fmla="*/ 441402 h 571627"/>
              <a:gd name="connsiteX308" fmla="*/ 1447661 w 1709242"/>
              <a:gd name="connsiteY308" fmla="*/ 441402 h 571627"/>
              <a:gd name="connsiteX309" fmla="*/ 1447661 w 1709242"/>
              <a:gd name="connsiteY309" fmla="*/ 529821 h 571627"/>
              <a:gd name="connsiteX310" fmla="*/ 1379796 w 1709242"/>
              <a:gd name="connsiteY310" fmla="*/ 441289 h 571627"/>
              <a:gd name="connsiteX311" fmla="*/ 1365165 w 1709242"/>
              <a:gd name="connsiteY311" fmla="*/ 441289 h 571627"/>
              <a:gd name="connsiteX312" fmla="*/ 1496839 w 1709242"/>
              <a:gd name="connsiteY312" fmla="*/ 569703 h 571627"/>
              <a:gd name="connsiteX313" fmla="*/ 1496839 w 1709242"/>
              <a:gd name="connsiteY313" fmla="*/ 441289 h 571627"/>
              <a:gd name="connsiteX314" fmla="*/ 1511698 w 1709242"/>
              <a:gd name="connsiteY314" fmla="*/ 441289 h 571627"/>
              <a:gd name="connsiteX315" fmla="*/ 1517889 w 1709242"/>
              <a:gd name="connsiteY315" fmla="*/ 441289 h 571627"/>
              <a:gd name="connsiteX316" fmla="*/ 1545454 w 1709242"/>
              <a:gd name="connsiteY316" fmla="*/ 441289 h 571627"/>
              <a:gd name="connsiteX317" fmla="*/ 1571343 w 1709242"/>
              <a:gd name="connsiteY317" fmla="*/ 446129 h 571627"/>
              <a:gd name="connsiteX318" fmla="*/ 1592165 w 1709242"/>
              <a:gd name="connsiteY318" fmla="*/ 459747 h 571627"/>
              <a:gd name="connsiteX319" fmla="*/ 1606005 w 1709242"/>
              <a:gd name="connsiteY319" fmla="*/ 480117 h 571627"/>
              <a:gd name="connsiteX320" fmla="*/ 1606005 w 1709242"/>
              <a:gd name="connsiteY320" fmla="*/ 530762 h 571627"/>
              <a:gd name="connsiteX321" fmla="*/ 1592279 w 1709242"/>
              <a:gd name="connsiteY321" fmla="*/ 551470 h 571627"/>
              <a:gd name="connsiteX322" fmla="*/ 1571572 w 1709242"/>
              <a:gd name="connsiteY322" fmla="*/ 565088 h 571627"/>
              <a:gd name="connsiteX323" fmla="*/ 1545797 w 1709242"/>
              <a:gd name="connsiteY323" fmla="*/ 569927 h 571627"/>
              <a:gd name="connsiteX324" fmla="*/ 1511355 w 1709242"/>
              <a:gd name="connsiteY324" fmla="*/ 569703 h 571627"/>
              <a:gd name="connsiteX325" fmla="*/ 1496839 w 1709242"/>
              <a:gd name="connsiteY325" fmla="*/ 569703 h 571627"/>
              <a:gd name="connsiteX326" fmla="*/ 1517889 w 1709242"/>
              <a:gd name="connsiteY326" fmla="*/ 550457 h 571627"/>
              <a:gd name="connsiteX327" fmla="*/ 1517889 w 1709242"/>
              <a:gd name="connsiteY327" fmla="*/ 460647 h 571627"/>
              <a:gd name="connsiteX328" fmla="*/ 1545454 w 1709242"/>
              <a:gd name="connsiteY328" fmla="*/ 460647 h 571627"/>
              <a:gd name="connsiteX329" fmla="*/ 1567972 w 1709242"/>
              <a:gd name="connsiteY329" fmla="*/ 466387 h 571627"/>
              <a:gd name="connsiteX330" fmla="*/ 1583612 w 1709242"/>
              <a:gd name="connsiteY330" fmla="*/ 482143 h 571627"/>
              <a:gd name="connsiteX331" fmla="*/ 1589355 w 1709242"/>
              <a:gd name="connsiteY331" fmla="*/ 505439 h 571627"/>
              <a:gd name="connsiteX332" fmla="*/ 1583726 w 1709242"/>
              <a:gd name="connsiteY332" fmla="*/ 528961 h 571627"/>
              <a:gd name="connsiteX333" fmla="*/ 1568305 w 1709242"/>
              <a:gd name="connsiteY333" fmla="*/ 544718 h 571627"/>
              <a:gd name="connsiteX334" fmla="*/ 1545121 w 1709242"/>
              <a:gd name="connsiteY334" fmla="*/ 550457 h 571627"/>
              <a:gd name="connsiteX335" fmla="*/ 1517889 w 1709242"/>
              <a:gd name="connsiteY335" fmla="*/ 550457 h 571627"/>
              <a:gd name="connsiteX336" fmla="*/ 1638085 w 1709242"/>
              <a:gd name="connsiteY336" fmla="*/ 565989 h 571627"/>
              <a:gd name="connsiteX337" fmla="*/ 1663964 w 1709242"/>
              <a:gd name="connsiteY337" fmla="*/ 571503 h 571627"/>
              <a:gd name="connsiteX338" fmla="*/ 1696940 w 1709242"/>
              <a:gd name="connsiteY338" fmla="*/ 561937 h 571627"/>
              <a:gd name="connsiteX339" fmla="*/ 1706322 w 1709242"/>
              <a:gd name="connsiteY339" fmla="*/ 549782 h 571627"/>
              <a:gd name="connsiteX340" fmla="*/ 1709208 w 1709242"/>
              <a:gd name="connsiteY340" fmla="*/ 534701 h 571627"/>
              <a:gd name="connsiteX341" fmla="*/ 1705836 w 1709242"/>
              <a:gd name="connsiteY341" fmla="*/ 517594 h 571627"/>
              <a:gd name="connsiteX342" fmla="*/ 1697169 w 1709242"/>
              <a:gd name="connsiteY342" fmla="*/ 506339 h 571627"/>
              <a:gd name="connsiteX343" fmla="*/ 1685243 w 1709242"/>
              <a:gd name="connsiteY343" fmla="*/ 499250 h 571627"/>
              <a:gd name="connsiteX344" fmla="*/ 1672184 w 1709242"/>
              <a:gd name="connsiteY344" fmla="*/ 494298 h 571627"/>
              <a:gd name="connsiteX345" fmla="*/ 1660250 w 1709242"/>
              <a:gd name="connsiteY345" fmla="*/ 489571 h 571627"/>
              <a:gd name="connsiteX346" fmla="*/ 1651591 w 1709242"/>
              <a:gd name="connsiteY346" fmla="*/ 483494 h 571627"/>
              <a:gd name="connsiteX347" fmla="*/ 1648324 w 1709242"/>
              <a:gd name="connsiteY347" fmla="*/ 474153 h 571627"/>
              <a:gd name="connsiteX348" fmla="*/ 1649534 w 1709242"/>
              <a:gd name="connsiteY348" fmla="*/ 467809 h 571627"/>
              <a:gd name="connsiteX349" fmla="*/ 1653725 w 1709242"/>
              <a:gd name="connsiteY349" fmla="*/ 462898 h 571627"/>
              <a:gd name="connsiteX350" fmla="*/ 1668698 w 1709242"/>
              <a:gd name="connsiteY350" fmla="*/ 459072 h 571627"/>
              <a:gd name="connsiteX351" fmla="*/ 1682310 w 1709242"/>
              <a:gd name="connsiteY351" fmla="*/ 462110 h 571627"/>
              <a:gd name="connsiteX352" fmla="*/ 1693568 w 1709242"/>
              <a:gd name="connsiteY352" fmla="*/ 471339 h 571627"/>
              <a:gd name="connsiteX353" fmla="*/ 1707856 w 1709242"/>
              <a:gd name="connsiteY353" fmla="*/ 457046 h 571627"/>
              <a:gd name="connsiteX354" fmla="*/ 1691654 w 1709242"/>
              <a:gd name="connsiteY354" fmla="*/ 444440 h 571627"/>
              <a:gd name="connsiteX355" fmla="*/ 1669146 w 1709242"/>
              <a:gd name="connsiteY355" fmla="*/ 439488 h 571627"/>
              <a:gd name="connsiteX356" fmla="*/ 1647762 w 1709242"/>
              <a:gd name="connsiteY356" fmla="*/ 443653 h 571627"/>
              <a:gd name="connsiteX357" fmla="*/ 1632684 w 1709242"/>
              <a:gd name="connsiteY357" fmla="*/ 455920 h 571627"/>
              <a:gd name="connsiteX358" fmla="*/ 1627055 w 1709242"/>
              <a:gd name="connsiteY358" fmla="*/ 475277 h 571627"/>
              <a:gd name="connsiteX359" fmla="*/ 1630427 w 1709242"/>
              <a:gd name="connsiteY359" fmla="*/ 491597 h 571627"/>
              <a:gd name="connsiteX360" fmla="*/ 1639095 w 1709242"/>
              <a:gd name="connsiteY360" fmla="*/ 501950 h 571627"/>
              <a:gd name="connsiteX361" fmla="*/ 1651030 w 1709242"/>
              <a:gd name="connsiteY361" fmla="*/ 508704 h 571627"/>
              <a:gd name="connsiteX362" fmla="*/ 1664079 w 1709242"/>
              <a:gd name="connsiteY362" fmla="*/ 513430 h 571627"/>
              <a:gd name="connsiteX363" fmla="*/ 1676014 w 1709242"/>
              <a:gd name="connsiteY363" fmla="*/ 518269 h 571627"/>
              <a:gd name="connsiteX364" fmla="*/ 1684672 w 1709242"/>
              <a:gd name="connsiteY364" fmla="*/ 524909 h 571627"/>
              <a:gd name="connsiteX365" fmla="*/ 1687939 w 1709242"/>
              <a:gd name="connsiteY365" fmla="*/ 535376 h 571627"/>
              <a:gd name="connsiteX366" fmla="*/ 1686396 w 1709242"/>
              <a:gd name="connsiteY366" fmla="*/ 542288 h 571627"/>
              <a:gd name="connsiteX367" fmla="*/ 1681633 w 1709242"/>
              <a:gd name="connsiteY367" fmla="*/ 547531 h 571627"/>
              <a:gd name="connsiteX368" fmla="*/ 1664641 w 1709242"/>
              <a:gd name="connsiteY368" fmla="*/ 551920 h 571627"/>
              <a:gd name="connsiteX369" fmla="*/ 1645962 w 1709242"/>
              <a:gd name="connsiteY369" fmla="*/ 547531 h 571627"/>
              <a:gd name="connsiteX370" fmla="*/ 1633351 w 1709242"/>
              <a:gd name="connsiteY370" fmla="*/ 535601 h 571627"/>
              <a:gd name="connsiteX371" fmla="*/ 1619064 w 1709242"/>
              <a:gd name="connsiteY371" fmla="*/ 549894 h 571627"/>
              <a:gd name="connsiteX372" fmla="*/ 1638085 w 1709242"/>
              <a:gd name="connsiteY372" fmla="*/ 565989 h 57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1709242" h="571627">
                <a:moveTo>
                  <a:pt x="452141" y="506194"/>
                </a:moveTo>
                <a:lnTo>
                  <a:pt x="274161" y="328291"/>
                </a:lnTo>
                <a:lnTo>
                  <a:pt x="288789" y="313664"/>
                </a:lnTo>
                <a:lnTo>
                  <a:pt x="444386" y="469261"/>
                </a:lnTo>
                <a:lnTo>
                  <a:pt x="444325" y="469313"/>
                </a:lnTo>
                <a:lnTo>
                  <a:pt x="476287" y="501163"/>
                </a:lnTo>
                <a:lnTo>
                  <a:pt x="544602" y="569477"/>
                </a:lnTo>
                <a:lnTo>
                  <a:pt x="608302" y="569477"/>
                </a:lnTo>
                <a:lnTo>
                  <a:pt x="851172" y="569477"/>
                </a:lnTo>
                <a:lnTo>
                  <a:pt x="851172" y="524460"/>
                </a:lnTo>
                <a:lnTo>
                  <a:pt x="693048" y="524460"/>
                </a:lnTo>
                <a:lnTo>
                  <a:pt x="693048" y="3"/>
                </a:lnTo>
                <a:lnTo>
                  <a:pt x="671890" y="3"/>
                </a:lnTo>
                <a:lnTo>
                  <a:pt x="671890" y="524460"/>
                </a:lnTo>
                <a:lnTo>
                  <a:pt x="647468" y="524460"/>
                </a:lnTo>
                <a:lnTo>
                  <a:pt x="647468" y="3"/>
                </a:lnTo>
                <a:lnTo>
                  <a:pt x="602562" y="3"/>
                </a:lnTo>
                <a:lnTo>
                  <a:pt x="602562" y="563737"/>
                </a:lnTo>
                <a:lnTo>
                  <a:pt x="508138" y="469313"/>
                </a:lnTo>
                <a:lnTo>
                  <a:pt x="320638" y="281814"/>
                </a:lnTo>
                <a:lnTo>
                  <a:pt x="473512" y="128941"/>
                </a:lnTo>
                <a:cubicBezTo>
                  <a:pt x="487037" y="144678"/>
                  <a:pt x="498500" y="162156"/>
                  <a:pt x="507568" y="180963"/>
                </a:cubicBezTo>
                <a:cubicBezTo>
                  <a:pt x="523196" y="213367"/>
                  <a:pt x="531315" y="248877"/>
                  <a:pt x="531322" y="284853"/>
                </a:cubicBezTo>
                <a:cubicBezTo>
                  <a:pt x="531401" y="321826"/>
                  <a:pt x="522887" y="358312"/>
                  <a:pt x="506449" y="391432"/>
                </a:cubicBezTo>
                <a:lnTo>
                  <a:pt x="540213" y="424632"/>
                </a:lnTo>
                <a:cubicBezTo>
                  <a:pt x="573012" y="366432"/>
                  <a:pt x="584223" y="298526"/>
                  <a:pt x="571871" y="232872"/>
                </a:cubicBezTo>
                <a:cubicBezTo>
                  <a:pt x="562330" y="182160"/>
                  <a:pt x="539203" y="135305"/>
                  <a:pt x="505341" y="97112"/>
                </a:cubicBezTo>
                <a:lnTo>
                  <a:pt x="602337" y="116"/>
                </a:lnTo>
                <a:lnTo>
                  <a:pt x="538749" y="116"/>
                </a:lnTo>
                <a:lnTo>
                  <a:pt x="472945" y="65941"/>
                </a:lnTo>
                <a:lnTo>
                  <a:pt x="472686" y="65729"/>
                </a:lnTo>
                <a:lnTo>
                  <a:pt x="441061" y="97691"/>
                </a:lnTo>
                <a:lnTo>
                  <a:pt x="441141" y="97755"/>
                </a:lnTo>
                <a:lnTo>
                  <a:pt x="216761" y="322205"/>
                </a:lnTo>
                <a:lnTo>
                  <a:pt x="216761" y="247488"/>
                </a:lnTo>
                <a:lnTo>
                  <a:pt x="464133" y="116"/>
                </a:lnTo>
                <a:lnTo>
                  <a:pt x="434196" y="116"/>
                </a:lnTo>
                <a:lnTo>
                  <a:pt x="409379" y="24932"/>
                </a:lnTo>
                <a:cubicBezTo>
                  <a:pt x="372551" y="8336"/>
                  <a:pt x="332506" y="-201"/>
                  <a:pt x="291940" y="4"/>
                </a:cubicBezTo>
                <a:lnTo>
                  <a:pt x="0" y="4"/>
                </a:lnTo>
                <a:lnTo>
                  <a:pt x="0" y="569141"/>
                </a:lnTo>
                <a:lnTo>
                  <a:pt x="291940" y="569141"/>
                </a:lnTo>
                <a:cubicBezTo>
                  <a:pt x="345199" y="569206"/>
                  <a:pt x="397238" y="554220"/>
                  <a:pt x="442139" y="526121"/>
                </a:cubicBezTo>
                <a:lnTo>
                  <a:pt x="485629" y="569590"/>
                </a:lnTo>
                <a:lnTo>
                  <a:pt x="515566" y="569590"/>
                </a:lnTo>
                <a:lnTo>
                  <a:pt x="459955" y="514003"/>
                </a:lnTo>
                <a:lnTo>
                  <a:pt x="459968" y="513994"/>
                </a:lnTo>
                <a:lnTo>
                  <a:pt x="452141" y="506194"/>
                </a:lnTo>
                <a:close/>
                <a:moveTo>
                  <a:pt x="171518" y="262794"/>
                </a:moveTo>
                <a:lnTo>
                  <a:pt x="171743" y="262569"/>
                </a:lnTo>
                <a:lnTo>
                  <a:pt x="171743" y="45021"/>
                </a:lnTo>
                <a:lnTo>
                  <a:pt x="89698" y="45021"/>
                </a:lnTo>
                <a:lnTo>
                  <a:pt x="89698" y="524235"/>
                </a:lnTo>
                <a:lnTo>
                  <a:pt x="171743" y="524235"/>
                </a:lnTo>
                <a:lnTo>
                  <a:pt x="171743" y="292506"/>
                </a:lnTo>
                <a:lnTo>
                  <a:pt x="171518" y="292731"/>
                </a:lnTo>
                <a:lnTo>
                  <a:pt x="171518" y="262794"/>
                </a:lnTo>
                <a:close/>
                <a:moveTo>
                  <a:pt x="216761" y="45021"/>
                </a:moveTo>
                <a:lnTo>
                  <a:pt x="216761" y="217551"/>
                </a:lnTo>
                <a:lnTo>
                  <a:pt x="374583" y="59728"/>
                </a:lnTo>
                <a:cubicBezTo>
                  <a:pt x="348183" y="49982"/>
                  <a:pt x="320202" y="44982"/>
                  <a:pt x="291940" y="45021"/>
                </a:cubicBezTo>
                <a:lnTo>
                  <a:pt x="216761" y="45021"/>
                </a:lnTo>
                <a:close/>
                <a:moveTo>
                  <a:pt x="409325" y="493321"/>
                </a:moveTo>
                <a:lnTo>
                  <a:pt x="259194" y="343260"/>
                </a:lnTo>
                <a:lnTo>
                  <a:pt x="216761" y="385693"/>
                </a:lnTo>
                <a:lnTo>
                  <a:pt x="216761" y="524235"/>
                </a:lnTo>
                <a:lnTo>
                  <a:pt x="291827" y="524235"/>
                </a:lnTo>
                <a:cubicBezTo>
                  <a:pt x="333128" y="524257"/>
                  <a:pt x="373595" y="513546"/>
                  <a:pt x="409325" y="493321"/>
                </a:cubicBezTo>
                <a:close/>
                <a:moveTo>
                  <a:pt x="68539" y="524235"/>
                </a:moveTo>
                <a:lnTo>
                  <a:pt x="68539" y="45021"/>
                </a:lnTo>
                <a:lnTo>
                  <a:pt x="45018" y="45021"/>
                </a:lnTo>
                <a:lnTo>
                  <a:pt x="45018" y="524235"/>
                </a:lnTo>
                <a:lnTo>
                  <a:pt x="68539" y="524235"/>
                </a:lnTo>
                <a:close/>
                <a:moveTo>
                  <a:pt x="915097" y="1128"/>
                </a:moveTo>
                <a:lnTo>
                  <a:pt x="915097" y="129542"/>
                </a:lnTo>
                <a:lnTo>
                  <a:pt x="936144" y="129542"/>
                </a:lnTo>
                <a:lnTo>
                  <a:pt x="936144" y="65875"/>
                </a:lnTo>
                <a:lnTo>
                  <a:pt x="992642" y="129542"/>
                </a:lnTo>
                <a:lnTo>
                  <a:pt x="1019989" y="129428"/>
                </a:lnTo>
                <a:lnTo>
                  <a:pt x="959391" y="62102"/>
                </a:lnTo>
                <a:lnTo>
                  <a:pt x="1018303" y="1128"/>
                </a:lnTo>
                <a:lnTo>
                  <a:pt x="991290" y="1128"/>
                </a:lnTo>
                <a:lnTo>
                  <a:pt x="936144" y="59481"/>
                </a:lnTo>
                <a:lnTo>
                  <a:pt x="936144" y="1128"/>
                </a:lnTo>
                <a:lnTo>
                  <a:pt x="915097" y="1128"/>
                </a:lnTo>
                <a:close/>
                <a:moveTo>
                  <a:pt x="1036305" y="129542"/>
                </a:moveTo>
                <a:lnTo>
                  <a:pt x="1089093" y="1128"/>
                </a:lnTo>
                <a:lnTo>
                  <a:pt x="1103723" y="1128"/>
                </a:lnTo>
                <a:lnTo>
                  <a:pt x="1156282" y="129542"/>
                </a:lnTo>
                <a:lnTo>
                  <a:pt x="1133774" y="129542"/>
                </a:lnTo>
                <a:lnTo>
                  <a:pt x="1123906" y="104782"/>
                </a:lnTo>
                <a:lnTo>
                  <a:pt x="1068566" y="104782"/>
                </a:lnTo>
                <a:lnTo>
                  <a:pt x="1058708" y="129542"/>
                </a:lnTo>
                <a:lnTo>
                  <a:pt x="1036305" y="129542"/>
                </a:lnTo>
                <a:close/>
                <a:moveTo>
                  <a:pt x="1096236" y="35300"/>
                </a:moveTo>
                <a:lnTo>
                  <a:pt x="1116601" y="86437"/>
                </a:lnTo>
                <a:lnTo>
                  <a:pt x="1075872" y="86437"/>
                </a:lnTo>
                <a:lnTo>
                  <a:pt x="1096236" y="35300"/>
                </a:lnTo>
                <a:close/>
                <a:moveTo>
                  <a:pt x="1240207" y="20374"/>
                </a:moveTo>
                <a:lnTo>
                  <a:pt x="1173389" y="114910"/>
                </a:lnTo>
                <a:lnTo>
                  <a:pt x="1173389" y="129542"/>
                </a:lnTo>
                <a:lnTo>
                  <a:pt x="1266686" y="129542"/>
                </a:lnTo>
                <a:lnTo>
                  <a:pt x="1266686" y="110297"/>
                </a:lnTo>
                <a:lnTo>
                  <a:pt x="1201411" y="110297"/>
                </a:lnTo>
                <a:lnTo>
                  <a:pt x="1268153" y="15872"/>
                </a:lnTo>
                <a:lnTo>
                  <a:pt x="1268153" y="1128"/>
                </a:lnTo>
                <a:lnTo>
                  <a:pt x="1177551" y="1128"/>
                </a:lnTo>
                <a:lnTo>
                  <a:pt x="1177551" y="20374"/>
                </a:lnTo>
                <a:lnTo>
                  <a:pt x="1240207" y="20374"/>
                </a:lnTo>
                <a:close/>
                <a:moveTo>
                  <a:pt x="1284917" y="129542"/>
                </a:moveTo>
                <a:lnTo>
                  <a:pt x="1337705" y="1128"/>
                </a:lnTo>
                <a:lnTo>
                  <a:pt x="1352335" y="1128"/>
                </a:lnTo>
                <a:lnTo>
                  <a:pt x="1404780" y="129542"/>
                </a:lnTo>
                <a:lnTo>
                  <a:pt x="1382272" y="129542"/>
                </a:lnTo>
                <a:lnTo>
                  <a:pt x="1372490" y="104782"/>
                </a:lnTo>
                <a:lnTo>
                  <a:pt x="1317397" y="104782"/>
                </a:lnTo>
                <a:lnTo>
                  <a:pt x="1307539" y="129542"/>
                </a:lnTo>
                <a:lnTo>
                  <a:pt x="1284917" y="129542"/>
                </a:lnTo>
                <a:close/>
                <a:moveTo>
                  <a:pt x="1345058" y="35340"/>
                </a:moveTo>
                <a:lnTo>
                  <a:pt x="1365241" y="86437"/>
                </a:lnTo>
                <a:lnTo>
                  <a:pt x="1324703" y="86437"/>
                </a:lnTo>
                <a:lnTo>
                  <a:pt x="1345058" y="35340"/>
                </a:lnTo>
                <a:close/>
                <a:moveTo>
                  <a:pt x="1425716" y="1128"/>
                </a:moveTo>
                <a:lnTo>
                  <a:pt x="1425716" y="129542"/>
                </a:lnTo>
                <a:lnTo>
                  <a:pt x="1446985" y="129542"/>
                </a:lnTo>
                <a:lnTo>
                  <a:pt x="1446985" y="41304"/>
                </a:lnTo>
                <a:lnTo>
                  <a:pt x="1514622" y="129542"/>
                </a:lnTo>
                <a:lnTo>
                  <a:pt x="1529252" y="129542"/>
                </a:lnTo>
                <a:lnTo>
                  <a:pt x="1529252" y="1128"/>
                </a:lnTo>
                <a:lnTo>
                  <a:pt x="1508202" y="1128"/>
                </a:lnTo>
                <a:lnTo>
                  <a:pt x="1508202" y="89526"/>
                </a:lnTo>
                <a:lnTo>
                  <a:pt x="1440565" y="1128"/>
                </a:lnTo>
                <a:lnTo>
                  <a:pt x="1425716" y="1128"/>
                </a:lnTo>
                <a:close/>
                <a:moveTo>
                  <a:pt x="915097" y="349566"/>
                </a:moveTo>
                <a:lnTo>
                  <a:pt x="915097" y="221265"/>
                </a:lnTo>
                <a:lnTo>
                  <a:pt x="929616" y="221265"/>
                </a:lnTo>
                <a:lnTo>
                  <a:pt x="936144" y="221265"/>
                </a:lnTo>
                <a:lnTo>
                  <a:pt x="963382" y="221265"/>
                </a:lnTo>
                <a:cubicBezTo>
                  <a:pt x="972240" y="221164"/>
                  <a:pt x="981041" y="222808"/>
                  <a:pt x="989261" y="226104"/>
                </a:cubicBezTo>
                <a:cubicBezTo>
                  <a:pt x="996995" y="229257"/>
                  <a:pt x="1004053" y="233840"/>
                  <a:pt x="1010083" y="239610"/>
                </a:cubicBezTo>
                <a:cubicBezTo>
                  <a:pt x="1017769" y="246946"/>
                  <a:pt x="1023494" y="256083"/>
                  <a:pt x="1026751" y="266193"/>
                </a:cubicBezTo>
                <a:cubicBezTo>
                  <a:pt x="1030009" y="276304"/>
                  <a:pt x="1030685" y="287066"/>
                  <a:pt x="1028733" y="297507"/>
                </a:cubicBezTo>
                <a:cubicBezTo>
                  <a:pt x="1026771" y="307946"/>
                  <a:pt x="1022246" y="317732"/>
                  <a:pt x="1015550" y="325978"/>
                </a:cubicBezTo>
                <a:cubicBezTo>
                  <a:pt x="1008854" y="334224"/>
                  <a:pt x="1000205" y="340667"/>
                  <a:pt x="990395" y="344726"/>
                </a:cubicBezTo>
                <a:cubicBezTo>
                  <a:pt x="982241" y="348022"/>
                  <a:pt x="973516" y="349666"/>
                  <a:pt x="964734" y="349566"/>
                </a:cubicBezTo>
                <a:lnTo>
                  <a:pt x="936144" y="349566"/>
                </a:lnTo>
                <a:lnTo>
                  <a:pt x="929503" y="349566"/>
                </a:lnTo>
                <a:lnTo>
                  <a:pt x="915097" y="349566"/>
                </a:lnTo>
                <a:close/>
                <a:moveTo>
                  <a:pt x="936144" y="330320"/>
                </a:moveTo>
                <a:lnTo>
                  <a:pt x="936144" y="240510"/>
                </a:lnTo>
                <a:lnTo>
                  <a:pt x="963382" y="240510"/>
                </a:lnTo>
                <a:cubicBezTo>
                  <a:pt x="971230" y="240477"/>
                  <a:pt x="978974" y="242411"/>
                  <a:pt x="985889" y="246137"/>
                </a:cubicBezTo>
                <a:cubicBezTo>
                  <a:pt x="992423" y="249894"/>
                  <a:pt x="997824" y="255336"/>
                  <a:pt x="1001529" y="261894"/>
                </a:cubicBezTo>
                <a:cubicBezTo>
                  <a:pt x="1005415" y="269032"/>
                  <a:pt x="1007359" y="277065"/>
                  <a:pt x="1007159" y="285190"/>
                </a:cubicBezTo>
                <a:cubicBezTo>
                  <a:pt x="1007349" y="293408"/>
                  <a:pt x="1005454" y="301540"/>
                  <a:pt x="1001644" y="308824"/>
                </a:cubicBezTo>
                <a:cubicBezTo>
                  <a:pt x="998129" y="315405"/>
                  <a:pt x="992871" y="320894"/>
                  <a:pt x="986451" y="324693"/>
                </a:cubicBezTo>
                <a:cubicBezTo>
                  <a:pt x="979336" y="328539"/>
                  <a:pt x="971354" y="330478"/>
                  <a:pt x="963267" y="330320"/>
                </a:cubicBezTo>
                <a:lnTo>
                  <a:pt x="936144" y="330320"/>
                </a:lnTo>
                <a:close/>
                <a:moveTo>
                  <a:pt x="1055326" y="221265"/>
                </a:moveTo>
                <a:lnTo>
                  <a:pt x="1055326" y="349566"/>
                </a:lnTo>
                <a:lnTo>
                  <a:pt x="1076491" y="349566"/>
                </a:lnTo>
                <a:lnTo>
                  <a:pt x="1076491" y="221265"/>
                </a:lnTo>
                <a:lnTo>
                  <a:pt x="1055326" y="221265"/>
                </a:lnTo>
                <a:close/>
                <a:moveTo>
                  <a:pt x="1167312" y="351479"/>
                </a:moveTo>
                <a:cubicBezTo>
                  <a:pt x="1158711" y="351504"/>
                  <a:pt x="1150205" y="349741"/>
                  <a:pt x="1142328" y="346301"/>
                </a:cubicBezTo>
                <a:cubicBezTo>
                  <a:pt x="1134613" y="342944"/>
                  <a:pt x="1127621" y="338129"/>
                  <a:pt x="1121725" y="332121"/>
                </a:cubicBezTo>
                <a:cubicBezTo>
                  <a:pt x="1115848" y="325983"/>
                  <a:pt x="1111153" y="318809"/>
                  <a:pt x="1107885" y="310963"/>
                </a:cubicBezTo>
                <a:cubicBezTo>
                  <a:pt x="1101285" y="294455"/>
                  <a:pt x="1101285" y="276038"/>
                  <a:pt x="1107885" y="259530"/>
                </a:cubicBezTo>
                <a:cubicBezTo>
                  <a:pt x="1111200" y="251748"/>
                  <a:pt x="1115934" y="244649"/>
                  <a:pt x="1121840" y="238596"/>
                </a:cubicBezTo>
                <a:cubicBezTo>
                  <a:pt x="1127802" y="232521"/>
                  <a:pt x="1134917" y="227700"/>
                  <a:pt x="1142776" y="224417"/>
                </a:cubicBezTo>
                <a:cubicBezTo>
                  <a:pt x="1151015" y="220990"/>
                  <a:pt x="1159854" y="219267"/>
                  <a:pt x="1168769" y="219352"/>
                </a:cubicBezTo>
                <a:cubicBezTo>
                  <a:pt x="1178513" y="219281"/>
                  <a:pt x="1188143" y="221315"/>
                  <a:pt x="1197020" y="225317"/>
                </a:cubicBezTo>
                <a:cubicBezTo>
                  <a:pt x="1205488" y="229048"/>
                  <a:pt x="1212946" y="234760"/>
                  <a:pt x="1218747" y="241973"/>
                </a:cubicBezTo>
                <a:lnTo>
                  <a:pt x="1204221" y="256266"/>
                </a:lnTo>
                <a:cubicBezTo>
                  <a:pt x="1200402" y="250814"/>
                  <a:pt x="1195144" y="246529"/>
                  <a:pt x="1189029" y="243887"/>
                </a:cubicBezTo>
                <a:cubicBezTo>
                  <a:pt x="1182600" y="240974"/>
                  <a:pt x="1175608" y="239514"/>
                  <a:pt x="1168550" y="239610"/>
                </a:cubicBezTo>
                <a:cubicBezTo>
                  <a:pt x="1160416" y="239436"/>
                  <a:pt x="1152377" y="241416"/>
                  <a:pt x="1145252" y="245350"/>
                </a:cubicBezTo>
                <a:cubicBezTo>
                  <a:pt x="1138670" y="249118"/>
                  <a:pt x="1133317" y="254706"/>
                  <a:pt x="1129831" y="261443"/>
                </a:cubicBezTo>
                <a:cubicBezTo>
                  <a:pt x="1126173" y="268864"/>
                  <a:pt x="1124268" y="277028"/>
                  <a:pt x="1124268" y="285303"/>
                </a:cubicBezTo>
                <a:cubicBezTo>
                  <a:pt x="1124268" y="293578"/>
                  <a:pt x="1126173" y="301741"/>
                  <a:pt x="1129831" y="309162"/>
                </a:cubicBezTo>
                <a:cubicBezTo>
                  <a:pt x="1133317" y="315817"/>
                  <a:pt x="1138527" y="321413"/>
                  <a:pt x="1144909" y="325368"/>
                </a:cubicBezTo>
                <a:cubicBezTo>
                  <a:pt x="1151424" y="329315"/>
                  <a:pt x="1158911" y="331344"/>
                  <a:pt x="1166521" y="331220"/>
                </a:cubicBezTo>
                <a:cubicBezTo>
                  <a:pt x="1174284" y="331508"/>
                  <a:pt x="1182009" y="329925"/>
                  <a:pt x="1189029" y="326606"/>
                </a:cubicBezTo>
                <a:cubicBezTo>
                  <a:pt x="1195115" y="323576"/>
                  <a:pt x="1200087" y="318688"/>
                  <a:pt x="1203212" y="312651"/>
                </a:cubicBezTo>
                <a:cubicBezTo>
                  <a:pt x="1205231" y="308544"/>
                  <a:pt x="1206650" y="304186"/>
                  <a:pt x="1207441" y="299709"/>
                </a:cubicBezTo>
                <a:lnTo>
                  <a:pt x="1166521" y="299709"/>
                </a:lnTo>
                <a:lnTo>
                  <a:pt x="1166521" y="280125"/>
                </a:lnTo>
                <a:lnTo>
                  <a:pt x="1229996" y="280125"/>
                </a:lnTo>
                <a:lnTo>
                  <a:pt x="1229996" y="283051"/>
                </a:lnTo>
                <a:cubicBezTo>
                  <a:pt x="1230501" y="296257"/>
                  <a:pt x="1227672" y="309378"/>
                  <a:pt x="1221785" y="321205"/>
                </a:cubicBezTo>
                <a:cubicBezTo>
                  <a:pt x="1216728" y="330811"/>
                  <a:pt x="1208879" y="338658"/>
                  <a:pt x="1199268" y="343713"/>
                </a:cubicBezTo>
                <a:cubicBezTo>
                  <a:pt x="1189419" y="348897"/>
                  <a:pt x="1178437" y="351565"/>
                  <a:pt x="1167312" y="351479"/>
                </a:cubicBezTo>
                <a:close/>
                <a:moveTo>
                  <a:pt x="1255209" y="221265"/>
                </a:moveTo>
                <a:lnTo>
                  <a:pt x="1255209" y="349566"/>
                </a:lnTo>
                <a:lnTo>
                  <a:pt x="1276364" y="349566"/>
                </a:lnTo>
                <a:lnTo>
                  <a:pt x="1276364" y="221265"/>
                </a:lnTo>
                <a:lnTo>
                  <a:pt x="1255209" y="221265"/>
                </a:lnTo>
                <a:close/>
                <a:moveTo>
                  <a:pt x="1297185" y="240510"/>
                </a:moveTo>
                <a:lnTo>
                  <a:pt x="1297185" y="221265"/>
                </a:lnTo>
                <a:lnTo>
                  <a:pt x="1401855" y="221265"/>
                </a:lnTo>
                <a:lnTo>
                  <a:pt x="1401855" y="240510"/>
                </a:lnTo>
                <a:lnTo>
                  <a:pt x="1360431" y="240510"/>
                </a:lnTo>
                <a:lnTo>
                  <a:pt x="1360431" y="349566"/>
                </a:lnTo>
                <a:lnTo>
                  <a:pt x="1339276" y="349566"/>
                </a:lnTo>
                <a:lnTo>
                  <a:pt x="1339276" y="240510"/>
                </a:lnTo>
                <a:lnTo>
                  <a:pt x="1297185" y="240510"/>
                </a:lnTo>
                <a:close/>
                <a:moveTo>
                  <a:pt x="1449119" y="221265"/>
                </a:moveTo>
                <a:lnTo>
                  <a:pt x="1396341" y="349566"/>
                </a:lnTo>
                <a:lnTo>
                  <a:pt x="1418962" y="349566"/>
                </a:lnTo>
                <a:lnTo>
                  <a:pt x="1428821" y="324806"/>
                </a:lnTo>
                <a:lnTo>
                  <a:pt x="1484018" y="324806"/>
                </a:lnTo>
                <a:lnTo>
                  <a:pt x="1493800" y="349566"/>
                </a:lnTo>
                <a:lnTo>
                  <a:pt x="1516308" y="349566"/>
                </a:lnTo>
                <a:lnTo>
                  <a:pt x="1463863" y="221265"/>
                </a:lnTo>
                <a:lnTo>
                  <a:pt x="1449119" y="221265"/>
                </a:lnTo>
                <a:close/>
                <a:moveTo>
                  <a:pt x="1476770" y="306461"/>
                </a:moveTo>
                <a:lnTo>
                  <a:pt x="1456529" y="255221"/>
                </a:lnTo>
                <a:lnTo>
                  <a:pt x="1436127" y="306461"/>
                </a:lnTo>
                <a:lnTo>
                  <a:pt x="1476770" y="306461"/>
                </a:lnTo>
                <a:close/>
                <a:moveTo>
                  <a:pt x="1537129" y="349566"/>
                </a:moveTo>
                <a:lnTo>
                  <a:pt x="1537129" y="221265"/>
                </a:lnTo>
                <a:lnTo>
                  <a:pt x="1558180" y="221265"/>
                </a:lnTo>
                <a:lnTo>
                  <a:pt x="1558180" y="330320"/>
                </a:lnTo>
                <a:lnTo>
                  <a:pt x="1619178" y="330320"/>
                </a:lnTo>
                <a:lnTo>
                  <a:pt x="1619178" y="349566"/>
                </a:lnTo>
                <a:lnTo>
                  <a:pt x="1558180" y="349566"/>
                </a:lnTo>
                <a:lnTo>
                  <a:pt x="1551646" y="349566"/>
                </a:lnTo>
                <a:lnTo>
                  <a:pt x="1537129" y="349566"/>
                </a:lnTo>
                <a:close/>
                <a:moveTo>
                  <a:pt x="915097" y="441289"/>
                </a:moveTo>
                <a:lnTo>
                  <a:pt x="915097" y="569703"/>
                </a:lnTo>
                <a:lnTo>
                  <a:pt x="929503" y="569703"/>
                </a:lnTo>
                <a:lnTo>
                  <a:pt x="936144" y="569703"/>
                </a:lnTo>
                <a:lnTo>
                  <a:pt x="997033" y="569703"/>
                </a:lnTo>
                <a:lnTo>
                  <a:pt x="997033" y="550457"/>
                </a:lnTo>
                <a:lnTo>
                  <a:pt x="936144" y="550457"/>
                </a:lnTo>
                <a:lnTo>
                  <a:pt x="936144" y="441289"/>
                </a:lnTo>
                <a:lnTo>
                  <a:pt x="915097" y="441289"/>
                </a:lnTo>
                <a:close/>
                <a:moveTo>
                  <a:pt x="1012902" y="569703"/>
                </a:moveTo>
                <a:lnTo>
                  <a:pt x="1012902" y="441289"/>
                </a:lnTo>
                <a:lnTo>
                  <a:pt x="1027418" y="441289"/>
                </a:lnTo>
                <a:lnTo>
                  <a:pt x="1033943" y="441289"/>
                </a:lnTo>
                <a:lnTo>
                  <a:pt x="1098322" y="441289"/>
                </a:lnTo>
                <a:lnTo>
                  <a:pt x="1098322" y="460535"/>
                </a:lnTo>
                <a:lnTo>
                  <a:pt x="1033943" y="460535"/>
                </a:lnTo>
                <a:lnTo>
                  <a:pt x="1033943" y="495198"/>
                </a:lnTo>
                <a:lnTo>
                  <a:pt x="1093026" y="495198"/>
                </a:lnTo>
                <a:lnTo>
                  <a:pt x="1093026" y="513768"/>
                </a:lnTo>
                <a:lnTo>
                  <a:pt x="1033943" y="513464"/>
                </a:lnTo>
                <a:lnTo>
                  <a:pt x="1033943" y="550457"/>
                </a:lnTo>
                <a:lnTo>
                  <a:pt x="1099332" y="550457"/>
                </a:lnTo>
                <a:lnTo>
                  <a:pt x="1099332" y="569703"/>
                </a:lnTo>
                <a:lnTo>
                  <a:pt x="1033943" y="569703"/>
                </a:lnTo>
                <a:lnTo>
                  <a:pt x="1027418" y="569703"/>
                </a:lnTo>
                <a:lnTo>
                  <a:pt x="1012902" y="569703"/>
                </a:lnTo>
                <a:close/>
                <a:moveTo>
                  <a:pt x="1149643" y="566326"/>
                </a:moveTo>
                <a:cubicBezTo>
                  <a:pt x="1157511" y="569793"/>
                  <a:pt x="1166026" y="571558"/>
                  <a:pt x="1174627" y="571503"/>
                </a:cubicBezTo>
                <a:cubicBezTo>
                  <a:pt x="1186133" y="571778"/>
                  <a:pt x="1197525" y="569104"/>
                  <a:pt x="1207717" y="563737"/>
                </a:cubicBezTo>
                <a:cubicBezTo>
                  <a:pt x="1217318" y="558682"/>
                  <a:pt x="1225167" y="550835"/>
                  <a:pt x="1230225" y="541229"/>
                </a:cubicBezTo>
                <a:cubicBezTo>
                  <a:pt x="1236006" y="529368"/>
                  <a:pt x="1238797" y="516265"/>
                  <a:pt x="1238321" y="503076"/>
                </a:cubicBezTo>
                <a:lnTo>
                  <a:pt x="1238321" y="500150"/>
                </a:lnTo>
                <a:lnTo>
                  <a:pt x="1174960" y="500150"/>
                </a:lnTo>
                <a:lnTo>
                  <a:pt x="1174960" y="519620"/>
                </a:lnTo>
                <a:lnTo>
                  <a:pt x="1215842" y="519620"/>
                </a:lnTo>
                <a:cubicBezTo>
                  <a:pt x="1215070" y="524144"/>
                  <a:pt x="1213622" y="528545"/>
                  <a:pt x="1211536" y="532675"/>
                </a:cubicBezTo>
                <a:cubicBezTo>
                  <a:pt x="1208441" y="538736"/>
                  <a:pt x="1203469" y="543632"/>
                  <a:pt x="1197363" y="546630"/>
                </a:cubicBezTo>
                <a:cubicBezTo>
                  <a:pt x="1190353" y="550009"/>
                  <a:pt x="1182628" y="551632"/>
                  <a:pt x="1174846" y="551357"/>
                </a:cubicBezTo>
                <a:cubicBezTo>
                  <a:pt x="1167245" y="551456"/>
                  <a:pt x="1159759" y="549430"/>
                  <a:pt x="1153243" y="545505"/>
                </a:cubicBezTo>
                <a:cubicBezTo>
                  <a:pt x="1146786" y="541548"/>
                  <a:pt x="1141537" y="535906"/>
                  <a:pt x="1138051" y="529186"/>
                </a:cubicBezTo>
                <a:cubicBezTo>
                  <a:pt x="1134203" y="521830"/>
                  <a:pt x="1132269" y="513626"/>
                  <a:pt x="1132422" y="505327"/>
                </a:cubicBezTo>
                <a:cubicBezTo>
                  <a:pt x="1132269" y="497041"/>
                  <a:pt x="1134165" y="488847"/>
                  <a:pt x="1137937" y="481468"/>
                </a:cubicBezTo>
                <a:cubicBezTo>
                  <a:pt x="1141528" y="474770"/>
                  <a:pt x="1146900" y="469199"/>
                  <a:pt x="1153463" y="465373"/>
                </a:cubicBezTo>
                <a:cubicBezTo>
                  <a:pt x="1160549" y="461439"/>
                  <a:pt x="1168550" y="459457"/>
                  <a:pt x="1176646" y="459634"/>
                </a:cubicBezTo>
                <a:cubicBezTo>
                  <a:pt x="1183742" y="459606"/>
                  <a:pt x="1190753" y="461062"/>
                  <a:pt x="1197249" y="463910"/>
                </a:cubicBezTo>
                <a:cubicBezTo>
                  <a:pt x="1203297" y="466653"/>
                  <a:pt x="1208536" y="470918"/>
                  <a:pt x="1212441" y="476290"/>
                </a:cubicBezTo>
                <a:lnTo>
                  <a:pt x="1226729" y="461997"/>
                </a:lnTo>
                <a:cubicBezTo>
                  <a:pt x="1220700" y="454740"/>
                  <a:pt x="1213022" y="449028"/>
                  <a:pt x="1204336" y="445340"/>
                </a:cubicBezTo>
                <a:cubicBezTo>
                  <a:pt x="1195449" y="441378"/>
                  <a:pt x="1185819" y="439382"/>
                  <a:pt x="1176084" y="439488"/>
                </a:cubicBezTo>
                <a:cubicBezTo>
                  <a:pt x="1167207" y="439416"/>
                  <a:pt x="1158406" y="441139"/>
                  <a:pt x="1150205" y="444553"/>
                </a:cubicBezTo>
                <a:cubicBezTo>
                  <a:pt x="1142328" y="447739"/>
                  <a:pt x="1135194" y="452530"/>
                  <a:pt x="1129269" y="458621"/>
                </a:cubicBezTo>
                <a:cubicBezTo>
                  <a:pt x="1123325" y="464684"/>
                  <a:pt x="1118582" y="471827"/>
                  <a:pt x="1115315" y="479667"/>
                </a:cubicBezTo>
                <a:cubicBezTo>
                  <a:pt x="1111895" y="487785"/>
                  <a:pt x="1110171" y="496517"/>
                  <a:pt x="1110248" y="505327"/>
                </a:cubicBezTo>
                <a:cubicBezTo>
                  <a:pt x="1110190" y="514171"/>
                  <a:pt x="1111914" y="522936"/>
                  <a:pt x="1115315" y="531100"/>
                </a:cubicBezTo>
                <a:cubicBezTo>
                  <a:pt x="1118582" y="538911"/>
                  <a:pt x="1123278" y="546047"/>
                  <a:pt x="1129155" y="552145"/>
                </a:cubicBezTo>
                <a:cubicBezTo>
                  <a:pt x="1134975" y="558186"/>
                  <a:pt x="1141937" y="563007"/>
                  <a:pt x="1149643" y="566326"/>
                </a:cubicBezTo>
                <a:close/>
                <a:moveTo>
                  <a:pt x="1257228" y="569703"/>
                </a:moveTo>
                <a:lnTo>
                  <a:pt x="1257228" y="441289"/>
                </a:lnTo>
                <a:lnTo>
                  <a:pt x="1271754" y="441289"/>
                </a:lnTo>
                <a:lnTo>
                  <a:pt x="1278278" y="441289"/>
                </a:lnTo>
                <a:lnTo>
                  <a:pt x="1342658" y="441289"/>
                </a:lnTo>
                <a:lnTo>
                  <a:pt x="1342658" y="460535"/>
                </a:lnTo>
                <a:lnTo>
                  <a:pt x="1278278" y="460535"/>
                </a:lnTo>
                <a:lnTo>
                  <a:pt x="1278278" y="495198"/>
                </a:lnTo>
                <a:lnTo>
                  <a:pt x="1337362" y="495198"/>
                </a:lnTo>
                <a:lnTo>
                  <a:pt x="1337362" y="513768"/>
                </a:lnTo>
                <a:lnTo>
                  <a:pt x="1278278" y="513464"/>
                </a:lnTo>
                <a:lnTo>
                  <a:pt x="1278278" y="550457"/>
                </a:lnTo>
                <a:lnTo>
                  <a:pt x="1343553" y="550457"/>
                </a:lnTo>
                <a:lnTo>
                  <a:pt x="1343553" y="569703"/>
                </a:lnTo>
                <a:lnTo>
                  <a:pt x="1278278" y="569703"/>
                </a:lnTo>
                <a:lnTo>
                  <a:pt x="1271754" y="569703"/>
                </a:lnTo>
                <a:lnTo>
                  <a:pt x="1257228" y="569703"/>
                </a:lnTo>
                <a:close/>
                <a:moveTo>
                  <a:pt x="1365165" y="441289"/>
                </a:moveTo>
                <a:lnTo>
                  <a:pt x="1365165" y="569703"/>
                </a:lnTo>
                <a:lnTo>
                  <a:pt x="1386206" y="569703"/>
                </a:lnTo>
                <a:lnTo>
                  <a:pt x="1386206" y="480941"/>
                </a:lnTo>
                <a:lnTo>
                  <a:pt x="1454071" y="569703"/>
                </a:lnTo>
                <a:lnTo>
                  <a:pt x="1468816" y="569703"/>
                </a:lnTo>
                <a:lnTo>
                  <a:pt x="1468816" y="441402"/>
                </a:lnTo>
                <a:lnTo>
                  <a:pt x="1447661" y="441402"/>
                </a:lnTo>
                <a:lnTo>
                  <a:pt x="1447661" y="529821"/>
                </a:lnTo>
                <a:lnTo>
                  <a:pt x="1379796" y="441289"/>
                </a:lnTo>
                <a:lnTo>
                  <a:pt x="1365165" y="441289"/>
                </a:lnTo>
                <a:close/>
                <a:moveTo>
                  <a:pt x="1496839" y="569703"/>
                </a:moveTo>
                <a:lnTo>
                  <a:pt x="1496839" y="441289"/>
                </a:lnTo>
                <a:lnTo>
                  <a:pt x="1511698" y="441289"/>
                </a:lnTo>
                <a:lnTo>
                  <a:pt x="1517889" y="441289"/>
                </a:lnTo>
                <a:lnTo>
                  <a:pt x="1545454" y="441289"/>
                </a:lnTo>
                <a:cubicBezTo>
                  <a:pt x="1554313" y="441242"/>
                  <a:pt x="1563104" y="442885"/>
                  <a:pt x="1571343" y="446129"/>
                </a:cubicBezTo>
                <a:cubicBezTo>
                  <a:pt x="1579116" y="449252"/>
                  <a:pt x="1586193" y="453880"/>
                  <a:pt x="1592165" y="459747"/>
                </a:cubicBezTo>
                <a:cubicBezTo>
                  <a:pt x="1598128" y="465516"/>
                  <a:pt x="1602833" y="472450"/>
                  <a:pt x="1606005" y="480117"/>
                </a:cubicBezTo>
                <a:cubicBezTo>
                  <a:pt x="1612577" y="496359"/>
                  <a:pt x="1612577" y="514519"/>
                  <a:pt x="1606005" y="530762"/>
                </a:cubicBezTo>
                <a:cubicBezTo>
                  <a:pt x="1602862" y="538515"/>
                  <a:pt x="1598194" y="545557"/>
                  <a:pt x="1592279" y="551470"/>
                </a:cubicBezTo>
                <a:cubicBezTo>
                  <a:pt x="1586345" y="557333"/>
                  <a:pt x="1579306" y="561962"/>
                  <a:pt x="1571572" y="565088"/>
                </a:cubicBezTo>
                <a:cubicBezTo>
                  <a:pt x="1563361" y="568320"/>
                  <a:pt x="1554617" y="569963"/>
                  <a:pt x="1545797" y="569927"/>
                </a:cubicBezTo>
                <a:lnTo>
                  <a:pt x="1511355" y="569703"/>
                </a:lnTo>
                <a:lnTo>
                  <a:pt x="1496839" y="569703"/>
                </a:lnTo>
                <a:close/>
                <a:moveTo>
                  <a:pt x="1517889" y="550457"/>
                </a:moveTo>
                <a:lnTo>
                  <a:pt x="1517889" y="460647"/>
                </a:lnTo>
                <a:lnTo>
                  <a:pt x="1545454" y="460647"/>
                </a:lnTo>
                <a:cubicBezTo>
                  <a:pt x="1553332" y="460558"/>
                  <a:pt x="1561094" y="462537"/>
                  <a:pt x="1567972" y="466387"/>
                </a:cubicBezTo>
                <a:cubicBezTo>
                  <a:pt x="1574544" y="470080"/>
                  <a:pt x="1579964" y="475537"/>
                  <a:pt x="1583612" y="482143"/>
                </a:cubicBezTo>
                <a:cubicBezTo>
                  <a:pt x="1587526" y="489273"/>
                  <a:pt x="1589508" y="497305"/>
                  <a:pt x="1589355" y="505439"/>
                </a:cubicBezTo>
                <a:cubicBezTo>
                  <a:pt x="1589508" y="513631"/>
                  <a:pt x="1587564" y="521727"/>
                  <a:pt x="1583726" y="528961"/>
                </a:cubicBezTo>
                <a:cubicBezTo>
                  <a:pt x="1580192" y="535577"/>
                  <a:pt x="1574839" y="541045"/>
                  <a:pt x="1568305" y="544718"/>
                </a:cubicBezTo>
                <a:cubicBezTo>
                  <a:pt x="1561237" y="548683"/>
                  <a:pt x="1553227" y="550666"/>
                  <a:pt x="1545121" y="550457"/>
                </a:cubicBezTo>
                <a:lnTo>
                  <a:pt x="1517889" y="550457"/>
                </a:lnTo>
                <a:close/>
                <a:moveTo>
                  <a:pt x="1638085" y="565989"/>
                </a:moveTo>
                <a:cubicBezTo>
                  <a:pt x="1646134" y="569892"/>
                  <a:pt x="1655020" y="571784"/>
                  <a:pt x="1663964" y="571503"/>
                </a:cubicBezTo>
                <a:cubicBezTo>
                  <a:pt x="1675747" y="572339"/>
                  <a:pt x="1687444" y="568947"/>
                  <a:pt x="1696940" y="561937"/>
                </a:cubicBezTo>
                <a:cubicBezTo>
                  <a:pt x="1700979" y="558676"/>
                  <a:pt x="1704198" y="554513"/>
                  <a:pt x="1706322" y="549782"/>
                </a:cubicBezTo>
                <a:cubicBezTo>
                  <a:pt x="1708456" y="545051"/>
                  <a:pt x="1709446" y="539885"/>
                  <a:pt x="1709208" y="534701"/>
                </a:cubicBezTo>
                <a:cubicBezTo>
                  <a:pt x="1709418" y="528815"/>
                  <a:pt x="1708265" y="522961"/>
                  <a:pt x="1705836" y="517594"/>
                </a:cubicBezTo>
                <a:cubicBezTo>
                  <a:pt x="1703884" y="513209"/>
                  <a:pt x="1700912" y="509351"/>
                  <a:pt x="1697169" y="506339"/>
                </a:cubicBezTo>
                <a:cubicBezTo>
                  <a:pt x="1693559" y="503401"/>
                  <a:pt x="1689539" y="501012"/>
                  <a:pt x="1685243" y="499250"/>
                </a:cubicBezTo>
                <a:cubicBezTo>
                  <a:pt x="1680967" y="497449"/>
                  <a:pt x="1676461" y="495761"/>
                  <a:pt x="1672184" y="494298"/>
                </a:cubicBezTo>
                <a:cubicBezTo>
                  <a:pt x="1667908" y="492835"/>
                  <a:pt x="1663964" y="491258"/>
                  <a:pt x="1660250" y="489571"/>
                </a:cubicBezTo>
                <a:cubicBezTo>
                  <a:pt x="1656964" y="488187"/>
                  <a:pt x="1654011" y="486115"/>
                  <a:pt x="1651591" y="483494"/>
                </a:cubicBezTo>
                <a:cubicBezTo>
                  <a:pt x="1649353" y="480905"/>
                  <a:pt x="1648191" y="477566"/>
                  <a:pt x="1648324" y="474153"/>
                </a:cubicBezTo>
                <a:cubicBezTo>
                  <a:pt x="1648172" y="471968"/>
                  <a:pt x="1648591" y="469782"/>
                  <a:pt x="1649534" y="467809"/>
                </a:cubicBezTo>
                <a:cubicBezTo>
                  <a:pt x="1650477" y="465835"/>
                  <a:pt x="1651925" y="464143"/>
                  <a:pt x="1653725" y="462898"/>
                </a:cubicBezTo>
                <a:cubicBezTo>
                  <a:pt x="1658211" y="460135"/>
                  <a:pt x="1663431" y="458800"/>
                  <a:pt x="1668698" y="459072"/>
                </a:cubicBezTo>
                <a:cubicBezTo>
                  <a:pt x="1673413" y="458985"/>
                  <a:pt x="1678080" y="460026"/>
                  <a:pt x="1682310" y="462110"/>
                </a:cubicBezTo>
                <a:cubicBezTo>
                  <a:pt x="1686596" y="464475"/>
                  <a:pt x="1690406" y="467603"/>
                  <a:pt x="1693568" y="471339"/>
                </a:cubicBezTo>
                <a:lnTo>
                  <a:pt x="1707856" y="457046"/>
                </a:lnTo>
                <a:cubicBezTo>
                  <a:pt x="1703426" y="451731"/>
                  <a:pt x="1697893" y="447432"/>
                  <a:pt x="1691654" y="444440"/>
                </a:cubicBezTo>
                <a:cubicBezTo>
                  <a:pt x="1684643" y="441043"/>
                  <a:pt x="1676938" y="439346"/>
                  <a:pt x="1669146" y="439488"/>
                </a:cubicBezTo>
                <a:cubicBezTo>
                  <a:pt x="1661802" y="439368"/>
                  <a:pt x="1654516" y="440786"/>
                  <a:pt x="1647762" y="443653"/>
                </a:cubicBezTo>
                <a:cubicBezTo>
                  <a:pt x="1641685" y="446246"/>
                  <a:pt x="1636456" y="450497"/>
                  <a:pt x="1632684" y="455920"/>
                </a:cubicBezTo>
                <a:cubicBezTo>
                  <a:pt x="1628817" y="461620"/>
                  <a:pt x="1626846" y="468394"/>
                  <a:pt x="1627055" y="475277"/>
                </a:cubicBezTo>
                <a:cubicBezTo>
                  <a:pt x="1626855" y="480910"/>
                  <a:pt x="1628008" y="486506"/>
                  <a:pt x="1630427" y="491597"/>
                </a:cubicBezTo>
                <a:cubicBezTo>
                  <a:pt x="1632427" y="495705"/>
                  <a:pt x="1635399" y="499260"/>
                  <a:pt x="1639095" y="501950"/>
                </a:cubicBezTo>
                <a:cubicBezTo>
                  <a:pt x="1642771" y="504702"/>
                  <a:pt x="1646772" y="506972"/>
                  <a:pt x="1651030" y="508704"/>
                </a:cubicBezTo>
                <a:cubicBezTo>
                  <a:pt x="1655411" y="510504"/>
                  <a:pt x="1659688" y="512079"/>
                  <a:pt x="1664079" y="513430"/>
                </a:cubicBezTo>
                <a:cubicBezTo>
                  <a:pt x="1668156" y="514779"/>
                  <a:pt x="1672146" y="516395"/>
                  <a:pt x="1676014" y="518269"/>
                </a:cubicBezTo>
                <a:cubicBezTo>
                  <a:pt x="1679357" y="519811"/>
                  <a:pt x="1682319" y="522079"/>
                  <a:pt x="1684672" y="524909"/>
                </a:cubicBezTo>
                <a:cubicBezTo>
                  <a:pt x="1686986" y="527895"/>
                  <a:pt x="1688139" y="531609"/>
                  <a:pt x="1687939" y="535376"/>
                </a:cubicBezTo>
                <a:cubicBezTo>
                  <a:pt x="1688034" y="537775"/>
                  <a:pt x="1687501" y="540156"/>
                  <a:pt x="1686396" y="542288"/>
                </a:cubicBezTo>
                <a:cubicBezTo>
                  <a:pt x="1685291" y="544418"/>
                  <a:pt x="1683653" y="546225"/>
                  <a:pt x="1681633" y="547531"/>
                </a:cubicBezTo>
                <a:cubicBezTo>
                  <a:pt x="1676556" y="550698"/>
                  <a:pt x="1670622" y="552231"/>
                  <a:pt x="1664641" y="551920"/>
                </a:cubicBezTo>
                <a:cubicBezTo>
                  <a:pt x="1658135" y="552168"/>
                  <a:pt x="1651677" y="550652"/>
                  <a:pt x="1645962" y="547531"/>
                </a:cubicBezTo>
                <a:cubicBezTo>
                  <a:pt x="1640933" y="544535"/>
                  <a:pt x="1636628" y="540461"/>
                  <a:pt x="1633351" y="535601"/>
                </a:cubicBezTo>
                <a:lnTo>
                  <a:pt x="1619064" y="549894"/>
                </a:lnTo>
                <a:cubicBezTo>
                  <a:pt x="1624160" y="556574"/>
                  <a:pt x="1630655" y="562066"/>
                  <a:pt x="1638085" y="565989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6972" y="1119707"/>
            <a:ext cx="271233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95" dirty="0">
                <a:solidFill>
                  <a:srgbClr val="3AB951"/>
                </a:solidFill>
              </a:rPr>
              <a:t>Команда</a:t>
            </a:r>
            <a:endParaRPr spc="-195" dirty="0">
              <a:solidFill>
                <a:srgbClr val="3AB951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1121" y="2313432"/>
            <a:ext cx="278891" cy="286512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3367" y="6230111"/>
            <a:ext cx="278891" cy="2865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6747" y="6230111"/>
            <a:ext cx="278892" cy="28651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0128" y="6230111"/>
            <a:ext cx="278892" cy="28651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3507" y="6230111"/>
            <a:ext cx="280416" cy="28651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8411" y="6230111"/>
            <a:ext cx="278892" cy="28651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1792" y="6230111"/>
            <a:ext cx="278892" cy="28651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5171" y="6230111"/>
            <a:ext cx="278892" cy="28651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0076" y="6230111"/>
            <a:ext cx="278892" cy="28651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3456" y="6230111"/>
            <a:ext cx="278892" cy="28651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6835" y="6230111"/>
            <a:ext cx="278892" cy="28651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0216" y="6230111"/>
            <a:ext cx="278892" cy="28651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9" y="6230111"/>
            <a:ext cx="278892" cy="28651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0" y="6230111"/>
            <a:ext cx="278892" cy="286512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3878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9</a:t>
            </a:fld>
            <a:endParaRPr spc="-40" dirty="0"/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3842B14C-E07F-43C5-ED8D-9EA6B4044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9" y="6025099"/>
            <a:ext cx="1766022" cy="55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65BC0227-4D27-F1E0-FDED-360641302CE3}"/>
              </a:ext>
            </a:extLst>
          </p:cNvPr>
          <p:cNvSpPr/>
          <p:nvPr/>
        </p:nvSpPr>
        <p:spPr>
          <a:xfrm>
            <a:off x="2223407" y="6073513"/>
            <a:ext cx="528567" cy="510591"/>
          </a:xfrm>
          <a:custGeom>
            <a:avLst/>
            <a:gdLst>
              <a:gd name="connsiteX0" fmla="*/ 528567 w 528567"/>
              <a:gd name="connsiteY0" fmla="*/ 0 h 510591"/>
              <a:gd name="connsiteX1" fmla="*/ 314442 w 528567"/>
              <a:gd name="connsiteY1" fmla="*/ 0 h 510591"/>
              <a:gd name="connsiteX2" fmla="*/ 104929 w 528567"/>
              <a:gd name="connsiteY2" fmla="*/ 211551 h 510591"/>
              <a:gd name="connsiteX3" fmla="*/ 127868 w 528567"/>
              <a:gd name="connsiteY3" fmla="*/ 234711 h 510591"/>
              <a:gd name="connsiteX4" fmla="*/ 276000 w 528567"/>
              <a:gd name="connsiteY4" fmla="*/ 85134 h 510591"/>
              <a:gd name="connsiteX5" fmla="*/ 278272 w 528567"/>
              <a:gd name="connsiteY5" fmla="*/ 86968 h 510591"/>
              <a:gd name="connsiteX6" fmla="*/ 287324 w 528567"/>
              <a:gd name="connsiteY6" fmla="*/ 95194 h 510591"/>
              <a:gd name="connsiteX7" fmla="*/ 311654 w 528567"/>
              <a:gd name="connsiteY7" fmla="*/ 123496 h 510591"/>
              <a:gd name="connsiteX8" fmla="*/ 353392 w 528567"/>
              <a:gd name="connsiteY8" fmla="*/ 233973 h 510591"/>
              <a:gd name="connsiteX9" fmla="*/ 353474 w 528567"/>
              <a:gd name="connsiteY9" fmla="*/ 234807 h 510591"/>
              <a:gd name="connsiteX10" fmla="*/ 353758 w 528567"/>
              <a:gd name="connsiteY10" fmla="*/ 237922 h 510591"/>
              <a:gd name="connsiteX11" fmla="*/ 353990 w 528567"/>
              <a:gd name="connsiteY11" fmla="*/ 241618 h 510591"/>
              <a:gd name="connsiteX12" fmla="*/ 352869 w 528567"/>
              <a:gd name="connsiteY12" fmla="*/ 281313 h 510591"/>
              <a:gd name="connsiteX13" fmla="*/ 352562 w 528567"/>
              <a:gd name="connsiteY13" fmla="*/ 283929 h 510591"/>
              <a:gd name="connsiteX14" fmla="*/ 380622 w 528567"/>
              <a:gd name="connsiteY14" fmla="*/ 312267 h 510591"/>
              <a:gd name="connsiteX15" fmla="*/ 382484 w 528567"/>
              <a:gd name="connsiteY15" fmla="*/ 302133 h 510591"/>
              <a:gd name="connsiteX16" fmla="*/ 386729 w 528567"/>
              <a:gd name="connsiteY16" fmla="*/ 255300 h 510591"/>
              <a:gd name="connsiteX17" fmla="*/ 369746 w 528567"/>
              <a:gd name="connsiteY17" fmla="*/ 163116 h 510591"/>
              <a:gd name="connsiteX18" fmla="*/ 368984 w 528567"/>
              <a:gd name="connsiteY18" fmla="*/ 161134 h 510591"/>
              <a:gd name="connsiteX19" fmla="*/ 528567 w 528567"/>
              <a:gd name="connsiteY19" fmla="*/ 0 h 510591"/>
              <a:gd name="connsiteX20" fmla="*/ 450420 w 528567"/>
              <a:gd name="connsiteY20" fmla="*/ 32608 h 510591"/>
              <a:gd name="connsiteX21" fmla="*/ 354154 w 528567"/>
              <a:gd name="connsiteY21" fmla="*/ 129785 h 510591"/>
              <a:gd name="connsiteX22" fmla="*/ 352032 w 528567"/>
              <a:gd name="connsiteY22" fmla="*/ 126141 h 510591"/>
              <a:gd name="connsiteX23" fmla="*/ 301586 w 528567"/>
              <a:gd name="connsiteY23" fmla="*/ 64203 h 510591"/>
              <a:gd name="connsiteX24" fmla="*/ 299015 w 528567"/>
              <a:gd name="connsiteY24" fmla="*/ 61901 h 510591"/>
              <a:gd name="connsiteX25" fmla="*/ 328030 w 528567"/>
              <a:gd name="connsiteY25" fmla="*/ 32608 h 510591"/>
              <a:gd name="connsiteX26" fmla="*/ 450420 w 528567"/>
              <a:gd name="connsiteY26" fmla="*/ 32608 h 510591"/>
              <a:gd name="connsiteX27" fmla="*/ 81997 w 528567"/>
              <a:gd name="connsiteY27" fmla="*/ 224152 h 510591"/>
              <a:gd name="connsiteX28" fmla="*/ 58429 w 528567"/>
              <a:gd name="connsiteY28" fmla="*/ 247937 h 510591"/>
              <a:gd name="connsiteX29" fmla="*/ 87094 w 528567"/>
              <a:gd name="connsiteY29" fmla="*/ 276887 h 510591"/>
              <a:gd name="connsiteX30" fmla="*/ 131568 w 528567"/>
              <a:gd name="connsiteY30" fmla="*/ 321156 h 510591"/>
              <a:gd name="connsiteX31" fmla="*/ 171766 w 528567"/>
              <a:gd name="connsiteY31" fmla="*/ 282066 h 510591"/>
              <a:gd name="connsiteX32" fmla="*/ 213549 w 528567"/>
              <a:gd name="connsiteY32" fmla="*/ 321954 h 510591"/>
              <a:gd name="connsiteX33" fmla="*/ 320287 w 528567"/>
              <a:gd name="connsiteY33" fmla="*/ 210314 h 510591"/>
              <a:gd name="connsiteX34" fmla="*/ 319278 w 528567"/>
              <a:gd name="connsiteY34" fmla="*/ 207147 h 510591"/>
              <a:gd name="connsiteX35" fmla="*/ 310518 w 528567"/>
              <a:gd name="connsiteY35" fmla="*/ 184226 h 510591"/>
              <a:gd name="connsiteX36" fmla="*/ 307319 w 528567"/>
              <a:gd name="connsiteY36" fmla="*/ 177080 h 510591"/>
              <a:gd name="connsiteX37" fmla="*/ 215732 w 528567"/>
              <a:gd name="connsiteY37" fmla="*/ 272066 h 510591"/>
              <a:gd name="connsiteX38" fmla="*/ 213505 w 528567"/>
              <a:gd name="connsiteY38" fmla="*/ 274316 h 510591"/>
              <a:gd name="connsiteX39" fmla="*/ 171558 w 528567"/>
              <a:gd name="connsiteY39" fmla="*/ 234271 h 510591"/>
              <a:gd name="connsiteX40" fmla="*/ 132203 w 528567"/>
              <a:gd name="connsiteY40" fmla="*/ 274540 h 510591"/>
              <a:gd name="connsiteX41" fmla="*/ 110662 w 528567"/>
              <a:gd name="connsiteY41" fmla="*/ 253094 h 510591"/>
              <a:gd name="connsiteX42" fmla="*/ 81997 w 528567"/>
              <a:gd name="connsiteY42" fmla="*/ 224152 h 510591"/>
              <a:gd name="connsiteX43" fmla="*/ 314419 w 528567"/>
              <a:gd name="connsiteY43" fmla="*/ 510592 h 510591"/>
              <a:gd name="connsiteX44" fmla="*/ 528567 w 528567"/>
              <a:gd name="connsiteY44" fmla="*/ 510592 h 510591"/>
              <a:gd name="connsiteX45" fmla="*/ 292093 w 528567"/>
              <a:gd name="connsiteY45" fmla="*/ 271820 h 510591"/>
              <a:gd name="connsiteX46" fmla="*/ 269945 w 528567"/>
              <a:gd name="connsiteY46" fmla="*/ 295784 h 510591"/>
              <a:gd name="connsiteX47" fmla="*/ 330064 w 528567"/>
              <a:gd name="connsiteY47" fmla="*/ 356492 h 510591"/>
              <a:gd name="connsiteX48" fmla="*/ 328950 w 528567"/>
              <a:gd name="connsiteY48" fmla="*/ 358623 h 510591"/>
              <a:gd name="connsiteX49" fmla="*/ 139544 w 528567"/>
              <a:gd name="connsiteY49" fmla="*/ 477834 h 510591"/>
              <a:gd name="connsiteX50" fmla="*/ 134169 w 528567"/>
              <a:gd name="connsiteY50" fmla="*/ 477969 h 510591"/>
              <a:gd name="connsiteX51" fmla="*/ 55193 w 528567"/>
              <a:gd name="connsiteY51" fmla="*/ 477969 h 510591"/>
              <a:gd name="connsiteX52" fmla="*/ 168650 w 528567"/>
              <a:gd name="connsiteY52" fmla="*/ 363415 h 510591"/>
              <a:gd name="connsiteX53" fmla="*/ 224844 w 528567"/>
              <a:gd name="connsiteY53" fmla="*/ 420144 h 510591"/>
              <a:gd name="connsiteX54" fmla="*/ 228425 w 528567"/>
              <a:gd name="connsiteY54" fmla="*/ 418006 h 510591"/>
              <a:gd name="connsiteX55" fmla="*/ 247365 w 528567"/>
              <a:gd name="connsiteY55" fmla="*/ 405353 h 510591"/>
              <a:gd name="connsiteX56" fmla="*/ 252350 w 528567"/>
              <a:gd name="connsiteY56" fmla="*/ 401612 h 510591"/>
              <a:gd name="connsiteX57" fmla="*/ 168650 w 528567"/>
              <a:gd name="connsiteY57" fmla="*/ 317088 h 510591"/>
              <a:gd name="connsiteX58" fmla="*/ 0 w 528567"/>
              <a:gd name="connsiteY58" fmla="*/ 487373 h 510591"/>
              <a:gd name="connsiteX59" fmla="*/ 0 w 528567"/>
              <a:gd name="connsiteY59" fmla="*/ 510592 h 510591"/>
              <a:gd name="connsiteX60" fmla="*/ 139805 w 528567"/>
              <a:gd name="connsiteY60" fmla="*/ 510592 h 510591"/>
              <a:gd name="connsiteX61" fmla="*/ 270671 w 528567"/>
              <a:gd name="connsiteY61" fmla="*/ 470070 h 510591"/>
              <a:gd name="connsiteX62" fmla="*/ 272868 w 528567"/>
              <a:gd name="connsiteY62" fmla="*/ 468639 h 510591"/>
              <a:gd name="connsiteX63" fmla="*/ 314419 w 528567"/>
              <a:gd name="connsiteY63" fmla="*/ 510592 h 510591"/>
              <a:gd name="connsiteX64" fmla="*/ 354147 w 528567"/>
              <a:gd name="connsiteY64" fmla="*/ 380807 h 510591"/>
              <a:gd name="connsiteX65" fmla="*/ 450383 w 528567"/>
              <a:gd name="connsiteY65" fmla="*/ 477976 h 510591"/>
              <a:gd name="connsiteX66" fmla="*/ 327986 w 528567"/>
              <a:gd name="connsiteY66" fmla="*/ 477976 h 510591"/>
              <a:gd name="connsiteX67" fmla="*/ 298992 w 528567"/>
              <a:gd name="connsiteY67" fmla="*/ 448699 h 510591"/>
              <a:gd name="connsiteX68" fmla="*/ 301570 w 528567"/>
              <a:gd name="connsiteY68" fmla="*/ 446396 h 510591"/>
              <a:gd name="connsiteX69" fmla="*/ 352032 w 528567"/>
              <a:gd name="connsiteY69" fmla="*/ 384451 h 510591"/>
              <a:gd name="connsiteX70" fmla="*/ 354147 w 528567"/>
              <a:gd name="connsiteY70" fmla="*/ 380807 h 510591"/>
              <a:gd name="connsiteX71" fmla="*/ 217272 w 528567"/>
              <a:gd name="connsiteY71" fmla="*/ 49158 h 510591"/>
              <a:gd name="connsiteX72" fmla="*/ 241953 w 528567"/>
              <a:gd name="connsiteY72" fmla="*/ 24240 h 510591"/>
              <a:gd name="connsiteX73" fmla="*/ 234733 w 528567"/>
              <a:gd name="connsiteY73" fmla="*/ 21066 h 510591"/>
              <a:gd name="connsiteX74" fmla="*/ 133818 w 528567"/>
              <a:gd name="connsiteY74" fmla="*/ 0 h 510591"/>
              <a:gd name="connsiteX75" fmla="*/ 7 w 528567"/>
              <a:gd name="connsiteY75" fmla="*/ 0 h 510591"/>
              <a:gd name="connsiteX76" fmla="*/ 0 w 528567"/>
              <a:gd name="connsiteY76" fmla="*/ 363817 h 510591"/>
              <a:gd name="connsiteX77" fmla="*/ 63474 w 528567"/>
              <a:gd name="connsiteY77" fmla="*/ 299726 h 510591"/>
              <a:gd name="connsiteX78" fmla="*/ 40535 w 528567"/>
              <a:gd name="connsiteY78" fmla="*/ 276567 h 510591"/>
              <a:gd name="connsiteX79" fmla="*/ 32432 w 528567"/>
              <a:gd name="connsiteY79" fmla="*/ 284756 h 510591"/>
              <a:gd name="connsiteX80" fmla="*/ 32298 w 528567"/>
              <a:gd name="connsiteY80" fmla="*/ 32623 h 510591"/>
              <a:gd name="connsiteX81" fmla="*/ 139544 w 528567"/>
              <a:gd name="connsiteY81" fmla="*/ 32765 h 510591"/>
              <a:gd name="connsiteX82" fmla="*/ 214006 w 528567"/>
              <a:gd name="connsiteY82" fmla="*/ 47869 h 510591"/>
              <a:gd name="connsiteX83" fmla="*/ 217272 w 528567"/>
              <a:gd name="connsiteY83" fmla="*/ 49158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28567" h="510591">
                <a:moveTo>
                  <a:pt x="528567" y="0"/>
                </a:moveTo>
                <a:lnTo>
                  <a:pt x="314442" y="0"/>
                </a:lnTo>
                <a:lnTo>
                  <a:pt x="104929" y="211551"/>
                </a:lnTo>
                <a:lnTo>
                  <a:pt x="127868" y="234711"/>
                </a:lnTo>
                <a:lnTo>
                  <a:pt x="276000" y="85134"/>
                </a:lnTo>
                <a:lnTo>
                  <a:pt x="278272" y="86968"/>
                </a:lnTo>
                <a:cubicBezTo>
                  <a:pt x="281434" y="89539"/>
                  <a:pt x="284402" y="92348"/>
                  <a:pt x="287324" y="95194"/>
                </a:cubicBezTo>
                <a:cubicBezTo>
                  <a:pt x="296233" y="103875"/>
                  <a:pt x="304352" y="113398"/>
                  <a:pt x="311654" y="123496"/>
                </a:cubicBezTo>
                <a:cubicBezTo>
                  <a:pt x="335206" y="156037"/>
                  <a:pt x="349625" y="193824"/>
                  <a:pt x="353392" y="233973"/>
                </a:cubicBezTo>
                <a:cubicBezTo>
                  <a:pt x="353414" y="234249"/>
                  <a:pt x="353444" y="234525"/>
                  <a:pt x="353474" y="234807"/>
                </a:cubicBezTo>
                <a:lnTo>
                  <a:pt x="353758" y="237922"/>
                </a:lnTo>
                <a:lnTo>
                  <a:pt x="353990" y="241618"/>
                </a:lnTo>
                <a:cubicBezTo>
                  <a:pt x="354812" y="254845"/>
                  <a:pt x="354431" y="268154"/>
                  <a:pt x="352869" y="281313"/>
                </a:cubicBezTo>
                <a:lnTo>
                  <a:pt x="352562" y="283929"/>
                </a:lnTo>
                <a:lnTo>
                  <a:pt x="380622" y="312267"/>
                </a:lnTo>
                <a:lnTo>
                  <a:pt x="382484" y="302133"/>
                </a:lnTo>
                <a:cubicBezTo>
                  <a:pt x="385316" y="286701"/>
                  <a:pt x="386729" y="271000"/>
                  <a:pt x="386729" y="255300"/>
                </a:cubicBezTo>
                <a:cubicBezTo>
                  <a:pt x="386729" y="223772"/>
                  <a:pt x="381025" y="192520"/>
                  <a:pt x="369746" y="163116"/>
                </a:cubicBezTo>
                <a:lnTo>
                  <a:pt x="368984" y="161134"/>
                </a:lnTo>
                <a:lnTo>
                  <a:pt x="528567" y="0"/>
                </a:lnTo>
                <a:close/>
                <a:moveTo>
                  <a:pt x="450420" y="32608"/>
                </a:moveTo>
                <a:lnTo>
                  <a:pt x="354154" y="129785"/>
                </a:lnTo>
                <a:lnTo>
                  <a:pt x="352032" y="126141"/>
                </a:lnTo>
                <a:cubicBezTo>
                  <a:pt x="338562" y="102981"/>
                  <a:pt x="321483" y="82027"/>
                  <a:pt x="301586" y="64203"/>
                </a:cubicBezTo>
                <a:lnTo>
                  <a:pt x="299015" y="61901"/>
                </a:lnTo>
                <a:lnTo>
                  <a:pt x="328030" y="32608"/>
                </a:lnTo>
                <a:lnTo>
                  <a:pt x="450420" y="32608"/>
                </a:lnTo>
                <a:close/>
                <a:moveTo>
                  <a:pt x="81997" y="224152"/>
                </a:moveTo>
                <a:lnTo>
                  <a:pt x="58429" y="247937"/>
                </a:lnTo>
                <a:lnTo>
                  <a:pt x="87094" y="276887"/>
                </a:lnTo>
                <a:lnTo>
                  <a:pt x="131568" y="321156"/>
                </a:lnTo>
                <a:lnTo>
                  <a:pt x="171766" y="282066"/>
                </a:lnTo>
                <a:lnTo>
                  <a:pt x="213549" y="321954"/>
                </a:lnTo>
                <a:lnTo>
                  <a:pt x="320287" y="210314"/>
                </a:lnTo>
                <a:lnTo>
                  <a:pt x="319278" y="207147"/>
                </a:lnTo>
                <a:cubicBezTo>
                  <a:pt x="316789" y="199345"/>
                  <a:pt x="313852" y="191693"/>
                  <a:pt x="310518" y="184226"/>
                </a:cubicBezTo>
                <a:lnTo>
                  <a:pt x="307319" y="177080"/>
                </a:lnTo>
                <a:cubicBezTo>
                  <a:pt x="275948" y="208771"/>
                  <a:pt x="247110" y="240389"/>
                  <a:pt x="215732" y="272066"/>
                </a:cubicBezTo>
                <a:lnTo>
                  <a:pt x="213505" y="274316"/>
                </a:lnTo>
                <a:lnTo>
                  <a:pt x="171558" y="234271"/>
                </a:lnTo>
                <a:lnTo>
                  <a:pt x="132203" y="274540"/>
                </a:lnTo>
                <a:lnTo>
                  <a:pt x="110662" y="253094"/>
                </a:lnTo>
                <a:lnTo>
                  <a:pt x="81997" y="224152"/>
                </a:lnTo>
                <a:close/>
                <a:moveTo>
                  <a:pt x="314419" y="510592"/>
                </a:moveTo>
                <a:lnTo>
                  <a:pt x="528567" y="510592"/>
                </a:lnTo>
                <a:lnTo>
                  <a:pt x="292093" y="271820"/>
                </a:lnTo>
                <a:lnTo>
                  <a:pt x="269945" y="295784"/>
                </a:lnTo>
                <a:lnTo>
                  <a:pt x="330064" y="356492"/>
                </a:lnTo>
                <a:lnTo>
                  <a:pt x="328950" y="358623"/>
                </a:lnTo>
                <a:cubicBezTo>
                  <a:pt x="291547" y="430353"/>
                  <a:pt x="219896" y="475763"/>
                  <a:pt x="139544" y="477834"/>
                </a:cubicBezTo>
                <a:lnTo>
                  <a:pt x="134169" y="477969"/>
                </a:lnTo>
                <a:lnTo>
                  <a:pt x="55193" y="477969"/>
                </a:lnTo>
                <a:lnTo>
                  <a:pt x="168650" y="363415"/>
                </a:lnTo>
                <a:lnTo>
                  <a:pt x="224844" y="420144"/>
                </a:lnTo>
                <a:lnTo>
                  <a:pt x="228425" y="418006"/>
                </a:lnTo>
                <a:cubicBezTo>
                  <a:pt x="234942" y="414123"/>
                  <a:pt x="241288" y="409913"/>
                  <a:pt x="247365" y="405353"/>
                </a:cubicBezTo>
                <a:lnTo>
                  <a:pt x="252350" y="401612"/>
                </a:lnTo>
                <a:lnTo>
                  <a:pt x="168650" y="317088"/>
                </a:lnTo>
                <a:lnTo>
                  <a:pt x="0" y="487373"/>
                </a:lnTo>
                <a:lnTo>
                  <a:pt x="0" y="510592"/>
                </a:lnTo>
                <a:lnTo>
                  <a:pt x="139805" y="510592"/>
                </a:lnTo>
                <a:cubicBezTo>
                  <a:pt x="186395" y="509496"/>
                  <a:pt x="231496" y="495569"/>
                  <a:pt x="270671" y="470070"/>
                </a:cubicBezTo>
                <a:lnTo>
                  <a:pt x="272868" y="468639"/>
                </a:lnTo>
                <a:lnTo>
                  <a:pt x="314419" y="510592"/>
                </a:lnTo>
                <a:close/>
                <a:moveTo>
                  <a:pt x="354147" y="380807"/>
                </a:moveTo>
                <a:lnTo>
                  <a:pt x="450383" y="477976"/>
                </a:lnTo>
                <a:lnTo>
                  <a:pt x="327986" y="477976"/>
                </a:lnTo>
                <a:lnTo>
                  <a:pt x="298992" y="448699"/>
                </a:lnTo>
                <a:lnTo>
                  <a:pt x="301570" y="446396"/>
                </a:lnTo>
                <a:cubicBezTo>
                  <a:pt x="321468" y="428572"/>
                  <a:pt x="338548" y="407610"/>
                  <a:pt x="352032" y="384451"/>
                </a:cubicBezTo>
                <a:lnTo>
                  <a:pt x="354147" y="380807"/>
                </a:lnTo>
                <a:close/>
                <a:moveTo>
                  <a:pt x="217272" y="49158"/>
                </a:moveTo>
                <a:lnTo>
                  <a:pt x="241953" y="24240"/>
                </a:lnTo>
                <a:lnTo>
                  <a:pt x="234733" y="21066"/>
                </a:lnTo>
                <a:cubicBezTo>
                  <a:pt x="202846" y="7027"/>
                  <a:pt x="168590" y="0"/>
                  <a:pt x="133818" y="0"/>
                </a:cubicBezTo>
                <a:lnTo>
                  <a:pt x="7" y="0"/>
                </a:lnTo>
                <a:lnTo>
                  <a:pt x="0" y="363817"/>
                </a:lnTo>
                <a:lnTo>
                  <a:pt x="63474" y="299726"/>
                </a:lnTo>
                <a:lnTo>
                  <a:pt x="40535" y="276567"/>
                </a:lnTo>
                <a:lnTo>
                  <a:pt x="32432" y="284756"/>
                </a:lnTo>
                <a:lnTo>
                  <a:pt x="32298" y="32623"/>
                </a:lnTo>
                <a:lnTo>
                  <a:pt x="139544" y="32765"/>
                </a:lnTo>
                <a:cubicBezTo>
                  <a:pt x="165039" y="33428"/>
                  <a:pt x="190243" y="38502"/>
                  <a:pt x="214006" y="47869"/>
                </a:cubicBezTo>
                <a:lnTo>
                  <a:pt x="217272" y="49158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C23467DD-C0E9-6303-3D77-423AC4403696}"/>
              </a:ext>
            </a:extLst>
          </p:cNvPr>
          <p:cNvSpPr/>
          <p:nvPr/>
        </p:nvSpPr>
        <p:spPr>
          <a:xfrm>
            <a:off x="2318815" y="6073513"/>
            <a:ext cx="450839" cy="244464"/>
          </a:xfrm>
          <a:custGeom>
            <a:avLst/>
            <a:gdLst>
              <a:gd name="connsiteX0" fmla="*/ 181170 w 450839"/>
              <a:gd name="connsiteY0" fmla="*/ 101103 h 244464"/>
              <a:gd name="connsiteX1" fmla="*/ 37373 w 450839"/>
              <a:gd name="connsiteY1" fmla="*/ 244465 h 244464"/>
              <a:gd name="connsiteX2" fmla="*/ 0 w 450839"/>
              <a:gd name="connsiteY2" fmla="*/ 207200 h 244464"/>
              <a:gd name="connsiteX3" fmla="*/ 207832 w 450839"/>
              <a:gd name="connsiteY3" fmla="*/ 0 h 244464"/>
              <a:gd name="connsiteX4" fmla="*/ 450839 w 450839"/>
              <a:gd name="connsiteY4" fmla="*/ 0 h 244464"/>
              <a:gd name="connsiteX5" fmla="*/ 285463 w 450839"/>
              <a:gd name="connsiteY5" fmla="*/ 164859 h 244464"/>
              <a:gd name="connsiteX6" fmla="*/ 265610 w 450839"/>
              <a:gd name="connsiteY6" fmla="*/ 184658 h 244464"/>
              <a:gd name="connsiteX7" fmla="*/ 255691 w 450839"/>
              <a:gd name="connsiteY7" fmla="*/ 120016 h 244464"/>
              <a:gd name="connsiteX8" fmla="*/ 260744 w 450839"/>
              <a:gd name="connsiteY8" fmla="*/ 114978 h 244464"/>
              <a:gd name="connsiteX9" fmla="*/ 323374 w 450839"/>
              <a:gd name="connsiteY9" fmla="*/ 52556 h 244464"/>
              <a:gd name="connsiteX10" fmla="*/ 229874 w 450839"/>
              <a:gd name="connsiteY10" fmla="*/ 52556 h 244464"/>
              <a:gd name="connsiteX11" fmla="*/ 218408 w 450839"/>
              <a:gd name="connsiteY11" fmla="*/ 63980 h 244464"/>
              <a:gd name="connsiteX12" fmla="*/ 218415 w 450839"/>
              <a:gd name="connsiteY12" fmla="*/ 63980 h 244464"/>
              <a:gd name="connsiteX13" fmla="*/ 181170 w 450839"/>
              <a:gd name="connsiteY13" fmla="*/ 101103 h 244464"/>
              <a:gd name="connsiteX14" fmla="*/ 123929 w 450839"/>
              <a:gd name="connsiteY14" fmla="*/ 63503 h 244464"/>
              <a:gd name="connsiteX15" fmla="*/ 127099 w 450839"/>
              <a:gd name="connsiteY15" fmla="*/ 60939 h 244464"/>
              <a:gd name="connsiteX16" fmla="*/ 124362 w 450839"/>
              <a:gd name="connsiteY16" fmla="*/ 63674 h 244464"/>
              <a:gd name="connsiteX17" fmla="*/ 123929 w 450839"/>
              <a:gd name="connsiteY17" fmla="*/ 63503 h 24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0839" h="244464">
                <a:moveTo>
                  <a:pt x="181170" y="101103"/>
                </a:moveTo>
                <a:lnTo>
                  <a:pt x="37373" y="244465"/>
                </a:lnTo>
                <a:lnTo>
                  <a:pt x="0" y="207200"/>
                </a:lnTo>
                <a:lnTo>
                  <a:pt x="207832" y="0"/>
                </a:lnTo>
                <a:lnTo>
                  <a:pt x="450839" y="0"/>
                </a:lnTo>
                <a:lnTo>
                  <a:pt x="285463" y="164859"/>
                </a:lnTo>
                <a:lnTo>
                  <a:pt x="265610" y="184658"/>
                </a:lnTo>
                <a:lnTo>
                  <a:pt x="255691" y="120016"/>
                </a:lnTo>
                <a:lnTo>
                  <a:pt x="260744" y="114978"/>
                </a:lnTo>
                <a:lnTo>
                  <a:pt x="323374" y="52556"/>
                </a:lnTo>
                <a:lnTo>
                  <a:pt x="229874" y="52556"/>
                </a:lnTo>
                <a:lnTo>
                  <a:pt x="218408" y="63980"/>
                </a:lnTo>
                <a:lnTo>
                  <a:pt x="218415" y="63980"/>
                </a:lnTo>
                <a:lnTo>
                  <a:pt x="181170" y="101103"/>
                </a:lnTo>
                <a:close/>
                <a:moveTo>
                  <a:pt x="123929" y="63503"/>
                </a:moveTo>
                <a:lnTo>
                  <a:pt x="127099" y="60939"/>
                </a:lnTo>
                <a:lnTo>
                  <a:pt x="124362" y="63674"/>
                </a:lnTo>
                <a:lnTo>
                  <a:pt x="123929" y="63503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5" name="Полилиния: фигура 34">
            <a:extLst>
              <a:ext uri="{FF2B5EF4-FFF2-40B4-BE49-F238E27FC236}">
                <a16:creationId xmlns:a16="http://schemas.microsoft.com/office/drawing/2014/main" id="{CDAB01BE-9D02-52F5-071C-294F9BAC15B8}"/>
              </a:ext>
            </a:extLst>
          </p:cNvPr>
          <p:cNvSpPr/>
          <p:nvPr/>
        </p:nvSpPr>
        <p:spPr>
          <a:xfrm>
            <a:off x="2357524" y="6335226"/>
            <a:ext cx="412142" cy="248884"/>
          </a:xfrm>
          <a:custGeom>
            <a:avLst/>
            <a:gdLst>
              <a:gd name="connsiteX0" fmla="*/ 121387 w 412142"/>
              <a:gd name="connsiteY0" fmla="*/ 210247 h 248884"/>
              <a:gd name="connsiteX1" fmla="*/ 102275 w 412142"/>
              <a:gd name="connsiteY1" fmla="*/ 191194 h 248884"/>
              <a:gd name="connsiteX2" fmla="*/ 145912 w 412142"/>
              <a:gd name="connsiteY2" fmla="*/ 160173 h 248884"/>
              <a:gd name="connsiteX3" fmla="*/ 182171 w 412142"/>
              <a:gd name="connsiteY3" fmla="*/ 196321 h 248884"/>
              <a:gd name="connsiteX4" fmla="*/ 284648 w 412142"/>
              <a:gd name="connsiteY4" fmla="*/ 196313 h 248884"/>
              <a:gd name="connsiteX5" fmla="*/ 222040 w 412142"/>
              <a:gd name="connsiteY5" fmla="*/ 133898 h 248884"/>
              <a:gd name="connsiteX6" fmla="*/ 126403 w 412142"/>
              <a:gd name="connsiteY6" fmla="*/ 38547 h 248884"/>
              <a:gd name="connsiteX7" fmla="*/ 162490 w 412142"/>
              <a:gd name="connsiteY7" fmla="*/ 0 h 248884"/>
              <a:gd name="connsiteX8" fmla="*/ 412143 w 412142"/>
              <a:gd name="connsiteY8" fmla="*/ 248884 h 248884"/>
              <a:gd name="connsiteX9" fmla="*/ 160144 w 412142"/>
              <a:gd name="connsiteY9" fmla="*/ 248884 h 248884"/>
              <a:gd name="connsiteX10" fmla="*/ 121387 w 412142"/>
              <a:gd name="connsiteY10" fmla="*/ 210247 h 248884"/>
              <a:gd name="connsiteX11" fmla="*/ 43763 w 412142"/>
              <a:gd name="connsiteY11" fmla="*/ 132862 h 248884"/>
              <a:gd name="connsiteX12" fmla="*/ 0 w 412142"/>
              <a:gd name="connsiteY12" fmla="*/ 90254 h 248884"/>
              <a:gd name="connsiteX13" fmla="*/ 37380 w 412142"/>
              <a:gd name="connsiteY13" fmla="*/ 52989 h 248884"/>
              <a:gd name="connsiteX14" fmla="*/ 124863 w 412142"/>
              <a:gd name="connsiteY14" fmla="*/ 139189 h 248884"/>
              <a:gd name="connsiteX15" fmla="*/ 80143 w 412142"/>
              <a:gd name="connsiteY15" fmla="*/ 169129 h 248884"/>
              <a:gd name="connsiteX16" fmla="*/ 43763 w 412142"/>
              <a:gd name="connsiteY16" fmla="*/ 132862 h 24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42" h="248884">
                <a:moveTo>
                  <a:pt x="121387" y="210247"/>
                </a:moveTo>
                <a:lnTo>
                  <a:pt x="102275" y="191194"/>
                </a:lnTo>
                <a:cubicBezTo>
                  <a:pt x="118069" y="182788"/>
                  <a:pt x="132727" y="172371"/>
                  <a:pt x="145912" y="160173"/>
                </a:cubicBezTo>
                <a:lnTo>
                  <a:pt x="182171" y="196321"/>
                </a:lnTo>
                <a:lnTo>
                  <a:pt x="284648" y="196313"/>
                </a:lnTo>
                <a:lnTo>
                  <a:pt x="222040" y="133898"/>
                </a:lnTo>
                <a:lnTo>
                  <a:pt x="126403" y="38547"/>
                </a:lnTo>
                <a:lnTo>
                  <a:pt x="162490" y="0"/>
                </a:lnTo>
                <a:lnTo>
                  <a:pt x="412143" y="248884"/>
                </a:lnTo>
                <a:lnTo>
                  <a:pt x="160144" y="248884"/>
                </a:lnTo>
                <a:lnTo>
                  <a:pt x="121387" y="210247"/>
                </a:lnTo>
                <a:close/>
                <a:moveTo>
                  <a:pt x="43763" y="132862"/>
                </a:moveTo>
                <a:lnTo>
                  <a:pt x="0" y="90254"/>
                </a:lnTo>
                <a:lnTo>
                  <a:pt x="37380" y="52989"/>
                </a:lnTo>
                <a:lnTo>
                  <a:pt x="124863" y="139189"/>
                </a:lnTo>
                <a:cubicBezTo>
                  <a:pt x="109645" y="150463"/>
                  <a:pt x="96482" y="159502"/>
                  <a:pt x="80143" y="169129"/>
                </a:cubicBezTo>
                <a:lnTo>
                  <a:pt x="43763" y="132862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3E915514-B35E-B94B-013E-F46448370A33}"/>
              </a:ext>
            </a:extLst>
          </p:cNvPr>
          <p:cNvSpPr/>
          <p:nvPr/>
        </p:nvSpPr>
        <p:spPr>
          <a:xfrm>
            <a:off x="2213215" y="6073513"/>
            <a:ext cx="57031" cy="510591"/>
          </a:xfrm>
          <a:custGeom>
            <a:avLst/>
            <a:gdLst>
              <a:gd name="connsiteX0" fmla="*/ 57031 w 57031"/>
              <a:gd name="connsiteY0" fmla="*/ 45634 h 510591"/>
              <a:gd name="connsiteX1" fmla="*/ 57031 w 57031"/>
              <a:gd name="connsiteY1" fmla="*/ 52787 h 510591"/>
              <a:gd name="connsiteX2" fmla="*/ 57031 w 57031"/>
              <a:gd name="connsiteY2" fmla="*/ 316537 h 510591"/>
              <a:gd name="connsiteX3" fmla="*/ 0 w 57031"/>
              <a:gd name="connsiteY3" fmla="*/ 374398 h 510591"/>
              <a:gd name="connsiteX4" fmla="*/ 0 w 57031"/>
              <a:gd name="connsiteY4" fmla="*/ 0 h 510591"/>
              <a:gd name="connsiteX5" fmla="*/ 57031 w 57031"/>
              <a:gd name="connsiteY5" fmla="*/ 0 h 510591"/>
              <a:gd name="connsiteX6" fmla="*/ 57031 w 57031"/>
              <a:gd name="connsiteY6" fmla="*/ 45634 h 510591"/>
              <a:gd name="connsiteX7" fmla="*/ 57031 w 57031"/>
              <a:gd name="connsiteY7" fmla="*/ 510592 h 510591"/>
              <a:gd name="connsiteX8" fmla="*/ 0 w 57031"/>
              <a:gd name="connsiteY8" fmla="*/ 510592 h 510591"/>
              <a:gd name="connsiteX9" fmla="*/ 0 w 57031"/>
              <a:gd name="connsiteY9" fmla="*/ 497380 h 510591"/>
              <a:gd name="connsiteX10" fmla="*/ 57031 w 57031"/>
              <a:gd name="connsiteY10" fmla="*/ 440256 h 510591"/>
              <a:gd name="connsiteX11" fmla="*/ 57031 w 57031"/>
              <a:gd name="connsiteY11" fmla="*/ 510592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031" h="510591">
                <a:moveTo>
                  <a:pt x="57031" y="45634"/>
                </a:moveTo>
                <a:lnTo>
                  <a:pt x="57031" y="52787"/>
                </a:lnTo>
                <a:lnTo>
                  <a:pt x="57031" y="316537"/>
                </a:lnTo>
                <a:lnTo>
                  <a:pt x="0" y="374398"/>
                </a:lnTo>
                <a:lnTo>
                  <a:pt x="0" y="0"/>
                </a:lnTo>
                <a:lnTo>
                  <a:pt x="57031" y="0"/>
                </a:lnTo>
                <a:lnTo>
                  <a:pt x="57031" y="45634"/>
                </a:lnTo>
                <a:close/>
                <a:moveTo>
                  <a:pt x="57031" y="510592"/>
                </a:moveTo>
                <a:lnTo>
                  <a:pt x="0" y="510592"/>
                </a:lnTo>
                <a:lnTo>
                  <a:pt x="0" y="497380"/>
                </a:lnTo>
                <a:lnTo>
                  <a:pt x="57031" y="440256"/>
                </a:lnTo>
                <a:lnTo>
                  <a:pt x="57031" y="510592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7" name="Полилиния: фигура 36">
            <a:extLst>
              <a:ext uri="{FF2B5EF4-FFF2-40B4-BE49-F238E27FC236}">
                <a16:creationId xmlns:a16="http://schemas.microsoft.com/office/drawing/2014/main" id="{A4BDE8DF-D518-946B-18BC-73F09A56869C}"/>
              </a:ext>
            </a:extLst>
          </p:cNvPr>
          <p:cNvSpPr/>
          <p:nvPr/>
        </p:nvSpPr>
        <p:spPr>
          <a:xfrm>
            <a:off x="2868802" y="6073513"/>
            <a:ext cx="15270" cy="510591"/>
          </a:xfrm>
          <a:custGeom>
            <a:avLst/>
            <a:gdLst>
              <a:gd name="connsiteX0" fmla="*/ 0 w 15270"/>
              <a:gd name="connsiteY0" fmla="*/ 0 h 510591"/>
              <a:gd name="connsiteX1" fmla="*/ 15270 w 15270"/>
              <a:gd name="connsiteY1" fmla="*/ 0 h 510591"/>
              <a:gd name="connsiteX2" fmla="*/ 15270 w 15270"/>
              <a:gd name="connsiteY2" fmla="*/ 510592 h 510591"/>
              <a:gd name="connsiteX3" fmla="*/ 0 w 15270"/>
              <a:gd name="connsiteY3" fmla="*/ 510592 h 510591"/>
              <a:gd name="connsiteX4" fmla="*/ 0 w 15270"/>
              <a:gd name="connsiteY4" fmla="*/ 0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0" h="510591">
                <a:moveTo>
                  <a:pt x="0" y="0"/>
                </a:moveTo>
                <a:lnTo>
                  <a:pt x="15270" y="0"/>
                </a:lnTo>
                <a:lnTo>
                  <a:pt x="15270" y="510592"/>
                </a:lnTo>
                <a:lnTo>
                  <a:pt x="0" y="51059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8" name="Полилиния: фигура 37">
            <a:extLst>
              <a:ext uri="{FF2B5EF4-FFF2-40B4-BE49-F238E27FC236}">
                <a16:creationId xmlns:a16="http://schemas.microsoft.com/office/drawing/2014/main" id="{9F0F3DD9-2B35-A267-B809-6DC8BC66719E}"/>
              </a:ext>
            </a:extLst>
          </p:cNvPr>
          <p:cNvSpPr/>
          <p:nvPr/>
        </p:nvSpPr>
        <p:spPr>
          <a:xfrm>
            <a:off x="2970894" y="6073316"/>
            <a:ext cx="800246" cy="136212"/>
          </a:xfrm>
          <a:custGeom>
            <a:avLst/>
            <a:gdLst>
              <a:gd name="connsiteX0" fmla="*/ 42971 w 800246"/>
              <a:gd name="connsiteY0" fmla="*/ 48818 h 136212"/>
              <a:gd name="connsiteX1" fmla="*/ 52620 w 800246"/>
              <a:gd name="connsiteY1" fmla="*/ 48818 h 136212"/>
              <a:gd name="connsiteX2" fmla="*/ 83061 w 800246"/>
              <a:gd name="connsiteY2" fmla="*/ 0 h 136212"/>
              <a:gd name="connsiteX3" fmla="*/ 134680 w 800246"/>
              <a:gd name="connsiteY3" fmla="*/ 0 h 136212"/>
              <a:gd name="connsiteX4" fmla="*/ 87698 w 800246"/>
              <a:gd name="connsiteY4" fmla="*/ 66423 h 136212"/>
              <a:gd name="connsiteX5" fmla="*/ 139319 w 800246"/>
              <a:gd name="connsiteY5" fmla="*/ 136212 h 136212"/>
              <a:gd name="connsiteX6" fmla="*/ 87443 w 800246"/>
              <a:gd name="connsiteY6" fmla="*/ 136212 h 136212"/>
              <a:gd name="connsiteX7" fmla="*/ 52620 w 800246"/>
              <a:gd name="connsiteY7" fmla="*/ 86397 h 136212"/>
              <a:gd name="connsiteX8" fmla="*/ 42971 w 800246"/>
              <a:gd name="connsiteY8" fmla="*/ 86397 h 136212"/>
              <a:gd name="connsiteX9" fmla="*/ 42971 w 800246"/>
              <a:gd name="connsiteY9" fmla="*/ 136212 h 136212"/>
              <a:gd name="connsiteX10" fmla="*/ 0 w 800246"/>
              <a:gd name="connsiteY10" fmla="*/ 136212 h 136212"/>
              <a:gd name="connsiteX11" fmla="*/ 0 w 800246"/>
              <a:gd name="connsiteY11" fmla="*/ 0 h 136212"/>
              <a:gd name="connsiteX12" fmla="*/ 42971 w 800246"/>
              <a:gd name="connsiteY12" fmla="*/ 0 h 136212"/>
              <a:gd name="connsiteX13" fmla="*/ 42971 w 800246"/>
              <a:gd name="connsiteY13" fmla="*/ 48818 h 136212"/>
              <a:gd name="connsiteX14" fmla="*/ 309934 w 800246"/>
              <a:gd name="connsiteY14" fmla="*/ 136212 h 136212"/>
              <a:gd name="connsiteX15" fmla="*/ 264464 w 800246"/>
              <a:gd name="connsiteY15" fmla="*/ 136212 h 136212"/>
              <a:gd name="connsiteX16" fmla="*/ 256573 w 800246"/>
              <a:gd name="connsiteY16" fmla="*/ 113608 h 136212"/>
              <a:gd name="connsiteX17" fmla="*/ 207706 w 800246"/>
              <a:gd name="connsiteY17" fmla="*/ 113608 h 136212"/>
              <a:gd name="connsiteX18" fmla="*/ 199934 w 800246"/>
              <a:gd name="connsiteY18" fmla="*/ 136212 h 136212"/>
              <a:gd name="connsiteX19" fmla="*/ 154967 w 800246"/>
              <a:gd name="connsiteY19" fmla="*/ 136212 h 136212"/>
              <a:gd name="connsiteX20" fmla="*/ 207332 w 800246"/>
              <a:gd name="connsiteY20" fmla="*/ 0 h 136212"/>
              <a:gd name="connsiteX21" fmla="*/ 257569 w 800246"/>
              <a:gd name="connsiteY21" fmla="*/ 0 h 136212"/>
              <a:gd name="connsiteX22" fmla="*/ 309934 w 800246"/>
              <a:gd name="connsiteY22" fmla="*/ 136212 h 136212"/>
              <a:gd name="connsiteX23" fmla="*/ 309934 w 800246"/>
              <a:gd name="connsiteY23" fmla="*/ 136212 h 136212"/>
              <a:gd name="connsiteX24" fmla="*/ 219855 w 800246"/>
              <a:gd name="connsiteY24" fmla="*/ 78406 h 136212"/>
              <a:gd name="connsiteX25" fmla="*/ 244407 w 800246"/>
              <a:gd name="connsiteY25" fmla="*/ 78406 h 136212"/>
              <a:gd name="connsiteX26" fmla="*/ 232131 w 800246"/>
              <a:gd name="connsiteY26" fmla="*/ 42822 h 136212"/>
              <a:gd name="connsiteX27" fmla="*/ 219855 w 800246"/>
              <a:gd name="connsiteY27" fmla="*/ 78406 h 136212"/>
              <a:gd name="connsiteX28" fmla="*/ 454250 w 800246"/>
              <a:gd name="connsiteY28" fmla="*/ 33715 h 136212"/>
              <a:gd name="connsiteX29" fmla="*/ 391737 w 800246"/>
              <a:gd name="connsiteY29" fmla="*/ 98633 h 136212"/>
              <a:gd name="connsiteX30" fmla="*/ 454250 w 800246"/>
              <a:gd name="connsiteY30" fmla="*/ 98633 h 136212"/>
              <a:gd name="connsiteX31" fmla="*/ 454250 w 800246"/>
              <a:gd name="connsiteY31" fmla="*/ 136212 h 136212"/>
              <a:gd name="connsiteX32" fmla="*/ 334980 w 800246"/>
              <a:gd name="connsiteY32" fmla="*/ 136212 h 136212"/>
              <a:gd name="connsiteX33" fmla="*/ 334980 w 800246"/>
              <a:gd name="connsiteY33" fmla="*/ 102624 h 136212"/>
              <a:gd name="connsiteX34" fmla="*/ 397373 w 800246"/>
              <a:gd name="connsiteY34" fmla="*/ 37579 h 136212"/>
              <a:gd name="connsiteX35" fmla="*/ 334852 w 800246"/>
              <a:gd name="connsiteY35" fmla="*/ 37579 h 136212"/>
              <a:gd name="connsiteX36" fmla="*/ 334852 w 800246"/>
              <a:gd name="connsiteY36" fmla="*/ 0 h 136212"/>
              <a:gd name="connsiteX37" fmla="*/ 454250 w 800246"/>
              <a:gd name="connsiteY37" fmla="*/ 0 h 136212"/>
              <a:gd name="connsiteX38" fmla="*/ 454250 w 800246"/>
              <a:gd name="connsiteY38" fmla="*/ 33715 h 136212"/>
              <a:gd name="connsiteX39" fmla="*/ 634144 w 800246"/>
              <a:gd name="connsiteY39" fmla="*/ 136212 h 136212"/>
              <a:gd name="connsiteX40" fmla="*/ 588666 w 800246"/>
              <a:gd name="connsiteY40" fmla="*/ 136212 h 136212"/>
              <a:gd name="connsiteX41" fmla="*/ 580766 w 800246"/>
              <a:gd name="connsiteY41" fmla="*/ 113608 h 136212"/>
              <a:gd name="connsiteX42" fmla="*/ 531908 w 800246"/>
              <a:gd name="connsiteY42" fmla="*/ 113608 h 136212"/>
              <a:gd name="connsiteX43" fmla="*/ 524144 w 800246"/>
              <a:gd name="connsiteY43" fmla="*/ 136212 h 136212"/>
              <a:gd name="connsiteX44" fmla="*/ 479169 w 800246"/>
              <a:gd name="connsiteY44" fmla="*/ 136212 h 136212"/>
              <a:gd name="connsiteX45" fmla="*/ 531534 w 800246"/>
              <a:gd name="connsiteY45" fmla="*/ 0 h 136212"/>
              <a:gd name="connsiteX46" fmla="*/ 581762 w 800246"/>
              <a:gd name="connsiteY46" fmla="*/ 0 h 136212"/>
              <a:gd name="connsiteX47" fmla="*/ 634144 w 800246"/>
              <a:gd name="connsiteY47" fmla="*/ 136212 h 136212"/>
              <a:gd name="connsiteX48" fmla="*/ 634144 w 800246"/>
              <a:gd name="connsiteY48" fmla="*/ 136212 h 136212"/>
              <a:gd name="connsiteX49" fmla="*/ 544065 w 800246"/>
              <a:gd name="connsiteY49" fmla="*/ 78406 h 136212"/>
              <a:gd name="connsiteX50" fmla="*/ 568609 w 800246"/>
              <a:gd name="connsiteY50" fmla="*/ 78406 h 136212"/>
              <a:gd name="connsiteX51" fmla="*/ 556341 w 800246"/>
              <a:gd name="connsiteY51" fmla="*/ 42822 h 136212"/>
              <a:gd name="connsiteX52" fmla="*/ 544065 w 800246"/>
              <a:gd name="connsiteY52" fmla="*/ 78406 h 136212"/>
              <a:gd name="connsiteX53" fmla="*/ 800246 w 800246"/>
              <a:gd name="connsiteY53" fmla="*/ 136212 h 136212"/>
              <a:gd name="connsiteX54" fmla="*/ 758276 w 800246"/>
              <a:gd name="connsiteY54" fmla="*/ 136212 h 136212"/>
              <a:gd name="connsiteX55" fmla="*/ 706532 w 800246"/>
              <a:gd name="connsiteY55" fmla="*/ 68546 h 136212"/>
              <a:gd name="connsiteX56" fmla="*/ 706532 w 800246"/>
              <a:gd name="connsiteY56" fmla="*/ 136212 h 136212"/>
              <a:gd name="connsiteX57" fmla="*/ 663566 w 800246"/>
              <a:gd name="connsiteY57" fmla="*/ 136212 h 136212"/>
              <a:gd name="connsiteX58" fmla="*/ 663566 w 800246"/>
              <a:gd name="connsiteY58" fmla="*/ 0 h 136212"/>
              <a:gd name="connsiteX59" fmla="*/ 705536 w 800246"/>
              <a:gd name="connsiteY59" fmla="*/ 0 h 136212"/>
              <a:gd name="connsiteX60" fmla="*/ 757271 w 800246"/>
              <a:gd name="connsiteY60" fmla="*/ 67666 h 136212"/>
              <a:gd name="connsiteX61" fmla="*/ 757271 w 800246"/>
              <a:gd name="connsiteY61" fmla="*/ 0 h 136212"/>
              <a:gd name="connsiteX62" fmla="*/ 800246 w 800246"/>
              <a:gd name="connsiteY62" fmla="*/ 0 h 136212"/>
              <a:gd name="connsiteX63" fmla="*/ 800246 w 800246"/>
              <a:gd name="connsiteY63" fmla="*/ 136212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00246" h="136212">
                <a:moveTo>
                  <a:pt x="42971" y="48818"/>
                </a:moveTo>
                <a:lnTo>
                  <a:pt x="52620" y="48818"/>
                </a:lnTo>
                <a:lnTo>
                  <a:pt x="83061" y="0"/>
                </a:lnTo>
                <a:lnTo>
                  <a:pt x="134680" y="0"/>
                </a:lnTo>
                <a:lnTo>
                  <a:pt x="87698" y="66423"/>
                </a:lnTo>
                <a:lnTo>
                  <a:pt x="139319" y="136212"/>
                </a:lnTo>
                <a:lnTo>
                  <a:pt x="87443" y="136212"/>
                </a:lnTo>
                <a:lnTo>
                  <a:pt x="52620" y="86397"/>
                </a:lnTo>
                <a:lnTo>
                  <a:pt x="42971" y="86397"/>
                </a:lnTo>
                <a:lnTo>
                  <a:pt x="42971" y="136212"/>
                </a:lnTo>
                <a:lnTo>
                  <a:pt x="0" y="136212"/>
                </a:lnTo>
                <a:lnTo>
                  <a:pt x="0" y="0"/>
                </a:lnTo>
                <a:lnTo>
                  <a:pt x="42971" y="0"/>
                </a:lnTo>
                <a:lnTo>
                  <a:pt x="42971" y="48818"/>
                </a:lnTo>
                <a:close/>
                <a:moveTo>
                  <a:pt x="309934" y="136212"/>
                </a:moveTo>
                <a:lnTo>
                  <a:pt x="264464" y="136212"/>
                </a:lnTo>
                <a:lnTo>
                  <a:pt x="256573" y="113608"/>
                </a:lnTo>
                <a:lnTo>
                  <a:pt x="207706" y="113608"/>
                </a:lnTo>
                <a:lnTo>
                  <a:pt x="199934" y="136212"/>
                </a:lnTo>
                <a:lnTo>
                  <a:pt x="154967" y="136212"/>
                </a:lnTo>
                <a:lnTo>
                  <a:pt x="207332" y="0"/>
                </a:lnTo>
                <a:lnTo>
                  <a:pt x="257569" y="0"/>
                </a:lnTo>
                <a:lnTo>
                  <a:pt x="309934" y="136212"/>
                </a:lnTo>
                <a:lnTo>
                  <a:pt x="309934" y="136212"/>
                </a:lnTo>
                <a:close/>
                <a:moveTo>
                  <a:pt x="219855" y="78406"/>
                </a:moveTo>
                <a:lnTo>
                  <a:pt x="244407" y="78406"/>
                </a:lnTo>
                <a:lnTo>
                  <a:pt x="232131" y="42822"/>
                </a:lnTo>
                <a:lnTo>
                  <a:pt x="219855" y="78406"/>
                </a:lnTo>
                <a:close/>
                <a:moveTo>
                  <a:pt x="454250" y="33715"/>
                </a:moveTo>
                <a:lnTo>
                  <a:pt x="391737" y="98633"/>
                </a:lnTo>
                <a:lnTo>
                  <a:pt x="454250" y="98633"/>
                </a:lnTo>
                <a:lnTo>
                  <a:pt x="454250" y="136212"/>
                </a:lnTo>
                <a:lnTo>
                  <a:pt x="334980" y="136212"/>
                </a:lnTo>
                <a:lnTo>
                  <a:pt x="334980" y="102624"/>
                </a:lnTo>
                <a:lnTo>
                  <a:pt x="397373" y="37579"/>
                </a:lnTo>
                <a:lnTo>
                  <a:pt x="334852" y="37579"/>
                </a:lnTo>
                <a:lnTo>
                  <a:pt x="334852" y="0"/>
                </a:lnTo>
                <a:lnTo>
                  <a:pt x="454250" y="0"/>
                </a:lnTo>
                <a:lnTo>
                  <a:pt x="454250" y="33715"/>
                </a:lnTo>
                <a:close/>
                <a:moveTo>
                  <a:pt x="634144" y="136212"/>
                </a:moveTo>
                <a:lnTo>
                  <a:pt x="588666" y="136212"/>
                </a:lnTo>
                <a:lnTo>
                  <a:pt x="580766" y="113608"/>
                </a:lnTo>
                <a:lnTo>
                  <a:pt x="531908" y="113608"/>
                </a:lnTo>
                <a:lnTo>
                  <a:pt x="524144" y="136212"/>
                </a:lnTo>
                <a:lnTo>
                  <a:pt x="479169" y="136212"/>
                </a:lnTo>
                <a:lnTo>
                  <a:pt x="531534" y="0"/>
                </a:lnTo>
                <a:lnTo>
                  <a:pt x="581762" y="0"/>
                </a:lnTo>
                <a:lnTo>
                  <a:pt x="634144" y="136212"/>
                </a:lnTo>
                <a:lnTo>
                  <a:pt x="634144" y="136212"/>
                </a:lnTo>
                <a:close/>
                <a:moveTo>
                  <a:pt x="544065" y="78406"/>
                </a:moveTo>
                <a:lnTo>
                  <a:pt x="568609" y="78406"/>
                </a:lnTo>
                <a:lnTo>
                  <a:pt x="556341" y="42822"/>
                </a:lnTo>
                <a:lnTo>
                  <a:pt x="544065" y="78406"/>
                </a:lnTo>
                <a:close/>
                <a:moveTo>
                  <a:pt x="800246" y="136212"/>
                </a:moveTo>
                <a:lnTo>
                  <a:pt x="758276" y="136212"/>
                </a:lnTo>
                <a:lnTo>
                  <a:pt x="706532" y="68546"/>
                </a:lnTo>
                <a:lnTo>
                  <a:pt x="706532" y="136212"/>
                </a:lnTo>
                <a:lnTo>
                  <a:pt x="663566" y="136212"/>
                </a:lnTo>
                <a:lnTo>
                  <a:pt x="663566" y="0"/>
                </a:lnTo>
                <a:lnTo>
                  <a:pt x="705536" y="0"/>
                </a:lnTo>
                <a:lnTo>
                  <a:pt x="757271" y="67666"/>
                </a:lnTo>
                <a:lnTo>
                  <a:pt x="757271" y="0"/>
                </a:lnTo>
                <a:lnTo>
                  <a:pt x="800246" y="0"/>
                </a:lnTo>
                <a:lnTo>
                  <a:pt x="800246" y="136212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9" name="Полилиния: фигура 38">
            <a:extLst>
              <a:ext uri="{FF2B5EF4-FFF2-40B4-BE49-F238E27FC236}">
                <a16:creationId xmlns:a16="http://schemas.microsoft.com/office/drawing/2014/main" id="{4ABD5E29-ADA0-0668-E4A7-A26BD848C080}"/>
              </a:ext>
            </a:extLst>
          </p:cNvPr>
          <p:cNvSpPr/>
          <p:nvPr/>
        </p:nvSpPr>
        <p:spPr>
          <a:xfrm>
            <a:off x="2970894" y="6243581"/>
            <a:ext cx="800246" cy="136212"/>
          </a:xfrm>
          <a:custGeom>
            <a:avLst/>
            <a:gdLst>
              <a:gd name="connsiteX0" fmla="*/ 59952 w 800246"/>
              <a:gd name="connsiteY0" fmla="*/ 2409 h 136212"/>
              <a:gd name="connsiteX1" fmla="*/ 109549 w 800246"/>
              <a:gd name="connsiteY1" fmla="*/ 20406 h 136212"/>
              <a:gd name="connsiteX2" fmla="*/ 128235 w 800246"/>
              <a:gd name="connsiteY2" fmla="*/ 68224 h 136212"/>
              <a:gd name="connsiteX3" fmla="*/ 109506 w 800246"/>
              <a:gd name="connsiteY3" fmla="*/ 115885 h 136212"/>
              <a:gd name="connsiteX4" fmla="*/ 59952 w 800246"/>
              <a:gd name="connsiteY4" fmla="*/ 133926 h 136212"/>
              <a:gd name="connsiteX5" fmla="*/ 0 w 800246"/>
              <a:gd name="connsiteY5" fmla="*/ 133926 h 136212"/>
              <a:gd name="connsiteX6" fmla="*/ 0 w 800246"/>
              <a:gd name="connsiteY6" fmla="*/ 2409 h 136212"/>
              <a:gd name="connsiteX7" fmla="*/ 59952 w 800246"/>
              <a:gd name="connsiteY7" fmla="*/ 2409 h 136212"/>
              <a:gd name="connsiteX8" fmla="*/ 59952 w 800246"/>
              <a:gd name="connsiteY8" fmla="*/ 2409 h 136212"/>
              <a:gd name="connsiteX9" fmla="*/ 40320 w 800246"/>
              <a:gd name="connsiteY9" fmla="*/ 40135 h 136212"/>
              <a:gd name="connsiteX10" fmla="*/ 40320 w 800246"/>
              <a:gd name="connsiteY10" fmla="*/ 96191 h 136212"/>
              <a:gd name="connsiteX11" fmla="*/ 58776 w 800246"/>
              <a:gd name="connsiteY11" fmla="*/ 96191 h 136212"/>
              <a:gd name="connsiteX12" fmla="*/ 79348 w 800246"/>
              <a:gd name="connsiteY12" fmla="*/ 88481 h 136212"/>
              <a:gd name="connsiteX13" fmla="*/ 86398 w 800246"/>
              <a:gd name="connsiteY13" fmla="*/ 68224 h 136212"/>
              <a:gd name="connsiteX14" fmla="*/ 79348 w 800246"/>
              <a:gd name="connsiteY14" fmla="*/ 47775 h 136212"/>
              <a:gd name="connsiteX15" fmla="*/ 58776 w 800246"/>
              <a:gd name="connsiteY15" fmla="*/ 40135 h 136212"/>
              <a:gd name="connsiteX16" fmla="*/ 40320 w 800246"/>
              <a:gd name="connsiteY16" fmla="*/ 40135 h 136212"/>
              <a:gd name="connsiteX17" fmla="*/ 193957 w 800246"/>
              <a:gd name="connsiteY17" fmla="*/ 133926 h 136212"/>
              <a:gd name="connsiteX18" fmla="*/ 153647 w 800246"/>
              <a:gd name="connsiteY18" fmla="*/ 133926 h 136212"/>
              <a:gd name="connsiteX19" fmla="*/ 153647 w 800246"/>
              <a:gd name="connsiteY19" fmla="*/ 2409 h 136212"/>
              <a:gd name="connsiteX20" fmla="*/ 193957 w 800246"/>
              <a:gd name="connsiteY20" fmla="*/ 2409 h 136212"/>
              <a:gd name="connsiteX21" fmla="*/ 193957 w 800246"/>
              <a:gd name="connsiteY21" fmla="*/ 133926 h 136212"/>
              <a:gd name="connsiteX22" fmla="*/ 290362 w 800246"/>
              <a:gd name="connsiteY22" fmla="*/ 0 h 136212"/>
              <a:gd name="connsiteX23" fmla="*/ 337610 w 800246"/>
              <a:gd name="connsiteY23" fmla="*/ 17109 h 136212"/>
              <a:gd name="connsiteX24" fmla="*/ 309406 w 800246"/>
              <a:gd name="connsiteY24" fmla="*/ 45560 h 136212"/>
              <a:gd name="connsiteX25" fmla="*/ 287535 w 800246"/>
              <a:gd name="connsiteY25" fmla="*/ 38333 h 136212"/>
              <a:gd name="connsiteX26" fmla="*/ 268031 w 800246"/>
              <a:gd name="connsiteY26" fmla="*/ 46649 h 136212"/>
              <a:gd name="connsiteX27" fmla="*/ 260506 w 800246"/>
              <a:gd name="connsiteY27" fmla="*/ 68224 h 136212"/>
              <a:gd name="connsiteX28" fmla="*/ 268729 w 800246"/>
              <a:gd name="connsiteY28" fmla="*/ 91611 h 136212"/>
              <a:gd name="connsiteX29" fmla="*/ 288599 w 800246"/>
              <a:gd name="connsiteY29" fmla="*/ 99445 h 136212"/>
              <a:gd name="connsiteX30" fmla="*/ 305720 w 800246"/>
              <a:gd name="connsiteY30" fmla="*/ 96191 h 136212"/>
              <a:gd name="connsiteX31" fmla="*/ 314692 w 800246"/>
              <a:gd name="connsiteY31" fmla="*/ 85465 h 136212"/>
              <a:gd name="connsiteX32" fmla="*/ 285194 w 800246"/>
              <a:gd name="connsiteY32" fmla="*/ 85465 h 136212"/>
              <a:gd name="connsiteX33" fmla="*/ 285194 w 800246"/>
              <a:gd name="connsiteY33" fmla="*/ 56892 h 136212"/>
              <a:gd name="connsiteX34" fmla="*/ 353011 w 800246"/>
              <a:gd name="connsiteY34" fmla="*/ 56892 h 136212"/>
              <a:gd name="connsiteX35" fmla="*/ 353956 w 800246"/>
              <a:gd name="connsiteY35" fmla="*/ 71363 h 136212"/>
              <a:gd name="connsiteX36" fmla="*/ 350040 w 800246"/>
              <a:gd name="connsiteY36" fmla="*/ 96112 h 136212"/>
              <a:gd name="connsiteX37" fmla="*/ 339730 w 800246"/>
              <a:gd name="connsiteY37" fmla="*/ 114558 h 136212"/>
              <a:gd name="connsiteX38" fmla="*/ 325036 w 800246"/>
              <a:gd name="connsiteY38" fmla="*/ 126848 h 136212"/>
              <a:gd name="connsiteX39" fmla="*/ 308112 w 800246"/>
              <a:gd name="connsiteY39" fmla="*/ 134050 h 136212"/>
              <a:gd name="connsiteX40" fmla="*/ 290830 w 800246"/>
              <a:gd name="connsiteY40" fmla="*/ 136212 h 136212"/>
              <a:gd name="connsiteX41" fmla="*/ 261212 w 800246"/>
              <a:gd name="connsiteY41" fmla="*/ 130954 h 136212"/>
              <a:gd name="connsiteX42" fmla="*/ 238601 w 800246"/>
              <a:gd name="connsiteY42" fmla="*/ 116563 h 136212"/>
              <a:gd name="connsiteX43" fmla="*/ 224426 w 800246"/>
              <a:gd name="connsiteY43" fmla="*/ 94908 h 136212"/>
              <a:gd name="connsiteX44" fmla="*/ 219370 w 800246"/>
              <a:gd name="connsiteY44" fmla="*/ 68224 h 136212"/>
              <a:gd name="connsiteX45" fmla="*/ 239231 w 800246"/>
              <a:gd name="connsiteY45" fmla="*/ 19043 h 136212"/>
              <a:gd name="connsiteX46" fmla="*/ 290362 w 800246"/>
              <a:gd name="connsiteY46" fmla="*/ 0 h 136212"/>
              <a:gd name="connsiteX47" fmla="*/ 290362 w 800246"/>
              <a:gd name="connsiteY47" fmla="*/ 0 h 136212"/>
              <a:gd name="connsiteX48" fmla="*/ 419670 w 800246"/>
              <a:gd name="connsiteY48" fmla="*/ 133926 h 136212"/>
              <a:gd name="connsiteX49" fmla="*/ 379351 w 800246"/>
              <a:gd name="connsiteY49" fmla="*/ 133926 h 136212"/>
              <a:gd name="connsiteX50" fmla="*/ 379351 w 800246"/>
              <a:gd name="connsiteY50" fmla="*/ 2409 h 136212"/>
              <a:gd name="connsiteX51" fmla="*/ 419670 w 800246"/>
              <a:gd name="connsiteY51" fmla="*/ 2409 h 136212"/>
              <a:gd name="connsiteX52" fmla="*/ 419670 w 800246"/>
              <a:gd name="connsiteY52" fmla="*/ 133926 h 136212"/>
              <a:gd name="connsiteX53" fmla="*/ 553447 w 800246"/>
              <a:gd name="connsiteY53" fmla="*/ 40257 h 136212"/>
              <a:gd name="connsiteX54" fmla="*/ 517597 w 800246"/>
              <a:gd name="connsiteY54" fmla="*/ 40257 h 136212"/>
              <a:gd name="connsiteX55" fmla="*/ 517597 w 800246"/>
              <a:gd name="connsiteY55" fmla="*/ 133926 h 136212"/>
              <a:gd name="connsiteX56" fmla="*/ 477279 w 800246"/>
              <a:gd name="connsiteY56" fmla="*/ 133926 h 136212"/>
              <a:gd name="connsiteX57" fmla="*/ 477279 w 800246"/>
              <a:gd name="connsiteY57" fmla="*/ 40257 h 136212"/>
              <a:gd name="connsiteX58" fmla="*/ 441557 w 800246"/>
              <a:gd name="connsiteY58" fmla="*/ 40257 h 136212"/>
              <a:gd name="connsiteX59" fmla="*/ 441557 w 800246"/>
              <a:gd name="connsiteY59" fmla="*/ 2409 h 136212"/>
              <a:gd name="connsiteX60" fmla="*/ 553447 w 800246"/>
              <a:gd name="connsiteY60" fmla="*/ 2409 h 136212"/>
              <a:gd name="connsiteX61" fmla="*/ 553447 w 800246"/>
              <a:gd name="connsiteY61" fmla="*/ 40257 h 136212"/>
              <a:gd name="connsiteX62" fmla="*/ 694273 w 800246"/>
              <a:gd name="connsiteY62" fmla="*/ 133926 h 136212"/>
              <a:gd name="connsiteX63" fmla="*/ 651613 w 800246"/>
              <a:gd name="connsiteY63" fmla="*/ 133926 h 136212"/>
              <a:gd name="connsiteX64" fmla="*/ 644215 w 800246"/>
              <a:gd name="connsiteY64" fmla="*/ 112105 h 136212"/>
              <a:gd name="connsiteX65" fmla="*/ 598371 w 800246"/>
              <a:gd name="connsiteY65" fmla="*/ 112105 h 136212"/>
              <a:gd name="connsiteX66" fmla="*/ 591084 w 800246"/>
              <a:gd name="connsiteY66" fmla="*/ 133926 h 136212"/>
              <a:gd name="connsiteX67" fmla="*/ 548884 w 800246"/>
              <a:gd name="connsiteY67" fmla="*/ 133926 h 136212"/>
              <a:gd name="connsiteX68" fmla="*/ 598022 w 800246"/>
              <a:gd name="connsiteY68" fmla="*/ 2409 h 136212"/>
              <a:gd name="connsiteX69" fmla="*/ 645152 w 800246"/>
              <a:gd name="connsiteY69" fmla="*/ 2409 h 136212"/>
              <a:gd name="connsiteX70" fmla="*/ 694273 w 800246"/>
              <a:gd name="connsiteY70" fmla="*/ 133926 h 136212"/>
              <a:gd name="connsiteX71" fmla="*/ 609779 w 800246"/>
              <a:gd name="connsiteY71" fmla="*/ 78107 h 136212"/>
              <a:gd name="connsiteX72" fmla="*/ 632807 w 800246"/>
              <a:gd name="connsiteY72" fmla="*/ 78107 h 136212"/>
              <a:gd name="connsiteX73" fmla="*/ 621289 w 800246"/>
              <a:gd name="connsiteY73" fmla="*/ 43757 h 136212"/>
              <a:gd name="connsiteX74" fmla="*/ 609779 w 800246"/>
              <a:gd name="connsiteY74" fmla="*/ 78107 h 136212"/>
              <a:gd name="connsiteX75" fmla="*/ 609779 w 800246"/>
              <a:gd name="connsiteY75" fmla="*/ 78107 h 136212"/>
              <a:gd name="connsiteX76" fmla="*/ 800246 w 800246"/>
              <a:gd name="connsiteY76" fmla="*/ 133926 h 136212"/>
              <a:gd name="connsiteX77" fmla="*/ 714628 w 800246"/>
              <a:gd name="connsiteY77" fmla="*/ 133926 h 136212"/>
              <a:gd name="connsiteX78" fmla="*/ 714628 w 800246"/>
              <a:gd name="connsiteY78" fmla="*/ 2409 h 136212"/>
              <a:gd name="connsiteX79" fmla="*/ 754947 w 800246"/>
              <a:gd name="connsiteY79" fmla="*/ 2409 h 136212"/>
              <a:gd name="connsiteX80" fmla="*/ 754947 w 800246"/>
              <a:gd name="connsiteY80" fmla="*/ 96069 h 136212"/>
              <a:gd name="connsiteX81" fmla="*/ 800246 w 800246"/>
              <a:gd name="connsiteY81" fmla="*/ 96069 h 136212"/>
              <a:gd name="connsiteX82" fmla="*/ 800246 w 800246"/>
              <a:gd name="connsiteY82" fmla="*/ 133926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800246" h="136212">
                <a:moveTo>
                  <a:pt x="59952" y="2409"/>
                </a:moveTo>
                <a:cubicBezTo>
                  <a:pt x="80559" y="2409"/>
                  <a:pt x="97094" y="8397"/>
                  <a:pt x="109549" y="20406"/>
                </a:cubicBezTo>
                <a:cubicBezTo>
                  <a:pt x="122012" y="32424"/>
                  <a:pt x="128235" y="48373"/>
                  <a:pt x="128235" y="68224"/>
                </a:cubicBezTo>
                <a:cubicBezTo>
                  <a:pt x="128235" y="87997"/>
                  <a:pt x="122012" y="103867"/>
                  <a:pt x="109506" y="115885"/>
                </a:cubicBezTo>
                <a:cubicBezTo>
                  <a:pt x="97017" y="127895"/>
                  <a:pt x="80480" y="133926"/>
                  <a:pt x="59952" y="133926"/>
                </a:cubicBezTo>
                <a:lnTo>
                  <a:pt x="0" y="133926"/>
                </a:lnTo>
                <a:lnTo>
                  <a:pt x="0" y="2409"/>
                </a:lnTo>
                <a:lnTo>
                  <a:pt x="59952" y="2409"/>
                </a:lnTo>
                <a:lnTo>
                  <a:pt x="59952" y="2409"/>
                </a:lnTo>
                <a:close/>
                <a:moveTo>
                  <a:pt x="40320" y="40135"/>
                </a:moveTo>
                <a:lnTo>
                  <a:pt x="40320" y="96191"/>
                </a:lnTo>
                <a:lnTo>
                  <a:pt x="58776" y="96191"/>
                </a:lnTo>
                <a:cubicBezTo>
                  <a:pt x="67784" y="96191"/>
                  <a:pt x="74642" y="93624"/>
                  <a:pt x="79348" y="88481"/>
                </a:cubicBezTo>
                <a:cubicBezTo>
                  <a:pt x="84045" y="83329"/>
                  <a:pt x="86398" y="76586"/>
                  <a:pt x="86398" y="68224"/>
                </a:cubicBezTo>
                <a:cubicBezTo>
                  <a:pt x="86398" y="59705"/>
                  <a:pt x="84045" y="52874"/>
                  <a:pt x="79348" y="47775"/>
                </a:cubicBezTo>
                <a:cubicBezTo>
                  <a:pt x="74642" y="42667"/>
                  <a:pt x="67784" y="40135"/>
                  <a:pt x="58776" y="40135"/>
                </a:cubicBezTo>
                <a:lnTo>
                  <a:pt x="40320" y="40135"/>
                </a:lnTo>
                <a:close/>
                <a:moveTo>
                  <a:pt x="193957" y="133926"/>
                </a:moveTo>
                <a:lnTo>
                  <a:pt x="153647" y="133926"/>
                </a:lnTo>
                <a:lnTo>
                  <a:pt x="153647" y="2409"/>
                </a:lnTo>
                <a:lnTo>
                  <a:pt x="193957" y="2409"/>
                </a:lnTo>
                <a:lnTo>
                  <a:pt x="193957" y="133926"/>
                </a:lnTo>
                <a:close/>
                <a:moveTo>
                  <a:pt x="290362" y="0"/>
                </a:moveTo>
                <a:cubicBezTo>
                  <a:pt x="310112" y="0"/>
                  <a:pt x="325862" y="5697"/>
                  <a:pt x="337610" y="17109"/>
                </a:cubicBezTo>
                <a:lnTo>
                  <a:pt x="309406" y="45560"/>
                </a:lnTo>
                <a:cubicBezTo>
                  <a:pt x="303523" y="40742"/>
                  <a:pt x="296236" y="38333"/>
                  <a:pt x="287535" y="38333"/>
                </a:cubicBezTo>
                <a:cubicBezTo>
                  <a:pt x="279550" y="38333"/>
                  <a:pt x="273037" y="41102"/>
                  <a:pt x="268031" y="46649"/>
                </a:cubicBezTo>
                <a:cubicBezTo>
                  <a:pt x="263017" y="52189"/>
                  <a:pt x="260506" y="59389"/>
                  <a:pt x="260506" y="68224"/>
                </a:cubicBezTo>
                <a:cubicBezTo>
                  <a:pt x="260506" y="78590"/>
                  <a:pt x="263255" y="86389"/>
                  <a:pt x="268729" y="91611"/>
                </a:cubicBezTo>
                <a:cubicBezTo>
                  <a:pt x="274220" y="96833"/>
                  <a:pt x="280835" y="99445"/>
                  <a:pt x="288599" y="99445"/>
                </a:cubicBezTo>
                <a:cubicBezTo>
                  <a:pt x="295887" y="99445"/>
                  <a:pt x="301608" y="98363"/>
                  <a:pt x="305720" y="96191"/>
                </a:cubicBezTo>
                <a:cubicBezTo>
                  <a:pt x="309840" y="94020"/>
                  <a:pt x="312811" y="90441"/>
                  <a:pt x="314692" y="85465"/>
                </a:cubicBezTo>
                <a:lnTo>
                  <a:pt x="285194" y="85465"/>
                </a:lnTo>
                <a:lnTo>
                  <a:pt x="285194" y="56892"/>
                </a:lnTo>
                <a:lnTo>
                  <a:pt x="353011" y="56892"/>
                </a:lnTo>
                <a:cubicBezTo>
                  <a:pt x="353632" y="60831"/>
                  <a:pt x="353956" y="65658"/>
                  <a:pt x="353956" y="71363"/>
                </a:cubicBezTo>
                <a:cubicBezTo>
                  <a:pt x="353956" y="80445"/>
                  <a:pt x="352662" y="88675"/>
                  <a:pt x="350040" y="96112"/>
                </a:cubicBezTo>
                <a:cubicBezTo>
                  <a:pt x="347409" y="103550"/>
                  <a:pt x="343961" y="109696"/>
                  <a:pt x="339730" y="114558"/>
                </a:cubicBezTo>
                <a:cubicBezTo>
                  <a:pt x="335499" y="119420"/>
                  <a:pt x="330595" y="123516"/>
                  <a:pt x="325036" y="126848"/>
                </a:cubicBezTo>
                <a:cubicBezTo>
                  <a:pt x="319468" y="130190"/>
                  <a:pt x="313824" y="132599"/>
                  <a:pt x="308112" y="134050"/>
                </a:cubicBezTo>
                <a:cubicBezTo>
                  <a:pt x="302391" y="135491"/>
                  <a:pt x="296636" y="136212"/>
                  <a:pt x="290830" y="136212"/>
                </a:cubicBezTo>
                <a:cubicBezTo>
                  <a:pt x="280095" y="136212"/>
                  <a:pt x="270219" y="134445"/>
                  <a:pt x="261212" y="130954"/>
                </a:cubicBezTo>
                <a:cubicBezTo>
                  <a:pt x="252197" y="127455"/>
                  <a:pt x="244671" y="122673"/>
                  <a:pt x="238601" y="116563"/>
                </a:cubicBezTo>
                <a:cubicBezTo>
                  <a:pt x="232531" y="110461"/>
                  <a:pt x="227789" y="103225"/>
                  <a:pt x="224426" y="94908"/>
                </a:cubicBezTo>
                <a:cubicBezTo>
                  <a:pt x="221055" y="86591"/>
                  <a:pt x="219370" y="77712"/>
                  <a:pt x="219370" y="68224"/>
                </a:cubicBezTo>
                <a:cubicBezTo>
                  <a:pt x="219370" y="48136"/>
                  <a:pt x="225984" y="31738"/>
                  <a:pt x="239231" y="19043"/>
                </a:cubicBezTo>
                <a:cubicBezTo>
                  <a:pt x="252478" y="6347"/>
                  <a:pt x="269521" y="0"/>
                  <a:pt x="290362" y="0"/>
                </a:cubicBezTo>
                <a:lnTo>
                  <a:pt x="290362" y="0"/>
                </a:lnTo>
                <a:close/>
                <a:moveTo>
                  <a:pt x="419670" y="133926"/>
                </a:moveTo>
                <a:lnTo>
                  <a:pt x="379351" y="133926"/>
                </a:lnTo>
                <a:lnTo>
                  <a:pt x="379351" y="2409"/>
                </a:lnTo>
                <a:lnTo>
                  <a:pt x="419670" y="2409"/>
                </a:lnTo>
                <a:lnTo>
                  <a:pt x="419670" y="133926"/>
                </a:lnTo>
                <a:close/>
                <a:moveTo>
                  <a:pt x="553447" y="40257"/>
                </a:moveTo>
                <a:lnTo>
                  <a:pt x="517597" y="40257"/>
                </a:lnTo>
                <a:lnTo>
                  <a:pt x="517597" y="133926"/>
                </a:lnTo>
                <a:lnTo>
                  <a:pt x="477279" y="133926"/>
                </a:lnTo>
                <a:lnTo>
                  <a:pt x="477279" y="40257"/>
                </a:lnTo>
                <a:lnTo>
                  <a:pt x="441557" y="40257"/>
                </a:lnTo>
                <a:lnTo>
                  <a:pt x="441557" y="2409"/>
                </a:lnTo>
                <a:lnTo>
                  <a:pt x="553447" y="2409"/>
                </a:lnTo>
                <a:lnTo>
                  <a:pt x="553447" y="40257"/>
                </a:lnTo>
                <a:close/>
                <a:moveTo>
                  <a:pt x="694273" y="133926"/>
                </a:moveTo>
                <a:lnTo>
                  <a:pt x="651613" y="133926"/>
                </a:lnTo>
                <a:lnTo>
                  <a:pt x="644215" y="112105"/>
                </a:lnTo>
                <a:lnTo>
                  <a:pt x="598371" y="112105"/>
                </a:lnTo>
                <a:lnTo>
                  <a:pt x="591084" y="133926"/>
                </a:lnTo>
                <a:lnTo>
                  <a:pt x="548884" y="133926"/>
                </a:lnTo>
                <a:lnTo>
                  <a:pt x="598022" y="2409"/>
                </a:lnTo>
                <a:lnTo>
                  <a:pt x="645152" y="2409"/>
                </a:lnTo>
                <a:lnTo>
                  <a:pt x="694273" y="133926"/>
                </a:lnTo>
                <a:close/>
                <a:moveTo>
                  <a:pt x="609779" y="78107"/>
                </a:moveTo>
                <a:lnTo>
                  <a:pt x="632807" y="78107"/>
                </a:lnTo>
                <a:lnTo>
                  <a:pt x="621289" y="43757"/>
                </a:lnTo>
                <a:lnTo>
                  <a:pt x="609779" y="78107"/>
                </a:lnTo>
                <a:lnTo>
                  <a:pt x="609779" y="78107"/>
                </a:lnTo>
                <a:close/>
                <a:moveTo>
                  <a:pt x="800246" y="133926"/>
                </a:moveTo>
                <a:lnTo>
                  <a:pt x="714628" y="133926"/>
                </a:lnTo>
                <a:lnTo>
                  <a:pt x="714628" y="2409"/>
                </a:lnTo>
                <a:lnTo>
                  <a:pt x="754947" y="2409"/>
                </a:lnTo>
                <a:lnTo>
                  <a:pt x="754947" y="96069"/>
                </a:lnTo>
                <a:lnTo>
                  <a:pt x="800246" y="96069"/>
                </a:lnTo>
                <a:lnTo>
                  <a:pt x="800246" y="133926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0" name="Полилиния: фигура 39">
            <a:extLst>
              <a:ext uri="{FF2B5EF4-FFF2-40B4-BE49-F238E27FC236}">
                <a16:creationId xmlns:a16="http://schemas.microsoft.com/office/drawing/2014/main" id="{2C15AA9D-B820-1688-4CAD-77D750573916}"/>
              </a:ext>
            </a:extLst>
          </p:cNvPr>
          <p:cNvSpPr/>
          <p:nvPr/>
        </p:nvSpPr>
        <p:spPr>
          <a:xfrm>
            <a:off x="2967053" y="6423685"/>
            <a:ext cx="804563" cy="160425"/>
          </a:xfrm>
          <a:custGeom>
            <a:avLst/>
            <a:gdLst>
              <a:gd name="connsiteX0" fmla="*/ 215804 w 804563"/>
              <a:gd name="connsiteY0" fmla="*/ 160425 h 160425"/>
              <a:gd name="connsiteX1" fmla="*/ 157565 w 804563"/>
              <a:gd name="connsiteY1" fmla="*/ 160425 h 160425"/>
              <a:gd name="connsiteX2" fmla="*/ 131949 w 804563"/>
              <a:gd name="connsiteY2" fmla="*/ 74408 h 160425"/>
              <a:gd name="connsiteX3" fmla="*/ 106188 w 804563"/>
              <a:gd name="connsiteY3" fmla="*/ 160425 h 160425"/>
              <a:gd name="connsiteX4" fmla="*/ 47961 w 804563"/>
              <a:gd name="connsiteY4" fmla="*/ 160425 h 160425"/>
              <a:gd name="connsiteX5" fmla="*/ 0 w 804563"/>
              <a:gd name="connsiteY5" fmla="*/ 0 h 160425"/>
              <a:gd name="connsiteX6" fmla="*/ 50937 w 804563"/>
              <a:gd name="connsiteY6" fmla="*/ 0 h 160425"/>
              <a:gd name="connsiteX7" fmla="*/ 77888 w 804563"/>
              <a:gd name="connsiteY7" fmla="*/ 102351 h 160425"/>
              <a:gd name="connsiteX8" fmla="*/ 106043 w 804563"/>
              <a:gd name="connsiteY8" fmla="*/ 0 h 160425"/>
              <a:gd name="connsiteX9" fmla="*/ 158459 w 804563"/>
              <a:gd name="connsiteY9" fmla="*/ 0 h 160425"/>
              <a:gd name="connsiteX10" fmla="*/ 186604 w 804563"/>
              <a:gd name="connsiteY10" fmla="*/ 102351 h 160425"/>
              <a:gd name="connsiteX11" fmla="*/ 213565 w 804563"/>
              <a:gd name="connsiteY11" fmla="*/ 0 h 160425"/>
              <a:gd name="connsiteX12" fmla="*/ 263904 w 804563"/>
              <a:gd name="connsiteY12" fmla="*/ 0 h 160425"/>
              <a:gd name="connsiteX13" fmla="*/ 215804 w 804563"/>
              <a:gd name="connsiteY13" fmla="*/ 160425 h 160425"/>
              <a:gd name="connsiteX14" fmla="*/ 215804 w 804563"/>
              <a:gd name="connsiteY14" fmla="*/ 160425 h 160425"/>
              <a:gd name="connsiteX15" fmla="*/ 426754 w 804563"/>
              <a:gd name="connsiteY15" fmla="*/ 160425 h 160425"/>
              <a:gd name="connsiteX16" fmla="*/ 293615 w 804563"/>
              <a:gd name="connsiteY16" fmla="*/ 160425 h 160425"/>
              <a:gd name="connsiteX17" fmla="*/ 293615 w 804563"/>
              <a:gd name="connsiteY17" fmla="*/ 0 h 160425"/>
              <a:gd name="connsiteX18" fmla="*/ 427044 w 804563"/>
              <a:gd name="connsiteY18" fmla="*/ 0 h 160425"/>
              <a:gd name="connsiteX19" fmla="*/ 427044 w 804563"/>
              <a:gd name="connsiteY19" fmla="*/ 41917 h 160425"/>
              <a:gd name="connsiteX20" fmla="*/ 344840 w 804563"/>
              <a:gd name="connsiteY20" fmla="*/ 41917 h 160425"/>
              <a:gd name="connsiteX21" fmla="*/ 344840 w 804563"/>
              <a:gd name="connsiteY21" fmla="*/ 58823 h 160425"/>
              <a:gd name="connsiteX22" fmla="*/ 420497 w 804563"/>
              <a:gd name="connsiteY22" fmla="*/ 58823 h 160425"/>
              <a:gd name="connsiteX23" fmla="*/ 420497 w 804563"/>
              <a:gd name="connsiteY23" fmla="*/ 100731 h 160425"/>
              <a:gd name="connsiteX24" fmla="*/ 344840 w 804563"/>
              <a:gd name="connsiteY24" fmla="*/ 100731 h 160425"/>
              <a:gd name="connsiteX25" fmla="*/ 344840 w 804563"/>
              <a:gd name="connsiteY25" fmla="*/ 118517 h 160425"/>
              <a:gd name="connsiteX26" fmla="*/ 426754 w 804563"/>
              <a:gd name="connsiteY26" fmla="*/ 118517 h 160425"/>
              <a:gd name="connsiteX27" fmla="*/ 426754 w 804563"/>
              <a:gd name="connsiteY27" fmla="*/ 160425 h 160425"/>
              <a:gd name="connsiteX28" fmla="*/ 426754 w 804563"/>
              <a:gd name="connsiteY28" fmla="*/ 160425 h 160425"/>
              <a:gd name="connsiteX29" fmla="*/ 599429 w 804563"/>
              <a:gd name="connsiteY29" fmla="*/ 160425 h 160425"/>
              <a:gd name="connsiteX30" fmla="*/ 466281 w 804563"/>
              <a:gd name="connsiteY30" fmla="*/ 160425 h 160425"/>
              <a:gd name="connsiteX31" fmla="*/ 466281 w 804563"/>
              <a:gd name="connsiteY31" fmla="*/ 0 h 160425"/>
              <a:gd name="connsiteX32" fmla="*/ 599727 w 804563"/>
              <a:gd name="connsiteY32" fmla="*/ 0 h 160425"/>
              <a:gd name="connsiteX33" fmla="*/ 599727 w 804563"/>
              <a:gd name="connsiteY33" fmla="*/ 41917 h 160425"/>
              <a:gd name="connsiteX34" fmla="*/ 517514 w 804563"/>
              <a:gd name="connsiteY34" fmla="*/ 41917 h 160425"/>
              <a:gd name="connsiteX35" fmla="*/ 517514 w 804563"/>
              <a:gd name="connsiteY35" fmla="*/ 58823 h 160425"/>
              <a:gd name="connsiteX36" fmla="*/ 593171 w 804563"/>
              <a:gd name="connsiteY36" fmla="*/ 58823 h 160425"/>
              <a:gd name="connsiteX37" fmla="*/ 593171 w 804563"/>
              <a:gd name="connsiteY37" fmla="*/ 100731 h 160425"/>
              <a:gd name="connsiteX38" fmla="*/ 517514 w 804563"/>
              <a:gd name="connsiteY38" fmla="*/ 100731 h 160425"/>
              <a:gd name="connsiteX39" fmla="*/ 517514 w 804563"/>
              <a:gd name="connsiteY39" fmla="*/ 118517 h 160425"/>
              <a:gd name="connsiteX40" fmla="*/ 599429 w 804563"/>
              <a:gd name="connsiteY40" fmla="*/ 118517 h 160425"/>
              <a:gd name="connsiteX41" fmla="*/ 599429 w 804563"/>
              <a:gd name="connsiteY41" fmla="*/ 160425 h 160425"/>
              <a:gd name="connsiteX42" fmla="*/ 599429 w 804563"/>
              <a:gd name="connsiteY42" fmla="*/ 160425 h 160425"/>
              <a:gd name="connsiteX43" fmla="*/ 690052 w 804563"/>
              <a:gd name="connsiteY43" fmla="*/ 57494 h 160425"/>
              <a:gd name="connsiteX44" fmla="*/ 701520 w 804563"/>
              <a:gd name="connsiteY44" fmla="*/ 57494 h 160425"/>
              <a:gd name="connsiteX45" fmla="*/ 737701 w 804563"/>
              <a:gd name="connsiteY45" fmla="*/ 0 h 160425"/>
              <a:gd name="connsiteX46" fmla="*/ 799064 w 804563"/>
              <a:gd name="connsiteY46" fmla="*/ 0 h 160425"/>
              <a:gd name="connsiteX47" fmla="*/ 743218 w 804563"/>
              <a:gd name="connsiteY47" fmla="*/ 78237 h 160425"/>
              <a:gd name="connsiteX48" fmla="*/ 804564 w 804563"/>
              <a:gd name="connsiteY48" fmla="*/ 160425 h 160425"/>
              <a:gd name="connsiteX49" fmla="*/ 742920 w 804563"/>
              <a:gd name="connsiteY49" fmla="*/ 160425 h 160425"/>
              <a:gd name="connsiteX50" fmla="*/ 701520 w 804563"/>
              <a:gd name="connsiteY50" fmla="*/ 101761 h 160425"/>
              <a:gd name="connsiteX51" fmla="*/ 690052 w 804563"/>
              <a:gd name="connsiteY51" fmla="*/ 101761 h 160425"/>
              <a:gd name="connsiteX52" fmla="*/ 690052 w 804563"/>
              <a:gd name="connsiteY52" fmla="*/ 160425 h 160425"/>
              <a:gd name="connsiteX53" fmla="*/ 638964 w 804563"/>
              <a:gd name="connsiteY53" fmla="*/ 160425 h 160425"/>
              <a:gd name="connsiteX54" fmla="*/ 638964 w 804563"/>
              <a:gd name="connsiteY54" fmla="*/ 0 h 160425"/>
              <a:gd name="connsiteX55" fmla="*/ 690052 w 804563"/>
              <a:gd name="connsiteY55" fmla="*/ 0 h 160425"/>
              <a:gd name="connsiteX56" fmla="*/ 690052 w 804563"/>
              <a:gd name="connsiteY56" fmla="*/ 57494 h 160425"/>
              <a:gd name="connsiteX57" fmla="*/ 690052 w 804563"/>
              <a:gd name="connsiteY57" fmla="*/ 57494 h 16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04563" h="160425">
                <a:moveTo>
                  <a:pt x="215804" y="160425"/>
                </a:moveTo>
                <a:lnTo>
                  <a:pt x="157565" y="160425"/>
                </a:lnTo>
                <a:lnTo>
                  <a:pt x="131949" y="74408"/>
                </a:lnTo>
                <a:lnTo>
                  <a:pt x="106188" y="160425"/>
                </a:lnTo>
                <a:lnTo>
                  <a:pt x="47961" y="160425"/>
                </a:lnTo>
                <a:lnTo>
                  <a:pt x="0" y="0"/>
                </a:lnTo>
                <a:lnTo>
                  <a:pt x="50937" y="0"/>
                </a:lnTo>
                <a:lnTo>
                  <a:pt x="77888" y="102351"/>
                </a:lnTo>
                <a:lnTo>
                  <a:pt x="106043" y="0"/>
                </a:lnTo>
                <a:lnTo>
                  <a:pt x="158459" y="0"/>
                </a:lnTo>
                <a:lnTo>
                  <a:pt x="186604" y="102351"/>
                </a:lnTo>
                <a:lnTo>
                  <a:pt x="213565" y="0"/>
                </a:lnTo>
                <a:lnTo>
                  <a:pt x="263904" y="0"/>
                </a:lnTo>
                <a:lnTo>
                  <a:pt x="215804" y="160425"/>
                </a:lnTo>
                <a:lnTo>
                  <a:pt x="215804" y="160425"/>
                </a:lnTo>
                <a:close/>
                <a:moveTo>
                  <a:pt x="426754" y="160425"/>
                </a:moveTo>
                <a:lnTo>
                  <a:pt x="293615" y="160425"/>
                </a:lnTo>
                <a:lnTo>
                  <a:pt x="293615" y="0"/>
                </a:lnTo>
                <a:lnTo>
                  <a:pt x="427044" y="0"/>
                </a:lnTo>
                <a:lnTo>
                  <a:pt x="427044" y="41917"/>
                </a:lnTo>
                <a:lnTo>
                  <a:pt x="344840" y="41917"/>
                </a:lnTo>
                <a:lnTo>
                  <a:pt x="344840" y="58823"/>
                </a:lnTo>
                <a:lnTo>
                  <a:pt x="420497" y="58823"/>
                </a:lnTo>
                <a:lnTo>
                  <a:pt x="420497" y="100731"/>
                </a:lnTo>
                <a:lnTo>
                  <a:pt x="344840" y="100731"/>
                </a:lnTo>
                <a:lnTo>
                  <a:pt x="344840" y="118517"/>
                </a:lnTo>
                <a:lnTo>
                  <a:pt x="426754" y="118517"/>
                </a:lnTo>
                <a:lnTo>
                  <a:pt x="426754" y="160425"/>
                </a:lnTo>
                <a:lnTo>
                  <a:pt x="426754" y="160425"/>
                </a:lnTo>
                <a:close/>
                <a:moveTo>
                  <a:pt x="599429" y="160425"/>
                </a:moveTo>
                <a:lnTo>
                  <a:pt x="466281" y="160425"/>
                </a:lnTo>
                <a:lnTo>
                  <a:pt x="466281" y="0"/>
                </a:lnTo>
                <a:lnTo>
                  <a:pt x="599727" y="0"/>
                </a:lnTo>
                <a:lnTo>
                  <a:pt x="599727" y="41917"/>
                </a:lnTo>
                <a:lnTo>
                  <a:pt x="517514" y="41917"/>
                </a:lnTo>
                <a:lnTo>
                  <a:pt x="517514" y="58823"/>
                </a:lnTo>
                <a:lnTo>
                  <a:pt x="593171" y="58823"/>
                </a:lnTo>
                <a:lnTo>
                  <a:pt x="593171" y="100731"/>
                </a:lnTo>
                <a:lnTo>
                  <a:pt x="517514" y="100731"/>
                </a:lnTo>
                <a:lnTo>
                  <a:pt x="517514" y="118517"/>
                </a:lnTo>
                <a:lnTo>
                  <a:pt x="599429" y="118517"/>
                </a:lnTo>
                <a:lnTo>
                  <a:pt x="599429" y="160425"/>
                </a:lnTo>
                <a:lnTo>
                  <a:pt x="599429" y="160425"/>
                </a:lnTo>
                <a:close/>
                <a:moveTo>
                  <a:pt x="690052" y="57494"/>
                </a:moveTo>
                <a:lnTo>
                  <a:pt x="701520" y="57494"/>
                </a:lnTo>
                <a:lnTo>
                  <a:pt x="737701" y="0"/>
                </a:lnTo>
                <a:lnTo>
                  <a:pt x="799064" y="0"/>
                </a:lnTo>
                <a:lnTo>
                  <a:pt x="743218" y="78237"/>
                </a:lnTo>
                <a:lnTo>
                  <a:pt x="804564" y="160425"/>
                </a:lnTo>
                <a:lnTo>
                  <a:pt x="742920" y="160425"/>
                </a:lnTo>
                <a:lnTo>
                  <a:pt x="701520" y="101761"/>
                </a:lnTo>
                <a:lnTo>
                  <a:pt x="690052" y="101761"/>
                </a:lnTo>
                <a:lnTo>
                  <a:pt x="690052" y="160425"/>
                </a:lnTo>
                <a:lnTo>
                  <a:pt x="638964" y="160425"/>
                </a:lnTo>
                <a:lnTo>
                  <a:pt x="638964" y="0"/>
                </a:lnTo>
                <a:lnTo>
                  <a:pt x="690052" y="0"/>
                </a:lnTo>
                <a:lnTo>
                  <a:pt x="690052" y="57494"/>
                </a:lnTo>
                <a:lnTo>
                  <a:pt x="690052" y="57494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Рисунок 42">
            <a:extLst>
              <a:ext uri="{FF2B5EF4-FFF2-40B4-BE49-F238E27FC236}">
                <a16:creationId xmlns:a16="http://schemas.microsoft.com/office/drawing/2014/main" id="{3658FA73-EB90-26EE-FEA7-181A3330BD8C}"/>
              </a:ext>
            </a:extLst>
          </p:cNvPr>
          <p:cNvSpPr/>
          <p:nvPr/>
        </p:nvSpPr>
        <p:spPr>
          <a:xfrm>
            <a:off x="3994896" y="6037024"/>
            <a:ext cx="1564618" cy="546553"/>
          </a:xfrm>
          <a:custGeom>
            <a:avLst/>
            <a:gdLst>
              <a:gd name="connsiteX0" fmla="*/ 452141 w 1709242"/>
              <a:gd name="connsiteY0" fmla="*/ 506194 h 571627"/>
              <a:gd name="connsiteX1" fmla="*/ 274161 w 1709242"/>
              <a:gd name="connsiteY1" fmla="*/ 328291 h 571627"/>
              <a:gd name="connsiteX2" fmla="*/ 288789 w 1709242"/>
              <a:gd name="connsiteY2" fmla="*/ 313664 h 571627"/>
              <a:gd name="connsiteX3" fmla="*/ 444386 w 1709242"/>
              <a:gd name="connsiteY3" fmla="*/ 469261 h 571627"/>
              <a:gd name="connsiteX4" fmla="*/ 444325 w 1709242"/>
              <a:gd name="connsiteY4" fmla="*/ 469313 h 571627"/>
              <a:gd name="connsiteX5" fmla="*/ 476287 w 1709242"/>
              <a:gd name="connsiteY5" fmla="*/ 501163 h 571627"/>
              <a:gd name="connsiteX6" fmla="*/ 544602 w 1709242"/>
              <a:gd name="connsiteY6" fmla="*/ 569477 h 571627"/>
              <a:gd name="connsiteX7" fmla="*/ 608302 w 1709242"/>
              <a:gd name="connsiteY7" fmla="*/ 569477 h 571627"/>
              <a:gd name="connsiteX8" fmla="*/ 851172 w 1709242"/>
              <a:gd name="connsiteY8" fmla="*/ 569477 h 571627"/>
              <a:gd name="connsiteX9" fmla="*/ 851172 w 1709242"/>
              <a:gd name="connsiteY9" fmla="*/ 524460 h 571627"/>
              <a:gd name="connsiteX10" fmla="*/ 693048 w 1709242"/>
              <a:gd name="connsiteY10" fmla="*/ 524460 h 571627"/>
              <a:gd name="connsiteX11" fmla="*/ 693048 w 1709242"/>
              <a:gd name="connsiteY11" fmla="*/ 3 h 571627"/>
              <a:gd name="connsiteX12" fmla="*/ 671890 w 1709242"/>
              <a:gd name="connsiteY12" fmla="*/ 3 h 571627"/>
              <a:gd name="connsiteX13" fmla="*/ 671890 w 1709242"/>
              <a:gd name="connsiteY13" fmla="*/ 524460 h 571627"/>
              <a:gd name="connsiteX14" fmla="*/ 647468 w 1709242"/>
              <a:gd name="connsiteY14" fmla="*/ 524460 h 571627"/>
              <a:gd name="connsiteX15" fmla="*/ 647468 w 1709242"/>
              <a:gd name="connsiteY15" fmla="*/ 3 h 571627"/>
              <a:gd name="connsiteX16" fmla="*/ 602562 w 1709242"/>
              <a:gd name="connsiteY16" fmla="*/ 3 h 571627"/>
              <a:gd name="connsiteX17" fmla="*/ 602562 w 1709242"/>
              <a:gd name="connsiteY17" fmla="*/ 563737 h 571627"/>
              <a:gd name="connsiteX18" fmla="*/ 508138 w 1709242"/>
              <a:gd name="connsiteY18" fmla="*/ 469313 h 571627"/>
              <a:gd name="connsiteX19" fmla="*/ 320638 w 1709242"/>
              <a:gd name="connsiteY19" fmla="*/ 281814 h 571627"/>
              <a:gd name="connsiteX20" fmla="*/ 473512 w 1709242"/>
              <a:gd name="connsiteY20" fmla="*/ 128941 h 571627"/>
              <a:gd name="connsiteX21" fmla="*/ 507568 w 1709242"/>
              <a:gd name="connsiteY21" fmla="*/ 180963 h 571627"/>
              <a:gd name="connsiteX22" fmla="*/ 531322 w 1709242"/>
              <a:gd name="connsiteY22" fmla="*/ 284853 h 571627"/>
              <a:gd name="connsiteX23" fmla="*/ 506449 w 1709242"/>
              <a:gd name="connsiteY23" fmla="*/ 391432 h 571627"/>
              <a:gd name="connsiteX24" fmla="*/ 540213 w 1709242"/>
              <a:gd name="connsiteY24" fmla="*/ 424632 h 571627"/>
              <a:gd name="connsiteX25" fmla="*/ 571871 w 1709242"/>
              <a:gd name="connsiteY25" fmla="*/ 232872 h 571627"/>
              <a:gd name="connsiteX26" fmla="*/ 505341 w 1709242"/>
              <a:gd name="connsiteY26" fmla="*/ 97112 h 571627"/>
              <a:gd name="connsiteX27" fmla="*/ 602337 w 1709242"/>
              <a:gd name="connsiteY27" fmla="*/ 116 h 571627"/>
              <a:gd name="connsiteX28" fmla="*/ 538749 w 1709242"/>
              <a:gd name="connsiteY28" fmla="*/ 116 h 571627"/>
              <a:gd name="connsiteX29" fmla="*/ 472945 w 1709242"/>
              <a:gd name="connsiteY29" fmla="*/ 65941 h 571627"/>
              <a:gd name="connsiteX30" fmla="*/ 472686 w 1709242"/>
              <a:gd name="connsiteY30" fmla="*/ 65729 h 571627"/>
              <a:gd name="connsiteX31" fmla="*/ 441061 w 1709242"/>
              <a:gd name="connsiteY31" fmla="*/ 97691 h 571627"/>
              <a:gd name="connsiteX32" fmla="*/ 441141 w 1709242"/>
              <a:gd name="connsiteY32" fmla="*/ 97755 h 571627"/>
              <a:gd name="connsiteX33" fmla="*/ 216761 w 1709242"/>
              <a:gd name="connsiteY33" fmla="*/ 322205 h 571627"/>
              <a:gd name="connsiteX34" fmla="*/ 216761 w 1709242"/>
              <a:gd name="connsiteY34" fmla="*/ 247488 h 571627"/>
              <a:gd name="connsiteX35" fmla="*/ 464133 w 1709242"/>
              <a:gd name="connsiteY35" fmla="*/ 116 h 571627"/>
              <a:gd name="connsiteX36" fmla="*/ 434196 w 1709242"/>
              <a:gd name="connsiteY36" fmla="*/ 116 h 571627"/>
              <a:gd name="connsiteX37" fmla="*/ 409379 w 1709242"/>
              <a:gd name="connsiteY37" fmla="*/ 24932 h 571627"/>
              <a:gd name="connsiteX38" fmla="*/ 291940 w 1709242"/>
              <a:gd name="connsiteY38" fmla="*/ 4 h 571627"/>
              <a:gd name="connsiteX39" fmla="*/ 0 w 1709242"/>
              <a:gd name="connsiteY39" fmla="*/ 4 h 571627"/>
              <a:gd name="connsiteX40" fmla="*/ 0 w 1709242"/>
              <a:gd name="connsiteY40" fmla="*/ 569141 h 571627"/>
              <a:gd name="connsiteX41" fmla="*/ 291940 w 1709242"/>
              <a:gd name="connsiteY41" fmla="*/ 569141 h 571627"/>
              <a:gd name="connsiteX42" fmla="*/ 442139 w 1709242"/>
              <a:gd name="connsiteY42" fmla="*/ 526121 h 571627"/>
              <a:gd name="connsiteX43" fmla="*/ 485629 w 1709242"/>
              <a:gd name="connsiteY43" fmla="*/ 569590 h 571627"/>
              <a:gd name="connsiteX44" fmla="*/ 515566 w 1709242"/>
              <a:gd name="connsiteY44" fmla="*/ 569590 h 571627"/>
              <a:gd name="connsiteX45" fmla="*/ 459955 w 1709242"/>
              <a:gd name="connsiteY45" fmla="*/ 514003 h 571627"/>
              <a:gd name="connsiteX46" fmla="*/ 459968 w 1709242"/>
              <a:gd name="connsiteY46" fmla="*/ 513994 h 571627"/>
              <a:gd name="connsiteX47" fmla="*/ 452141 w 1709242"/>
              <a:gd name="connsiteY47" fmla="*/ 506194 h 571627"/>
              <a:gd name="connsiteX48" fmla="*/ 171518 w 1709242"/>
              <a:gd name="connsiteY48" fmla="*/ 262794 h 571627"/>
              <a:gd name="connsiteX49" fmla="*/ 171743 w 1709242"/>
              <a:gd name="connsiteY49" fmla="*/ 262569 h 571627"/>
              <a:gd name="connsiteX50" fmla="*/ 171743 w 1709242"/>
              <a:gd name="connsiteY50" fmla="*/ 45021 h 571627"/>
              <a:gd name="connsiteX51" fmla="*/ 89698 w 1709242"/>
              <a:gd name="connsiteY51" fmla="*/ 45021 h 571627"/>
              <a:gd name="connsiteX52" fmla="*/ 89698 w 1709242"/>
              <a:gd name="connsiteY52" fmla="*/ 524235 h 571627"/>
              <a:gd name="connsiteX53" fmla="*/ 171743 w 1709242"/>
              <a:gd name="connsiteY53" fmla="*/ 524235 h 571627"/>
              <a:gd name="connsiteX54" fmla="*/ 171743 w 1709242"/>
              <a:gd name="connsiteY54" fmla="*/ 292506 h 571627"/>
              <a:gd name="connsiteX55" fmla="*/ 171518 w 1709242"/>
              <a:gd name="connsiteY55" fmla="*/ 292731 h 571627"/>
              <a:gd name="connsiteX56" fmla="*/ 171518 w 1709242"/>
              <a:gd name="connsiteY56" fmla="*/ 262794 h 571627"/>
              <a:gd name="connsiteX57" fmla="*/ 216761 w 1709242"/>
              <a:gd name="connsiteY57" fmla="*/ 45021 h 571627"/>
              <a:gd name="connsiteX58" fmla="*/ 216761 w 1709242"/>
              <a:gd name="connsiteY58" fmla="*/ 217551 h 571627"/>
              <a:gd name="connsiteX59" fmla="*/ 374583 w 1709242"/>
              <a:gd name="connsiteY59" fmla="*/ 59728 h 571627"/>
              <a:gd name="connsiteX60" fmla="*/ 291940 w 1709242"/>
              <a:gd name="connsiteY60" fmla="*/ 45021 h 571627"/>
              <a:gd name="connsiteX61" fmla="*/ 216761 w 1709242"/>
              <a:gd name="connsiteY61" fmla="*/ 45021 h 571627"/>
              <a:gd name="connsiteX62" fmla="*/ 409325 w 1709242"/>
              <a:gd name="connsiteY62" fmla="*/ 493321 h 571627"/>
              <a:gd name="connsiteX63" fmla="*/ 259194 w 1709242"/>
              <a:gd name="connsiteY63" fmla="*/ 343260 h 571627"/>
              <a:gd name="connsiteX64" fmla="*/ 216761 w 1709242"/>
              <a:gd name="connsiteY64" fmla="*/ 385693 h 571627"/>
              <a:gd name="connsiteX65" fmla="*/ 216761 w 1709242"/>
              <a:gd name="connsiteY65" fmla="*/ 524235 h 571627"/>
              <a:gd name="connsiteX66" fmla="*/ 291827 w 1709242"/>
              <a:gd name="connsiteY66" fmla="*/ 524235 h 571627"/>
              <a:gd name="connsiteX67" fmla="*/ 409325 w 1709242"/>
              <a:gd name="connsiteY67" fmla="*/ 493321 h 571627"/>
              <a:gd name="connsiteX68" fmla="*/ 68539 w 1709242"/>
              <a:gd name="connsiteY68" fmla="*/ 524235 h 571627"/>
              <a:gd name="connsiteX69" fmla="*/ 68539 w 1709242"/>
              <a:gd name="connsiteY69" fmla="*/ 45021 h 571627"/>
              <a:gd name="connsiteX70" fmla="*/ 45018 w 1709242"/>
              <a:gd name="connsiteY70" fmla="*/ 45021 h 571627"/>
              <a:gd name="connsiteX71" fmla="*/ 45018 w 1709242"/>
              <a:gd name="connsiteY71" fmla="*/ 524235 h 571627"/>
              <a:gd name="connsiteX72" fmla="*/ 68539 w 1709242"/>
              <a:gd name="connsiteY72" fmla="*/ 524235 h 571627"/>
              <a:gd name="connsiteX73" fmla="*/ 915097 w 1709242"/>
              <a:gd name="connsiteY73" fmla="*/ 1128 h 571627"/>
              <a:gd name="connsiteX74" fmla="*/ 915097 w 1709242"/>
              <a:gd name="connsiteY74" fmla="*/ 129542 h 571627"/>
              <a:gd name="connsiteX75" fmla="*/ 936144 w 1709242"/>
              <a:gd name="connsiteY75" fmla="*/ 129542 h 571627"/>
              <a:gd name="connsiteX76" fmla="*/ 936144 w 1709242"/>
              <a:gd name="connsiteY76" fmla="*/ 65875 h 571627"/>
              <a:gd name="connsiteX77" fmla="*/ 992642 w 1709242"/>
              <a:gd name="connsiteY77" fmla="*/ 129542 h 571627"/>
              <a:gd name="connsiteX78" fmla="*/ 1019989 w 1709242"/>
              <a:gd name="connsiteY78" fmla="*/ 129428 h 571627"/>
              <a:gd name="connsiteX79" fmla="*/ 959391 w 1709242"/>
              <a:gd name="connsiteY79" fmla="*/ 62102 h 571627"/>
              <a:gd name="connsiteX80" fmla="*/ 1018303 w 1709242"/>
              <a:gd name="connsiteY80" fmla="*/ 1128 h 571627"/>
              <a:gd name="connsiteX81" fmla="*/ 991290 w 1709242"/>
              <a:gd name="connsiteY81" fmla="*/ 1128 h 571627"/>
              <a:gd name="connsiteX82" fmla="*/ 936144 w 1709242"/>
              <a:gd name="connsiteY82" fmla="*/ 59481 h 571627"/>
              <a:gd name="connsiteX83" fmla="*/ 936144 w 1709242"/>
              <a:gd name="connsiteY83" fmla="*/ 1128 h 571627"/>
              <a:gd name="connsiteX84" fmla="*/ 915097 w 1709242"/>
              <a:gd name="connsiteY84" fmla="*/ 1128 h 571627"/>
              <a:gd name="connsiteX85" fmla="*/ 1036305 w 1709242"/>
              <a:gd name="connsiteY85" fmla="*/ 129542 h 571627"/>
              <a:gd name="connsiteX86" fmla="*/ 1089093 w 1709242"/>
              <a:gd name="connsiteY86" fmla="*/ 1128 h 571627"/>
              <a:gd name="connsiteX87" fmla="*/ 1103723 w 1709242"/>
              <a:gd name="connsiteY87" fmla="*/ 1128 h 571627"/>
              <a:gd name="connsiteX88" fmla="*/ 1156282 w 1709242"/>
              <a:gd name="connsiteY88" fmla="*/ 129542 h 571627"/>
              <a:gd name="connsiteX89" fmla="*/ 1133774 w 1709242"/>
              <a:gd name="connsiteY89" fmla="*/ 129542 h 571627"/>
              <a:gd name="connsiteX90" fmla="*/ 1123906 w 1709242"/>
              <a:gd name="connsiteY90" fmla="*/ 104782 h 571627"/>
              <a:gd name="connsiteX91" fmla="*/ 1068566 w 1709242"/>
              <a:gd name="connsiteY91" fmla="*/ 104782 h 571627"/>
              <a:gd name="connsiteX92" fmla="*/ 1058708 w 1709242"/>
              <a:gd name="connsiteY92" fmla="*/ 129542 h 571627"/>
              <a:gd name="connsiteX93" fmla="*/ 1036305 w 1709242"/>
              <a:gd name="connsiteY93" fmla="*/ 129542 h 571627"/>
              <a:gd name="connsiteX94" fmla="*/ 1096236 w 1709242"/>
              <a:gd name="connsiteY94" fmla="*/ 35300 h 571627"/>
              <a:gd name="connsiteX95" fmla="*/ 1116601 w 1709242"/>
              <a:gd name="connsiteY95" fmla="*/ 86437 h 571627"/>
              <a:gd name="connsiteX96" fmla="*/ 1075872 w 1709242"/>
              <a:gd name="connsiteY96" fmla="*/ 86437 h 571627"/>
              <a:gd name="connsiteX97" fmla="*/ 1096236 w 1709242"/>
              <a:gd name="connsiteY97" fmla="*/ 35300 h 571627"/>
              <a:gd name="connsiteX98" fmla="*/ 1240207 w 1709242"/>
              <a:gd name="connsiteY98" fmla="*/ 20374 h 571627"/>
              <a:gd name="connsiteX99" fmla="*/ 1173389 w 1709242"/>
              <a:gd name="connsiteY99" fmla="*/ 114910 h 571627"/>
              <a:gd name="connsiteX100" fmla="*/ 1173389 w 1709242"/>
              <a:gd name="connsiteY100" fmla="*/ 129542 h 571627"/>
              <a:gd name="connsiteX101" fmla="*/ 1266686 w 1709242"/>
              <a:gd name="connsiteY101" fmla="*/ 129542 h 571627"/>
              <a:gd name="connsiteX102" fmla="*/ 1266686 w 1709242"/>
              <a:gd name="connsiteY102" fmla="*/ 110297 h 571627"/>
              <a:gd name="connsiteX103" fmla="*/ 1201411 w 1709242"/>
              <a:gd name="connsiteY103" fmla="*/ 110297 h 571627"/>
              <a:gd name="connsiteX104" fmla="*/ 1268153 w 1709242"/>
              <a:gd name="connsiteY104" fmla="*/ 15872 h 571627"/>
              <a:gd name="connsiteX105" fmla="*/ 1268153 w 1709242"/>
              <a:gd name="connsiteY105" fmla="*/ 1128 h 571627"/>
              <a:gd name="connsiteX106" fmla="*/ 1177551 w 1709242"/>
              <a:gd name="connsiteY106" fmla="*/ 1128 h 571627"/>
              <a:gd name="connsiteX107" fmla="*/ 1177551 w 1709242"/>
              <a:gd name="connsiteY107" fmla="*/ 20374 h 571627"/>
              <a:gd name="connsiteX108" fmla="*/ 1240207 w 1709242"/>
              <a:gd name="connsiteY108" fmla="*/ 20374 h 571627"/>
              <a:gd name="connsiteX109" fmla="*/ 1284917 w 1709242"/>
              <a:gd name="connsiteY109" fmla="*/ 129542 h 571627"/>
              <a:gd name="connsiteX110" fmla="*/ 1337705 w 1709242"/>
              <a:gd name="connsiteY110" fmla="*/ 1128 h 571627"/>
              <a:gd name="connsiteX111" fmla="*/ 1352335 w 1709242"/>
              <a:gd name="connsiteY111" fmla="*/ 1128 h 571627"/>
              <a:gd name="connsiteX112" fmla="*/ 1404780 w 1709242"/>
              <a:gd name="connsiteY112" fmla="*/ 129542 h 571627"/>
              <a:gd name="connsiteX113" fmla="*/ 1382272 w 1709242"/>
              <a:gd name="connsiteY113" fmla="*/ 129542 h 571627"/>
              <a:gd name="connsiteX114" fmla="*/ 1372490 w 1709242"/>
              <a:gd name="connsiteY114" fmla="*/ 104782 h 571627"/>
              <a:gd name="connsiteX115" fmla="*/ 1317397 w 1709242"/>
              <a:gd name="connsiteY115" fmla="*/ 104782 h 571627"/>
              <a:gd name="connsiteX116" fmla="*/ 1307539 w 1709242"/>
              <a:gd name="connsiteY116" fmla="*/ 129542 h 571627"/>
              <a:gd name="connsiteX117" fmla="*/ 1284917 w 1709242"/>
              <a:gd name="connsiteY117" fmla="*/ 129542 h 571627"/>
              <a:gd name="connsiteX118" fmla="*/ 1345058 w 1709242"/>
              <a:gd name="connsiteY118" fmla="*/ 35340 h 571627"/>
              <a:gd name="connsiteX119" fmla="*/ 1365241 w 1709242"/>
              <a:gd name="connsiteY119" fmla="*/ 86437 h 571627"/>
              <a:gd name="connsiteX120" fmla="*/ 1324703 w 1709242"/>
              <a:gd name="connsiteY120" fmla="*/ 86437 h 571627"/>
              <a:gd name="connsiteX121" fmla="*/ 1345058 w 1709242"/>
              <a:gd name="connsiteY121" fmla="*/ 35340 h 571627"/>
              <a:gd name="connsiteX122" fmla="*/ 1425716 w 1709242"/>
              <a:gd name="connsiteY122" fmla="*/ 1128 h 571627"/>
              <a:gd name="connsiteX123" fmla="*/ 1425716 w 1709242"/>
              <a:gd name="connsiteY123" fmla="*/ 129542 h 571627"/>
              <a:gd name="connsiteX124" fmla="*/ 1446985 w 1709242"/>
              <a:gd name="connsiteY124" fmla="*/ 129542 h 571627"/>
              <a:gd name="connsiteX125" fmla="*/ 1446985 w 1709242"/>
              <a:gd name="connsiteY125" fmla="*/ 41304 h 571627"/>
              <a:gd name="connsiteX126" fmla="*/ 1514622 w 1709242"/>
              <a:gd name="connsiteY126" fmla="*/ 129542 h 571627"/>
              <a:gd name="connsiteX127" fmla="*/ 1529252 w 1709242"/>
              <a:gd name="connsiteY127" fmla="*/ 129542 h 571627"/>
              <a:gd name="connsiteX128" fmla="*/ 1529252 w 1709242"/>
              <a:gd name="connsiteY128" fmla="*/ 1128 h 571627"/>
              <a:gd name="connsiteX129" fmla="*/ 1508202 w 1709242"/>
              <a:gd name="connsiteY129" fmla="*/ 1128 h 571627"/>
              <a:gd name="connsiteX130" fmla="*/ 1508202 w 1709242"/>
              <a:gd name="connsiteY130" fmla="*/ 89526 h 571627"/>
              <a:gd name="connsiteX131" fmla="*/ 1440565 w 1709242"/>
              <a:gd name="connsiteY131" fmla="*/ 1128 h 571627"/>
              <a:gd name="connsiteX132" fmla="*/ 1425716 w 1709242"/>
              <a:gd name="connsiteY132" fmla="*/ 1128 h 571627"/>
              <a:gd name="connsiteX133" fmla="*/ 915097 w 1709242"/>
              <a:gd name="connsiteY133" fmla="*/ 349566 h 571627"/>
              <a:gd name="connsiteX134" fmla="*/ 915097 w 1709242"/>
              <a:gd name="connsiteY134" fmla="*/ 221265 h 571627"/>
              <a:gd name="connsiteX135" fmla="*/ 929616 w 1709242"/>
              <a:gd name="connsiteY135" fmla="*/ 221265 h 571627"/>
              <a:gd name="connsiteX136" fmla="*/ 936144 w 1709242"/>
              <a:gd name="connsiteY136" fmla="*/ 221265 h 571627"/>
              <a:gd name="connsiteX137" fmla="*/ 963382 w 1709242"/>
              <a:gd name="connsiteY137" fmla="*/ 221265 h 571627"/>
              <a:gd name="connsiteX138" fmla="*/ 989261 w 1709242"/>
              <a:gd name="connsiteY138" fmla="*/ 226104 h 571627"/>
              <a:gd name="connsiteX139" fmla="*/ 1010083 w 1709242"/>
              <a:gd name="connsiteY139" fmla="*/ 239610 h 571627"/>
              <a:gd name="connsiteX140" fmla="*/ 1026751 w 1709242"/>
              <a:gd name="connsiteY140" fmla="*/ 266193 h 571627"/>
              <a:gd name="connsiteX141" fmla="*/ 1028733 w 1709242"/>
              <a:gd name="connsiteY141" fmla="*/ 297507 h 571627"/>
              <a:gd name="connsiteX142" fmla="*/ 1015550 w 1709242"/>
              <a:gd name="connsiteY142" fmla="*/ 325978 h 571627"/>
              <a:gd name="connsiteX143" fmla="*/ 990395 w 1709242"/>
              <a:gd name="connsiteY143" fmla="*/ 344726 h 571627"/>
              <a:gd name="connsiteX144" fmla="*/ 964734 w 1709242"/>
              <a:gd name="connsiteY144" fmla="*/ 349566 h 571627"/>
              <a:gd name="connsiteX145" fmla="*/ 936144 w 1709242"/>
              <a:gd name="connsiteY145" fmla="*/ 349566 h 571627"/>
              <a:gd name="connsiteX146" fmla="*/ 929503 w 1709242"/>
              <a:gd name="connsiteY146" fmla="*/ 349566 h 571627"/>
              <a:gd name="connsiteX147" fmla="*/ 915097 w 1709242"/>
              <a:gd name="connsiteY147" fmla="*/ 349566 h 571627"/>
              <a:gd name="connsiteX148" fmla="*/ 936144 w 1709242"/>
              <a:gd name="connsiteY148" fmla="*/ 330320 h 571627"/>
              <a:gd name="connsiteX149" fmla="*/ 936144 w 1709242"/>
              <a:gd name="connsiteY149" fmla="*/ 240510 h 571627"/>
              <a:gd name="connsiteX150" fmla="*/ 963382 w 1709242"/>
              <a:gd name="connsiteY150" fmla="*/ 240510 h 571627"/>
              <a:gd name="connsiteX151" fmla="*/ 985889 w 1709242"/>
              <a:gd name="connsiteY151" fmla="*/ 246137 h 571627"/>
              <a:gd name="connsiteX152" fmla="*/ 1001529 w 1709242"/>
              <a:gd name="connsiteY152" fmla="*/ 261894 h 571627"/>
              <a:gd name="connsiteX153" fmla="*/ 1007159 w 1709242"/>
              <a:gd name="connsiteY153" fmla="*/ 285190 h 571627"/>
              <a:gd name="connsiteX154" fmla="*/ 1001644 w 1709242"/>
              <a:gd name="connsiteY154" fmla="*/ 308824 h 571627"/>
              <a:gd name="connsiteX155" fmla="*/ 986451 w 1709242"/>
              <a:gd name="connsiteY155" fmla="*/ 324693 h 571627"/>
              <a:gd name="connsiteX156" fmla="*/ 963267 w 1709242"/>
              <a:gd name="connsiteY156" fmla="*/ 330320 h 571627"/>
              <a:gd name="connsiteX157" fmla="*/ 936144 w 1709242"/>
              <a:gd name="connsiteY157" fmla="*/ 330320 h 571627"/>
              <a:gd name="connsiteX158" fmla="*/ 1055326 w 1709242"/>
              <a:gd name="connsiteY158" fmla="*/ 221265 h 571627"/>
              <a:gd name="connsiteX159" fmla="*/ 1055326 w 1709242"/>
              <a:gd name="connsiteY159" fmla="*/ 349566 h 571627"/>
              <a:gd name="connsiteX160" fmla="*/ 1076491 w 1709242"/>
              <a:gd name="connsiteY160" fmla="*/ 349566 h 571627"/>
              <a:gd name="connsiteX161" fmla="*/ 1076491 w 1709242"/>
              <a:gd name="connsiteY161" fmla="*/ 221265 h 571627"/>
              <a:gd name="connsiteX162" fmla="*/ 1055326 w 1709242"/>
              <a:gd name="connsiteY162" fmla="*/ 221265 h 571627"/>
              <a:gd name="connsiteX163" fmla="*/ 1167312 w 1709242"/>
              <a:gd name="connsiteY163" fmla="*/ 351479 h 571627"/>
              <a:gd name="connsiteX164" fmla="*/ 1142328 w 1709242"/>
              <a:gd name="connsiteY164" fmla="*/ 346301 h 571627"/>
              <a:gd name="connsiteX165" fmla="*/ 1121725 w 1709242"/>
              <a:gd name="connsiteY165" fmla="*/ 332121 h 571627"/>
              <a:gd name="connsiteX166" fmla="*/ 1107885 w 1709242"/>
              <a:gd name="connsiteY166" fmla="*/ 310963 h 571627"/>
              <a:gd name="connsiteX167" fmla="*/ 1107885 w 1709242"/>
              <a:gd name="connsiteY167" fmla="*/ 259530 h 571627"/>
              <a:gd name="connsiteX168" fmla="*/ 1121840 w 1709242"/>
              <a:gd name="connsiteY168" fmla="*/ 238596 h 571627"/>
              <a:gd name="connsiteX169" fmla="*/ 1142776 w 1709242"/>
              <a:gd name="connsiteY169" fmla="*/ 224417 h 571627"/>
              <a:gd name="connsiteX170" fmla="*/ 1168769 w 1709242"/>
              <a:gd name="connsiteY170" fmla="*/ 219352 h 571627"/>
              <a:gd name="connsiteX171" fmla="*/ 1197020 w 1709242"/>
              <a:gd name="connsiteY171" fmla="*/ 225317 h 571627"/>
              <a:gd name="connsiteX172" fmla="*/ 1218747 w 1709242"/>
              <a:gd name="connsiteY172" fmla="*/ 241973 h 571627"/>
              <a:gd name="connsiteX173" fmla="*/ 1204221 w 1709242"/>
              <a:gd name="connsiteY173" fmla="*/ 256266 h 571627"/>
              <a:gd name="connsiteX174" fmla="*/ 1189029 w 1709242"/>
              <a:gd name="connsiteY174" fmla="*/ 243887 h 571627"/>
              <a:gd name="connsiteX175" fmla="*/ 1168550 w 1709242"/>
              <a:gd name="connsiteY175" fmla="*/ 239610 h 571627"/>
              <a:gd name="connsiteX176" fmla="*/ 1145252 w 1709242"/>
              <a:gd name="connsiteY176" fmla="*/ 245350 h 571627"/>
              <a:gd name="connsiteX177" fmla="*/ 1129831 w 1709242"/>
              <a:gd name="connsiteY177" fmla="*/ 261443 h 571627"/>
              <a:gd name="connsiteX178" fmla="*/ 1124268 w 1709242"/>
              <a:gd name="connsiteY178" fmla="*/ 285303 h 571627"/>
              <a:gd name="connsiteX179" fmla="*/ 1129831 w 1709242"/>
              <a:gd name="connsiteY179" fmla="*/ 309162 h 571627"/>
              <a:gd name="connsiteX180" fmla="*/ 1144909 w 1709242"/>
              <a:gd name="connsiteY180" fmla="*/ 325368 h 571627"/>
              <a:gd name="connsiteX181" fmla="*/ 1166521 w 1709242"/>
              <a:gd name="connsiteY181" fmla="*/ 331220 h 571627"/>
              <a:gd name="connsiteX182" fmla="*/ 1189029 w 1709242"/>
              <a:gd name="connsiteY182" fmla="*/ 326606 h 571627"/>
              <a:gd name="connsiteX183" fmla="*/ 1203212 w 1709242"/>
              <a:gd name="connsiteY183" fmla="*/ 312651 h 571627"/>
              <a:gd name="connsiteX184" fmla="*/ 1207441 w 1709242"/>
              <a:gd name="connsiteY184" fmla="*/ 299709 h 571627"/>
              <a:gd name="connsiteX185" fmla="*/ 1166521 w 1709242"/>
              <a:gd name="connsiteY185" fmla="*/ 299709 h 571627"/>
              <a:gd name="connsiteX186" fmla="*/ 1166521 w 1709242"/>
              <a:gd name="connsiteY186" fmla="*/ 280125 h 571627"/>
              <a:gd name="connsiteX187" fmla="*/ 1229996 w 1709242"/>
              <a:gd name="connsiteY187" fmla="*/ 280125 h 571627"/>
              <a:gd name="connsiteX188" fmla="*/ 1229996 w 1709242"/>
              <a:gd name="connsiteY188" fmla="*/ 283051 h 571627"/>
              <a:gd name="connsiteX189" fmla="*/ 1221785 w 1709242"/>
              <a:gd name="connsiteY189" fmla="*/ 321205 h 571627"/>
              <a:gd name="connsiteX190" fmla="*/ 1199268 w 1709242"/>
              <a:gd name="connsiteY190" fmla="*/ 343713 h 571627"/>
              <a:gd name="connsiteX191" fmla="*/ 1167312 w 1709242"/>
              <a:gd name="connsiteY191" fmla="*/ 351479 h 571627"/>
              <a:gd name="connsiteX192" fmla="*/ 1255209 w 1709242"/>
              <a:gd name="connsiteY192" fmla="*/ 221265 h 571627"/>
              <a:gd name="connsiteX193" fmla="*/ 1255209 w 1709242"/>
              <a:gd name="connsiteY193" fmla="*/ 349566 h 571627"/>
              <a:gd name="connsiteX194" fmla="*/ 1276364 w 1709242"/>
              <a:gd name="connsiteY194" fmla="*/ 349566 h 571627"/>
              <a:gd name="connsiteX195" fmla="*/ 1276364 w 1709242"/>
              <a:gd name="connsiteY195" fmla="*/ 221265 h 571627"/>
              <a:gd name="connsiteX196" fmla="*/ 1255209 w 1709242"/>
              <a:gd name="connsiteY196" fmla="*/ 221265 h 571627"/>
              <a:gd name="connsiteX197" fmla="*/ 1297185 w 1709242"/>
              <a:gd name="connsiteY197" fmla="*/ 240510 h 571627"/>
              <a:gd name="connsiteX198" fmla="*/ 1297185 w 1709242"/>
              <a:gd name="connsiteY198" fmla="*/ 221265 h 571627"/>
              <a:gd name="connsiteX199" fmla="*/ 1401855 w 1709242"/>
              <a:gd name="connsiteY199" fmla="*/ 221265 h 571627"/>
              <a:gd name="connsiteX200" fmla="*/ 1401855 w 1709242"/>
              <a:gd name="connsiteY200" fmla="*/ 240510 h 571627"/>
              <a:gd name="connsiteX201" fmla="*/ 1360431 w 1709242"/>
              <a:gd name="connsiteY201" fmla="*/ 240510 h 571627"/>
              <a:gd name="connsiteX202" fmla="*/ 1360431 w 1709242"/>
              <a:gd name="connsiteY202" fmla="*/ 349566 h 571627"/>
              <a:gd name="connsiteX203" fmla="*/ 1339276 w 1709242"/>
              <a:gd name="connsiteY203" fmla="*/ 349566 h 571627"/>
              <a:gd name="connsiteX204" fmla="*/ 1339276 w 1709242"/>
              <a:gd name="connsiteY204" fmla="*/ 240510 h 571627"/>
              <a:gd name="connsiteX205" fmla="*/ 1297185 w 1709242"/>
              <a:gd name="connsiteY205" fmla="*/ 240510 h 571627"/>
              <a:gd name="connsiteX206" fmla="*/ 1449119 w 1709242"/>
              <a:gd name="connsiteY206" fmla="*/ 221265 h 571627"/>
              <a:gd name="connsiteX207" fmla="*/ 1396341 w 1709242"/>
              <a:gd name="connsiteY207" fmla="*/ 349566 h 571627"/>
              <a:gd name="connsiteX208" fmla="*/ 1418962 w 1709242"/>
              <a:gd name="connsiteY208" fmla="*/ 349566 h 571627"/>
              <a:gd name="connsiteX209" fmla="*/ 1428821 w 1709242"/>
              <a:gd name="connsiteY209" fmla="*/ 324806 h 571627"/>
              <a:gd name="connsiteX210" fmla="*/ 1484018 w 1709242"/>
              <a:gd name="connsiteY210" fmla="*/ 324806 h 571627"/>
              <a:gd name="connsiteX211" fmla="*/ 1493800 w 1709242"/>
              <a:gd name="connsiteY211" fmla="*/ 349566 h 571627"/>
              <a:gd name="connsiteX212" fmla="*/ 1516308 w 1709242"/>
              <a:gd name="connsiteY212" fmla="*/ 349566 h 571627"/>
              <a:gd name="connsiteX213" fmla="*/ 1463863 w 1709242"/>
              <a:gd name="connsiteY213" fmla="*/ 221265 h 571627"/>
              <a:gd name="connsiteX214" fmla="*/ 1449119 w 1709242"/>
              <a:gd name="connsiteY214" fmla="*/ 221265 h 571627"/>
              <a:gd name="connsiteX215" fmla="*/ 1476770 w 1709242"/>
              <a:gd name="connsiteY215" fmla="*/ 306461 h 571627"/>
              <a:gd name="connsiteX216" fmla="*/ 1456529 w 1709242"/>
              <a:gd name="connsiteY216" fmla="*/ 255221 h 571627"/>
              <a:gd name="connsiteX217" fmla="*/ 1436127 w 1709242"/>
              <a:gd name="connsiteY217" fmla="*/ 306461 h 571627"/>
              <a:gd name="connsiteX218" fmla="*/ 1476770 w 1709242"/>
              <a:gd name="connsiteY218" fmla="*/ 306461 h 571627"/>
              <a:gd name="connsiteX219" fmla="*/ 1537129 w 1709242"/>
              <a:gd name="connsiteY219" fmla="*/ 349566 h 571627"/>
              <a:gd name="connsiteX220" fmla="*/ 1537129 w 1709242"/>
              <a:gd name="connsiteY220" fmla="*/ 221265 h 571627"/>
              <a:gd name="connsiteX221" fmla="*/ 1558180 w 1709242"/>
              <a:gd name="connsiteY221" fmla="*/ 221265 h 571627"/>
              <a:gd name="connsiteX222" fmla="*/ 1558180 w 1709242"/>
              <a:gd name="connsiteY222" fmla="*/ 330320 h 571627"/>
              <a:gd name="connsiteX223" fmla="*/ 1619178 w 1709242"/>
              <a:gd name="connsiteY223" fmla="*/ 330320 h 571627"/>
              <a:gd name="connsiteX224" fmla="*/ 1619178 w 1709242"/>
              <a:gd name="connsiteY224" fmla="*/ 349566 h 571627"/>
              <a:gd name="connsiteX225" fmla="*/ 1558180 w 1709242"/>
              <a:gd name="connsiteY225" fmla="*/ 349566 h 571627"/>
              <a:gd name="connsiteX226" fmla="*/ 1551646 w 1709242"/>
              <a:gd name="connsiteY226" fmla="*/ 349566 h 571627"/>
              <a:gd name="connsiteX227" fmla="*/ 1537129 w 1709242"/>
              <a:gd name="connsiteY227" fmla="*/ 349566 h 571627"/>
              <a:gd name="connsiteX228" fmla="*/ 915097 w 1709242"/>
              <a:gd name="connsiteY228" fmla="*/ 441289 h 571627"/>
              <a:gd name="connsiteX229" fmla="*/ 915097 w 1709242"/>
              <a:gd name="connsiteY229" fmla="*/ 569703 h 571627"/>
              <a:gd name="connsiteX230" fmla="*/ 929503 w 1709242"/>
              <a:gd name="connsiteY230" fmla="*/ 569703 h 571627"/>
              <a:gd name="connsiteX231" fmla="*/ 936144 w 1709242"/>
              <a:gd name="connsiteY231" fmla="*/ 569703 h 571627"/>
              <a:gd name="connsiteX232" fmla="*/ 997033 w 1709242"/>
              <a:gd name="connsiteY232" fmla="*/ 569703 h 571627"/>
              <a:gd name="connsiteX233" fmla="*/ 997033 w 1709242"/>
              <a:gd name="connsiteY233" fmla="*/ 550457 h 571627"/>
              <a:gd name="connsiteX234" fmla="*/ 936144 w 1709242"/>
              <a:gd name="connsiteY234" fmla="*/ 550457 h 571627"/>
              <a:gd name="connsiteX235" fmla="*/ 936144 w 1709242"/>
              <a:gd name="connsiteY235" fmla="*/ 441289 h 571627"/>
              <a:gd name="connsiteX236" fmla="*/ 915097 w 1709242"/>
              <a:gd name="connsiteY236" fmla="*/ 441289 h 571627"/>
              <a:gd name="connsiteX237" fmla="*/ 1012902 w 1709242"/>
              <a:gd name="connsiteY237" fmla="*/ 569703 h 571627"/>
              <a:gd name="connsiteX238" fmla="*/ 1012902 w 1709242"/>
              <a:gd name="connsiteY238" fmla="*/ 441289 h 571627"/>
              <a:gd name="connsiteX239" fmla="*/ 1027418 w 1709242"/>
              <a:gd name="connsiteY239" fmla="*/ 441289 h 571627"/>
              <a:gd name="connsiteX240" fmla="*/ 1033943 w 1709242"/>
              <a:gd name="connsiteY240" fmla="*/ 441289 h 571627"/>
              <a:gd name="connsiteX241" fmla="*/ 1098322 w 1709242"/>
              <a:gd name="connsiteY241" fmla="*/ 441289 h 571627"/>
              <a:gd name="connsiteX242" fmla="*/ 1098322 w 1709242"/>
              <a:gd name="connsiteY242" fmla="*/ 460535 h 571627"/>
              <a:gd name="connsiteX243" fmla="*/ 1033943 w 1709242"/>
              <a:gd name="connsiteY243" fmla="*/ 460535 h 571627"/>
              <a:gd name="connsiteX244" fmla="*/ 1033943 w 1709242"/>
              <a:gd name="connsiteY244" fmla="*/ 495198 h 571627"/>
              <a:gd name="connsiteX245" fmla="*/ 1093026 w 1709242"/>
              <a:gd name="connsiteY245" fmla="*/ 495198 h 571627"/>
              <a:gd name="connsiteX246" fmla="*/ 1093026 w 1709242"/>
              <a:gd name="connsiteY246" fmla="*/ 513768 h 571627"/>
              <a:gd name="connsiteX247" fmla="*/ 1033943 w 1709242"/>
              <a:gd name="connsiteY247" fmla="*/ 513464 h 571627"/>
              <a:gd name="connsiteX248" fmla="*/ 1033943 w 1709242"/>
              <a:gd name="connsiteY248" fmla="*/ 550457 h 571627"/>
              <a:gd name="connsiteX249" fmla="*/ 1099332 w 1709242"/>
              <a:gd name="connsiteY249" fmla="*/ 550457 h 571627"/>
              <a:gd name="connsiteX250" fmla="*/ 1099332 w 1709242"/>
              <a:gd name="connsiteY250" fmla="*/ 569703 h 571627"/>
              <a:gd name="connsiteX251" fmla="*/ 1033943 w 1709242"/>
              <a:gd name="connsiteY251" fmla="*/ 569703 h 571627"/>
              <a:gd name="connsiteX252" fmla="*/ 1027418 w 1709242"/>
              <a:gd name="connsiteY252" fmla="*/ 569703 h 571627"/>
              <a:gd name="connsiteX253" fmla="*/ 1012902 w 1709242"/>
              <a:gd name="connsiteY253" fmla="*/ 569703 h 571627"/>
              <a:gd name="connsiteX254" fmla="*/ 1149643 w 1709242"/>
              <a:gd name="connsiteY254" fmla="*/ 566326 h 571627"/>
              <a:gd name="connsiteX255" fmla="*/ 1174627 w 1709242"/>
              <a:gd name="connsiteY255" fmla="*/ 571503 h 571627"/>
              <a:gd name="connsiteX256" fmla="*/ 1207717 w 1709242"/>
              <a:gd name="connsiteY256" fmla="*/ 563737 h 571627"/>
              <a:gd name="connsiteX257" fmla="*/ 1230225 w 1709242"/>
              <a:gd name="connsiteY257" fmla="*/ 541229 h 571627"/>
              <a:gd name="connsiteX258" fmla="*/ 1238321 w 1709242"/>
              <a:gd name="connsiteY258" fmla="*/ 503076 h 571627"/>
              <a:gd name="connsiteX259" fmla="*/ 1238321 w 1709242"/>
              <a:gd name="connsiteY259" fmla="*/ 500150 h 571627"/>
              <a:gd name="connsiteX260" fmla="*/ 1174960 w 1709242"/>
              <a:gd name="connsiteY260" fmla="*/ 500150 h 571627"/>
              <a:gd name="connsiteX261" fmla="*/ 1174960 w 1709242"/>
              <a:gd name="connsiteY261" fmla="*/ 519620 h 571627"/>
              <a:gd name="connsiteX262" fmla="*/ 1215842 w 1709242"/>
              <a:gd name="connsiteY262" fmla="*/ 519620 h 571627"/>
              <a:gd name="connsiteX263" fmla="*/ 1211536 w 1709242"/>
              <a:gd name="connsiteY263" fmla="*/ 532675 h 571627"/>
              <a:gd name="connsiteX264" fmla="*/ 1197363 w 1709242"/>
              <a:gd name="connsiteY264" fmla="*/ 546630 h 571627"/>
              <a:gd name="connsiteX265" fmla="*/ 1174846 w 1709242"/>
              <a:gd name="connsiteY265" fmla="*/ 551357 h 571627"/>
              <a:gd name="connsiteX266" fmla="*/ 1153243 w 1709242"/>
              <a:gd name="connsiteY266" fmla="*/ 545505 h 571627"/>
              <a:gd name="connsiteX267" fmla="*/ 1138051 w 1709242"/>
              <a:gd name="connsiteY267" fmla="*/ 529186 h 571627"/>
              <a:gd name="connsiteX268" fmla="*/ 1132422 w 1709242"/>
              <a:gd name="connsiteY268" fmla="*/ 505327 h 571627"/>
              <a:gd name="connsiteX269" fmla="*/ 1137937 w 1709242"/>
              <a:gd name="connsiteY269" fmla="*/ 481468 h 571627"/>
              <a:gd name="connsiteX270" fmla="*/ 1153463 w 1709242"/>
              <a:gd name="connsiteY270" fmla="*/ 465373 h 571627"/>
              <a:gd name="connsiteX271" fmla="*/ 1176646 w 1709242"/>
              <a:gd name="connsiteY271" fmla="*/ 459634 h 571627"/>
              <a:gd name="connsiteX272" fmla="*/ 1197249 w 1709242"/>
              <a:gd name="connsiteY272" fmla="*/ 463910 h 571627"/>
              <a:gd name="connsiteX273" fmla="*/ 1212441 w 1709242"/>
              <a:gd name="connsiteY273" fmla="*/ 476290 h 571627"/>
              <a:gd name="connsiteX274" fmla="*/ 1226729 w 1709242"/>
              <a:gd name="connsiteY274" fmla="*/ 461997 h 571627"/>
              <a:gd name="connsiteX275" fmla="*/ 1204336 w 1709242"/>
              <a:gd name="connsiteY275" fmla="*/ 445340 h 571627"/>
              <a:gd name="connsiteX276" fmla="*/ 1176084 w 1709242"/>
              <a:gd name="connsiteY276" fmla="*/ 439488 h 571627"/>
              <a:gd name="connsiteX277" fmla="*/ 1150205 w 1709242"/>
              <a:gd name="connsiteY277" fmla="*/ 444553 h 571627"/>
              <a:gd name="connsiteX278" fmla="*/ 1129269 w 1709242"/>
              <a:gd name="connsiteY278" fmla="*/ 458621 h 571627"/>
              <a:gd name="connsiteX279" fmla="*/ 1115315 w 1709242"/>
              <a:gd name="connsiteY279" fmla="*/ 479667 h 571627"/>
              <a:gd name="connsiteX280" fmla="*/ 1110248 w 1709242"/>
              <a:gd name="connsiteY280" fmla="*/ 505327 h 571627"/>
              <a:gd name="connsiteX281" fmla="*/ 1115315 w 1709242"/>
              <a:gd name="connsiteY281" fmla="*/ 531100 h 571627"/>
              <a:gd name="connsiteX282" fmla="*/ 1129155 w 1709242"/>
              <a:gd name="connsiteY282" fmla="*/ 552145 h 571627"/>
              <a:gd name="connsiteX283" fmla="*/ 1149643 w 1709242"/>
              <a:gd name="connsiteY283" fmla="*/ 566326 h 571627"/>
              <a:gd name="connsiteX284" fmla="*/ 1257228 w 1709242"/>
              <a:gd name="connsiteY284" fmla="*/ 569703 h 571627"/>
              <a:gd name="connsiteX285" fmla="*/ 1257228 w 1709242"/>
              <a:gd name="connsiteY285" fmla="*/ 441289 h 571627"/>
              <a:gd name="connsiteX286" fmla="*/ 1271754 w 1709242"/>
              <a:gd name="connsiteY286" fmla="*/ 441289 h 571627"/>
              <a:gd name="connsiteX287" fmla="*/ 1278278 w 1709242"/>
              <a:gd name="connsiteY287" fmla="*/ 441289 h 571627"/>
              <a:gd name="connsiteX288" fmla="*/ 1342658 w 1709242"/>
              <a:gd name="connsiteY288" fmla="*/ 441289 h 571627"/>
              <a:gd name="connsiteX289" fmla="*/ 1342658 w 1709242"/>
              <a:gd name="connsiteY289" fmla="*/ 460535 h 571627"/>
              <a:gd name="connsiteX290" fmla="*/ 1278278 w 1709242"/>
              <a:gd name="connsiteY290" fmla="*/ 460535 h 571627"/>
              <a:gd name="connsiteX291" fmla="*/ 1278278 w 1709242"/>
              <a:gd name="connsiteY291" fmla="*/ 495198 h 571627"/>
              <a:gd name="connsiteX292" fmla="*/ 1337362 w 1709242"/>
              <a:gd name="connsiteY292" fmla="*/ 495198 h 571627"/>
              <a:gd name="connsiteX293" fmla="*/ 1337362 w 1709242"/>
              <a:gd name="connsiteY293" fmla="*/ 513768 h 571627"/>
              <a:gd name="connsiteX294" fmla="*/ 1278278 w 1709242"/>
              <a:gd name="connsiteY294" fmla="*/ 513464 h 571627"/>
              <a:gd name="connsiteX295" fmla="*/ 1278278 w 1709242"/>
              <a:gd name="connsiteY295" fmla="*/ 550457 h 571627"/>
              <a:gd name="connsiteX296" fmla="*/ 1343553 w 1709242"/>
              <a:gd name="connsiteY296" fmla="*/ 550457 h 571627"/>
              <a:gd name="connsiteX297" fmla="*/ 1343553 w 1709242"/>
              <a:gd name="connsiteY297" fmla="*/ 569703 h 571627"/>
              <a:gd name="connsiteX298" fmla="*/ 1278278 w 1709242"/>
              <a:gd name="connsiteY298" fmla="*/ 569703 h 571627"/>
              <a:gd name="connsiteX299" fmla="*/ 1271754 w 1709242"/>
              <a:gd name="connsiteY299" fmla="*/ 569703 h 571627"/>
              <a:gd name="connsiteX300" fmla="*/ 1257228 w 1709242"/>
              <a:gd name="connsiteY300" fmla="*/ 569703 h 571627"/>
              <a:gd name="connsiteX301" fmla="*/ 1365165 w 1709242"/>
              <a:gd name="connsiteY301" fmla="*/ 441289 h 571627"/>
              <a:gd name="connsiteX302" fmla="*/ 1365165 w 1709242"/>
              <a:gd name="connsiteY302" fmla="*/ 569703 h 571627"/>
              <a:gd name="connsiteX303" fmla="*/ 1386206 w 1709242"/>
              <a:gd name="connsiteY303" fmla="*/ 569703 h 571627"/>
              <a:gd name="connsiteX304" fmla="*/ 1386206 w 1709242"/>
              <a:gd name="connsiteY304" fmla="*/ 480941 h 571627"/>
              <a:gd name="connsiteX305" fmla="*/ 1454071 w 1709242"/>
              <a:gd name="connsiteY305" fmla="*/ 569703 h 571627"/>
              <a:gd name="connsiteX306" fmla="*/ 1468816 w 1709242"/>
              <a:gd name="connsiteY306" fmla="*/ 569703 h 571627"/>
              <a:gd name="connsiteX307" fmla="*/ 1468816 w 1709242"/>
              <a:gd name="connsiteY307" fmla="*/ 441402 h 571627"/>
              <a:gd name="connsiteX308" fmla="*/ 1447661 w 1709242"/>
              <a:gd name="connsiteY308" fmla="*/ 441402 h 571627"/>
              <a:gd name="connsiteX309" fmla="*/ 1447661 w 1709242"/>
              <a:gd name="connsiteY309" fmla="*/ 529821 h 571627"/>
              <a:gd name="connsiteX310" fmla="*/ 1379796 w 1709242"/>
              <a:gd name="connsiteY310" fmla="*/ 441289 h 571627"/>
              <a:gd name="connsiteX311" fmla="*/ 1365165 w 1709242"/>
              <a:gd name="connsiteY311" fmla="*/ 441289 h 571627"/>
              <a:gd name="connsiteX312" fmla="*/ 1496839 w 1709242"/>
              <a:gd name="connsiteY312" fmla="*/ 569703 h 571627"/>
              <a:gd name="connsiteX313" fmla="*/ 1496839 w 1709242"/>
              <a:gd name="connsiteY313" fmla="*/ 441289 h 571627"/>
              <a:gd name="connsiteX314" fmla="*/ 1511698 w 1709242"/>
              <a:gd name="connsiteY314" fmla="*/ 441289 h 571627"/>
              <a:gd name="connsiteX315" fmla="*/ 1517889 w 1709242"/>
              <a:gd name="connsiteY315" fmla="*/ 441289 h 571627"/>
              <a:gd name="connsiteX316" fmla="*/ 1545454 w 1709242"/>
              <a:gd name="connsiteY316" fmla="*/ 441289 h 571627"/>
              <a:gd name="connsiteX317" fmla="*/ 1571343 w 1709242"/>
              <a:gd name="connsiteY317" fmla="*/ 446129 h 571627"/>
              <a:gd name="connsiteX318" fmla="*/ 1592165 w 1709242"/>
              <a:gd name="connsiteY318" fmla="*/ 459747 h 571627"/>
              <a:gd name="connsiteX319" fmla="*/ 1606005 w 1709242"/>
              <a:gd name="connsiteY319" fmla="*/ 480117 h 571627"/>
              <a:gd name="connsiteX320" fmla="*/ 1606005 w 1709242"/>
              <a:gd name="connsiteY320" fmla="*/ 530762 h 571627"/>
              <a:gd name="connsiteX321" fmla="*/ 1592279 w 1709242"/>
              <a:gd name="connsiteY321" fmla="*/ 551470 h 571627"/>
              <a:gd name="connsiteX322" fmla="*/ 1571572 w 1709242"/>
              <a:gd name="connsiteY322" fmla="*/ 565088 h 571627"/>
              <a:gd name="connsiteX323" fmla="*/ 1545797 w 1709242"/>
              <a:gd name="connsiteY323" fmla="*/ 569927 h 571627"/>
              <a:gd name="connsiteX324" fmla="*/ 1511355 w 1709242"/>
              <a:gd name="connsiteY324" fmla="*/ 569703 h 571627"/>
              <a:gd name="connsiteX325" fmla="*/ 1496839 w 1709242"/>
              <a:gd name="connsiteY325" fmla="*/ 569703 h 571627"/>
              <a:gd name="connsiteX326" fmla="*/ 1517889 w 1709242"/>
              <a:gd name="connsiteY326" fmla="*/ 550457 h 571627"/>
              <a:gd name="connsiteX327" fmla="*/ 1517889 w 1709242"/>
              <a:gd name="connsiteY327" fmla="*/ 460647 h 571627"/>
              <a:gd name="connsiteX328" fmla="*/ 1545454 w 1709242"/>
              <a:gd name="connsiteY328" fmla="*/ 460647 h 571627"/>
              <a:gd name="connsiteX329" fmla="*/ 1567972 w 1709242"/>
              <a:gd name="connsiteY329" fmla="*/ 466387 h 571627"/>
              <a:gd name="connsiteX330" fmla="*/ 1583612 w 1709242"/>
              <a:gd name="connsiteY330" fmla="*/ 482143 h 571627"/>
              <a:gd name="connsiteX331" fmla="*/ 1589355 w 1709242"/>
              <a:gd name="connsiteY331" fmla="*/ 505439 h 571627"/>
              <a:gd name="connsiteX332" fmla="*/ 1583726 w 1709242"/>
              <a:gd name="connsiteY332" fmla="*/ 528961 h 571627"/>
              <a:gd name="connsiteX333" fmla="*/ 1568305 w 1709242"/>
              <a:gd name="connsiteY333" fmla="*/ 544718 h 571627"/>
              <a:gd name="connsiteX334" fmla="*/ 1545121 w 1709242"/>
              <a:gd name="connsiteY334" fmla="*/ 550457 h 571627"/>
              <a:gd name="connsiteX335" fmla="*/ 1517889 w 1709242"/>
              <a:gd name="connsiteY335" fmla="*/ 550457 h 571627"/>
              <a:gd name="connsiteX336" fmla="*/ 1638085 w 1709242"/>
              <a:gd name="connsiteY336" fmla="*/ 565989 h 571627"/>
              <a:gd name="connsiteX337" fmla="*/ 1663964 w 1709242"/>
              <a:gd name="connsiteY337" fmla="*/ 571503 h 571627"/>
              <a:gd name="connsiteX338" fmla="*/ 1696940 w 1709242"/>
              <a:gd name="connsiteY338" fmla="*/ 561937 h 571627"/>
              <a:gd name="connsiteX339" fmla="*/ 1706322 w 1709242"/>
              <a:gd name="connsiteY339" fmla="*/ 549782 h 571627"/>
              <a:gd name="connsiteX340" fmla="*/ 1709208 w 1709242"/>
              <a:gd name="connsiteY340" fmla="*/ 534701 h 571627"/>
              <a:gd name="connsiteX341" fmla="*/ 1705836 w 1709242"/>
              <a:gd name="connsiteY341" fmla="*/ 517594 h 571627"/>
              <a:gd name="connsiteX342" fmla="*/ 1697169 w 1709242"/>
              <a:gd name="connsiteY342" fmla="*/ 506339 h 571627"/>
              <a:gd name="connsiteX343" fmla="*/ 1685243 w 1709242"/>
              <a:gd name="connsiteY343" fmla="*/ 499250 h 571627"/>
              <a:gd name="connsiteX344" fmla="*/ 1672184 w 1709242"/>
              <a:gd name="connsiteY344" fmla="*/ 494298 h 571627"/>
              <a:gd name="connsiteX345" fmla="*/ 1660250 w 1709242"/>
              <a:gd name="connsiteY345" fmla="*/ 489571 h 571627"/>
              <a:gd name="connsiteX346" fmla="*/ 1651591 w 1709242"/>
              <a:gd name="connsiteY346" fmla="*/ 483494 h 571627"/>
              <a:gd name="connsiteX347" fmla="*/ 1648324 w 1709242"/>
              <a:gd name="connsiteY347" fmla="*/ 474153 h 571627"/>
              <a:gd name="connsiteX348" fmla="*/ 1649534 w 1709242"/>
              <a:gd name="connsiteY348" fmla="*/ 467809 h 571627"/>
              <a:gd name="connsiteX349" fmla="*/ 1653725 w 1709242"/>
              <a:gd name="connsiteY349" fmla="*/ 462898 h 571627"/>
              <a:gd name="connsiteX350" fmla="*/ 1668698 w 1709242"/>
              <a:gd name="connsiteY350" fmla="*/ 459072 h 571627"/>
              <a:gd name="connsiteX351" fmla="*/ 1682310 w 1709242"/>
              <a:gd name="connsiteY351" fmla="*/ 462110 h 571627"/>
              <a:gd name="connsiteX352" fmla="*/ 1693568 w 1709242"/>
              <a:gd name="connsiteY352" fmla="*/ 471339 h 571627"/>
              <a:gd name="connsiteX353" fmla="*/ 1707856 w 1709242"/>
              <a:gd name="connsiteY353" fmla="*/ 457046 h 571627"/>
              <a:gd name="connsiteX354" fmla="*/ 1691654 w 1709242"/>
              <a:gd name="connsiteY354" fmla="*/ 444440 h 571627"/>
              <a:gd name="connsiteX355" fmla="*/ 1669146 w 1709242"/>
              <a:gd name="connsiteY355" fmla="*/ 439488 h 571627"/>
              <a:gd name="connsiteX356" fmla="*/ 1647762 w 1709242"/>
              <a:gd name="connsiteY356" fmla="*/ 443653 h 571627"/>
              <a:gd name="connsiteX357" fmla="*/ 1632684 w 1709242"/>
              <a:gd name="connsiteY357" fmla="*/ 455920 h 571627"/>
              <a:gd name="connsiteX358" fmla="*/ 1627055 w 1709242"/>
              <a:gd name="connsiteY358" fmla="*/ 475277 h 571627"/>
              <a:gd name="connsiteX359" fmla="*/ 1630427 w 1709242"/>
              <a:gd name="connsiteY359" fmla="*/ 491597 h 571627"/>
              <a:gd name="connsiteX360" fmla="*/ 1639095 w 1709242"/>
              <a:gd name="connsiteY360" fmla="*/ 501950 h 571627"/>
              <a:gd name="connsiteX361" fmla="*/ 1651030 w 1709242"/>
              <a:gd name="connsiteY361" fmla="*/ 508704 h 571627"/>
              <a:gd name="connsiteX362" fmla="*/ 1664079 w 1709242"/>
              <a:gd name="connsiteY362" fmla="*/ 513430 h 571627"/>
              <a:gd name="connsiteX363" fmla="*/ 1676014 w 1709242"/>
              <a:gd name="connsiteY363" fmla="*/ 518269 h 571627"/>
              <a:gd name="connsiteX364" fmla="*/ 1684672 w 1709242"/>
              <a:gd name="connsiteY364" fmla="*/ 524909 h 571627"/>
              <a:gd name="connsiteX365" fmla="*/ 1687939 w 1709242"/>
              <a:gd name="connsiteY365" fmla="*/ 535376 h 571627"/>
              <a:gd name="connsiteX366" fmla="*/ 1686396 w 1709242"/>
              <a:gd name="connsiteY366" fmla="*/ 542288 h 571627"/>
              <a:gd name="connsiteX367" fmla="*/ 1681633 w 1709242"/>
              <a:gd name="connsiteY367" fmla="*/ 547531 h 571627"/>
              <a:gd name="connsiteX368" fmla="*/ 1664641 w 1709242"/>
              <a:gd name="connsiteY368" fmla="*/ 551920 h 571627"/>
              <a:gd name="connsiteX369" fmla="*/ 1645962 w 1709242"/>
              <a:gd name="connsiteY369" fmla="*/ 547531 h 571627"/>
              <a:gd name="connsiteX370" fmla="*/ 1633351 w 1709242"/>
              <a:gd name="connsiteY370" fmla="*/ 535601 h 571627"/>
              <a:gd name="connsiteX371" fmla="*/ 1619064 w 1709242"/>
              <a:gd name="connsiteY371" fmla="*/ 549894 h 571627"/>
              <a:gd name="connsiteX372" fmla="*/ 1638085 w 1709242"/>
              <a:gd name="connsiteY372" fmla="*/ 565989 h 57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1709242" h="571627">
                <a:moveTo>
                  <a:pt x="452141" y="506194"/>
                </a:moveTo>
                <a:lnTo>
                  <a:pt x="274161" y="328291"/>
                </a:lnTo>
                <a:lnTo>
                  <a:pt x="288789" y="313664"/>
                </a:lnTo>
                <a:lnTo>
                  <a:pt x="444386" y="469261"/>
                </a:lnTo>
                <a:lnTo>
                  <a:pt x="444325" y="469313"/>
                </a:lnTo>
                <a:lnTo>
                  <a:pt x="476287" y="501163"/>
                </a:lnTo>
                <a:lnTo>
                  <a:pt x="544602" y="569477"/>
                </a:lnTo>
                <a:lnTo>
                  <a:pt x="608302" y="569477"/>
                </a:lnTo>
                <a:lnTo>
                  <a:pt x="851172" y="569477"/>
                </a:lnTo>
                <a:lnTo>
                  <a:pt x="851172" y="524460"/>
                </a:lnTo>
                <a:lnTo>
                  <a:pt x="693048" y="524460"/>
                </a:lnTo>
                <a:lnTo>
                  <a:pt x="693048" y="3"/>
                </a:lnTo>
                <a:lnTo>
                  <a:pt x="671890" y="3"/>
                </a:lnTo>
                <a:lnTo>
                  <a:pt x="671890" y="524460"/>
                </a:lnTo>
                <a:lnTo>
                  <a:pt x="647468" y="524460"/>
                </a:lnTo>
                <a:lnTo>
                  <a:pt x="647468" y="3"/>
                </a:lnTo>
                <a:lnTo>
                  <a:pt x="602562" y="3"/>
                </a:lnTo>
                <a:lnTo>
                  <a:pt x="602562" y="563737"/>
                </a:lnTo>
                <a:lnTo>
                  <a:pt x="508138" y="469313"/>
                </a:lnTo>
                <a:lnTo>
                  <a:pt x="320638" y="281814"/>
                </a:lnTo>
                <a:lnTo>
                  <a:pt x="473512" y="128941"/>
                </a:lnTo>
                <a:cubicBezTo>
                  <a:pt x="487037" y="144678"/>
                  <a:pt x="498500" y="162156"/>
                  <a:pt x="507568" y="180963"/>
                </a:cubicBezTo>
                <a:cubicBezTo>
                  <a:pt x="523196" y="213367"/>
                  <a:pt x="531315" y="248877"/>
                  <a:pt x="531322" y="284853"/>
                </a:cubicBezTo>
                <a:cubicBezTo>
                  <a:pt x="531401" y="321826"/>
                  <a:pt x="522887" y="358312"/>
                  <a:pt x="506449" y="391432"/>
                </a:cubicBezTo>
                <a:lnTo>
                  <a:pt x="540213" y="424632"/>
                </a:lnTo>
                <a:cubicBezTo>
                  <a:pt x="573012" y="366432"/>
                  <a:pt x="584223" y="298526"/>
                  <a:pt x="571871" y="232872"/>
                </a:cubicBezTo>
                <a:cubicBezTo>
                  <a:pt x="562330" y="182160"/>
                  <a:pt x="539203" y="135305"/>
                  <a:pt x="505341" y="97112"/>
                </a:cubicBezTo>
                <a:lnTo>
                  <a:pt x="602337" y="116"/>
                </a:lnTo>
                <a:lnTo>
                  <a:pt x="538749" y="116"/>
                </a:lnTo>
                <a:lnTo>
                  <a:pt x="472945" y="65941"/>
                </a:lnTo>
                <a:lnTo>
                  <a:pt x="472686" y="65729"/>
                </a:lnTo>
                <a:lnTo>
                  <a:pt x="441061" y="97691"/>
                </a:lnTo>
                <a:lnTo>
                  <a:pt x="441141" y="97755"/>
                </a:lnTo>
                <a:lnTo>
                  <a:pt x="216761" y="322205"/>
                </a:lnTo>
                <a:lnTo>
                  <a:pt x="216761" y="247488"/>
                </a:lnTo>
                <a:lnTo>
                  <a:pt x="464133" y="116"/>
                </a:lnTo>
                <a:lnTo>
                  <a:pt x="434196" y="116"/>
                </a:lnTo>
                <a:lnTo>
                  <a:pt x="409379" y="24932"/>
                </a:lnTo>
                <a:cubicBezTo>
                  <a:pt x="372551" y="8336"/>
                  <a:pt x="332506" y="-201"/>
                  <a:pt x="291940" y="4"/>
                </a:cubicBezTo>
                <a:lnTo>
                  <a:pt x="0" y="4"/>
                </a:lnTo>
                <a:lnTo>
                  <a:pt x="0" y="569141"/>
                </a:lnTo>
                <a:lnTo>
                  <a:pt x="291940" y="569141"/>
                </a:lnTo>
                <a:cubicBezTo>
                  <a:pt x="345199" y="569206"/>
                  <a:pt x="397238" y="554220"/>
                  <a:pt x="442139" y="526121"/>
                </a:cubicBezTo>
                <a:lnTo>
                  <a:pt x="485629" y="569590"/>
                </a:lnTo>
                <a:lnTo>
                  <a:pt x="515566" y="569590"/>
                </a:lnTo>
                <a:lnTo>
                  <a:pt x="459955" y="514003"/>
                </a:lnTo>
                <a:lnTo>
                  <a:pt x="459968" y="513994"/>
                </a:lnTo>
                <a:lnTo>
                  <a:pt x="452141" y="506194"/>
                </a:lnTo>
                <a:close/>
                <a:moveTo>
                  <a:pt x="171518" y="262794"/>
                </a:moveTo>
                <a:lnTo>
                  <a:pt x="171743" y="262569"/>
                </a:lnTo>
                <a:lnTo>
                  <a:pt x="171743" y="45021"/>
                </a:lnTo>
                <a:lnTo>
                  <a:pt x="89698" y="45021"/>
                </a:lnTo>
                <a:lnTo>
                  <a:pt x="89698" y="524235"/>
                </a:lnTo>
                <a:lnTo>
                  <a:pt x="171743" y="524235"/>
                </a:lnTo>
                <a:lnTo>
                  <a:pt x="171743" y="292506"/>
                </a:lnTo>
                <a:lnTo>
                  <a:pt x="171518" y="292731"/>
                </a:lnTo>
                <a:lnTo>
                  <a:pt x="171518" y="262794"/>
                </a:lnTo>
                <a:close/>
                <a:moveTo>
                  <a:pt x="216761" y="45021"/>
                </a:moveTo>
                <a:lnTo>
                  <a:pt x="216761" y="217551"/>
                </a:lnTo>
                <a:lnTo>
                  <a:pt x="374583" y="59728"/>
                </a:lnTo>
                <a:cubicBezTo>
                  <a:pt x="348183" y="49982"/>
                  <a:pt x="320202" y="44982"/>
                  <a:pt x="291940" y="45021"/>
                </a:cubicBezTo>
                <a:lnTo>
                  <a:pt x="216761" y="45021"/>
                </a:lnTo>
                <a:close/>
                <a:moveTo>
                  <a:pt x="409325" y="493321"/>
                </a:moveTo>
                <a:lnTo>
                  <a:pt x="259194" y="343260"/>
                </a:lnTo>
                <a:lnTo>
                  <a:pt x="216761" y="385693"/>
                </a:lnTo>
                <a:lnTo>
                  <a:pt x="216761" y="524235"/>
                </a:lnTo>
                <a:lnTo>
                  <a:pt x="291827" y="524235"/>
                </a:lnTo>
                <a:cubicBezTo>
                  <a:pt x="333128" y="524257"/>
                  <a:pt x="373595" y="513546"/>
                  <a:pt x="409325" y="493321"/>
                </a:cubicBezTo>
                <a:close/>
                <a:moveTo>
                  <a:pt x="68539" y="524235"/>
                </a:moveTo>
                <a:lnTo>
                  <a:pt x="68539" y="45021"/>
                </a:lnTo>
                <a:lnTo>
                  <a:pt x="45018" y="45021"/>
                </a:lnTo>
                <a:lnTo>
                  <a:pt x="45018" y="524235"/>
                </a:lnTo>
                <a:lnTo>
                  <a:pt x="68539" y="524235"/>
                </a:lnTo>
                <a:close/>
                <a:moveTo>
                  <a:pt x="915097" y="1128"/>
                </a:moveTo>
                <a:lnTo>
                  <a:pt x="915097" y="129542"/>
                </a:lnTo>
                <a:lnTo>
                  <a:pt x="936144" y="129542"/>
                </a:lnTo>
                <a:lnTo>
                  <a:pt x="936144" y="65875"/>
                </a:lnTo>
                <a:lnTo>
                  <a:pt x="992642" y="129542"/>
                </a:lnTo>
                <a:lnTo>
                  <a:pt x="1019989" y="129428"/>
                </a:lnTo>
                <a:lnTo>
                  <a:pt x="959391" y="62102"/>
                </a:lnTo>
                <a:lnTo>
                  <a:pt x="1018303" y="1128"/>
                </a:lnTo>
                <a:lnTo>
                  <a:pt x="991290" y="1128"/>
                </a:lnTo>
                <a:lnTo>
                  <a:pt x="936144" y="59481"/>
                </a:lnTo>
                <a:lnTo>
                  <a:pt x="936144" y="1128"/>
                </a:lnTo>
                <a:lnTo>
                  <a:pt x="915097" y="1128"/>
                </a:lnTo>
                <a:close/>
                <a:moveTo>
                  <a:pt x="1036305" y="129542"/>
                </a:moveTo>
                <a:lnTo>
                  <a:pt x="1089093" y="1128"/>
                </a:lnTo>
                <a:lnTo>
                  <a:pt x="1103723" y="1128"/>
                </a:lnTo>
                <a:lnTo>
                  <a:pt x="1156282" y="129542"/>
                </a:lnTo>
                <a:lnTo>
                  <a:pt x="1133774" y="129542"/>
                </a:lnTo>
                <a:lnTo>
                  <a:pt x="1123906" y="104782"/>
                </a:lnTo>
                <a:lnTo>
                  <a:pt x="1068566" y="104782"/>
                </a:lnTo>
                <a:lnTo>
                  <a:pt x="1058708" y="129542"/>
                </a:lnTo>
                <a:lnTo>
                  <a:pt x="1036305" y="129542"/>
                </a:lnTo>
                <a:close/>
                <a:moveTo>
                  <a:pt x="1096236" y="35300"/>
                </a:moveTo>
                <a:lnTo>
                  <a:pt x="1116601" y="86437"/>
                </a:lnTo>
                <a:lnTo>
                  <a:pt x="1075872" y="86437"/>
                </a:lnTo>
                <a:lnTo>
                  <a:pt x="1096236" y="35300"/>
                </a:lnTo>
                <a:close/>
                <a:moveTo>
                  <a:pt x="1240207" y="20374"/>
                </a:moveTo>
                <a:lnTo>
                  <a:pt x="1173389" y="114910"/>
                </a:lnTo>
                <a:lnTo>
                  <a:pt x="1173389" y="129542"/>
                </a:lnTo>
                <a:lnTo>
                  <a:pt x="1266686" y="129542"/>
                </a:lnTo>
                <a:lnTo>
                  <a:pt x="1266686" y="110297"/>
                </a:lnTo>
                <a:lnTo>
                  <a:pt x="1201411" y="110297"/>
                </a:lnTo>
                <a:lnTo>
                  <a:pt x="1268153" y="15872"/>
                </a:lnTo>
                <a:lnTo>
                  <a:pt x="1268153" y="1128"/>
                </a:lnTo>
                <a:lnTo>
                  <a:pt x="1177551" y="1128"/>
                </a:lnTo>
                <a:lnTo>
                  <a:pt x="1177551" y="20374"/>
                </a:lnTo>
                <a:lnTo>
                  <a:pt x="1240207" y="20374"/>
                </a:lnTo>
                <a:close/>
                <a:moveTo>
                  <a:pt x="1284917" y="129542"/>
                </a:moveTo>
                <a:lnTo>
                  <a:pt x="1337705" y="1128"/>
                </a:lnTo>
                <a:lnTo>
                  <a:pt x="1352335" y="1128"/>
                </a:lnTo>
                <a:lnTo>
                  <a:pt x="1404780" y="129542"/>
                </a:lnTo>
                <a:lnTo>
                  <a:pt x="1382272" y="129542"/>
                </a:lnTo>
                <a:lnTo>
                  <a:pt x="1372490" y="104782"/>
                </a:lnTo>
                <a:lnTo>
                  <a:pt x="1317397" y="104782"/>
                </a:lnTo>
                <a:lnTo>
                  <a:pt x="1307539" y="129542"/>
                </a:lnTo>
                <a:lnTo>
                  <a:pt x="1284917" y="129542"/>
                </a:lnTo>
                <a:close/>
                <a:moveTo>
                  <a:pt x="1345058" y="35340"/>
                </a:moveTo>
                <a:lnTo>
                  <a:pt x="1365241" y="86437"/>
                </a:lnTo>
                <a:lnTo>
                  <a:pt x="1324703" y="86437"/>
                </a:lnTo>
                <a:lnTo>
                  <a:pt x="1345058" y="35340"/>
                </a:lnTo>
                <a:close/>
                <a:moveTo>
                  <a:pt x="1425716" y="1128"/>
                </a:moveTo>
                <a:lnTo>
                  <a:pt x="1425716" y="129542"/>
                </a:lnTo>
                <a:lnTo>
                  <a:pt x="1446985" y="129542"/>
                </a:lnTo>
                <a:lnTo>
                  <a:pt x="1446985" y="41304"/>
                </a:lnTo>
                <a:lnTo>
                  <a:pt x="1514622" y="129542"/>
                </a:lnTo>
                <a:lnTo>
                  <a:pt x="1529252" y="129542"/>
                </a:lnTo>
                <a:lnTo>
                  <a:pt x="1529252" y="1128"/>
                </a:lnTo>
                <a:lnTo>
                  <a:pt x="1508202" y="1128"/>
                </a:lnTo>
                <a:lnTo>
                  <a:pt x="1508202" y="89526"/>
                </a:lnTo>
                <a:lnTo>
                  <a:pt x="1440565" y="1128"/>
                </a:lnTo>
                <a:lnTo>
                  <a:pt x="1425716" y="1128"/>
                </a:lnTo>
                <a:close/>
                <a:moveTo>
                  <a:pt x="915097" y="349566"/>
                </a:moveTo>
                <a:lnTo>
                  <a:pt x="915097" y="221265"/>
                </a:lnTo>
                <a:lnTo>
                  <a:pt x="929616" y="221265"/>
                </a:lnTo>
                <a:lnTo>
                  <a:pt x="936144" y="221265"/>
                </a:lnTo>
                <a:lnTo>
                  <a:pt x="963382" y="221265"/>
                </a:lnTo>
                <a:cubicBezTo>
                  <a:pt x="972240" y="221164"/>
                  <a:pt x="981041" y="222808"/>
                  <a:pt x="989261" y="226104"/>
                </a:cubicBezTo>
                <a:cubicBezTo>
                  <a:pt x="996995" y="229257"/>
                  <a:pt x="1004053" y="233840"/>
                  <a:pt x="1010083" y="239610"/>
                </a:cubicBezTo>
                <a:cubicBezTo>
                  <a:pt x="1017769" y="246946"/>
                  <a:pt x="1023494" y="256083"/>
                  <a:pt x="1026751" y="266193"/>
                </a:cubicBezTo>
                <a:cubicBezTo>
                  <a:pt x="1030009" y="276304"/>
                  <a:pt x="1030685" y="287066"/>
                  <a:pt x="1028733" y="297507"/>
                </a:cubicBezTo>
                <a:cubicBezTo>
                  <a:pt x="1026771" y="307946"/>
                  <a:pt x="1022246" y="317732"/>
                  <a:pt x="1015550" y="325978"/>
                </a:cubicBezTo>
                <a:cubicBezTo>
                  <a:pt x="1008854" y="334224"/>
                  <a:pt x="1000205" y="340667"/>
                  <a:pt x="990395" y="344726"/>
                </a:cubicBezTo>
                <a:cubicBezTo>
                  <a:pt x="982241" y="348022"/>
                  <a:pt x="973516" y="349666"/>
                  <a:pt x="964734" y="349566"/>
                </a:cubicBezTo>
                <a:lnTo>
                  <a:pt x="936144" y="349566"/>
                </a:lnTo>
                <a:lnTo>
                  <a:pt x="929503" y="349566"/>
                </a:lnTo>
                <a:lnTo>
                  <a:pt x="915097" y="349566"/>
                </a:lnTo>
                <a:close/>
                <a:moveTo>
                  <a:pt x="936144" y="330320"/>
                </a:moveTo>
                <a:lnTo>
                  <a:pt x="936144" y="240510"/>
                </a:lnTo>
                <a:lnTo>
                  <a:pt x="963382" y="240510"/>
                </a:lnTo>
                <a:cubicBezTo>
                  <a:pt x="971230" y="240477"/>
                  <a:pt x="978974" y="242411"/>
                  <a:pt x="985889" y="246137"/>
                </a:cubicBezTo>
                <a:cubicBezTo>
                  <a:pt x="992423" y="249894"/>
                  <a:pt x="997824" y="255336"/>
                  <a:pt x="1001529" y="261894"/>
                </a:cubicBezTo>
                <a:cubicBezTo>
                  <a:pt x="1005415" y="269032"/>
                  <a:pt x="1007359" y="277065"/>
                  <a:pt x="1007159" y="285190"/>
                </a:cubicBezTo>
                <a:cubicBezTo>
                  <a:pt x="1007349" y="293408"/>
                  <a:pt x="1005454" y="301540"/>
                  <a:pt x="1001644" y="308824"/>
                </a:cubicBezTo>
                <a:cubicBezTo>
                  <a:pt x="998129" y="315405"/>
                  <a:pt x="992871" y="320894"/>
                  <a:pt x="986451" y="324693"/>
                </a:cubicBezTo>
                <a:cubicBezTo>
                  <a:pt x="979336" y="328539"/>
                  <a:pt x="971354" y="330478"/>
                  <a:pt x="963267" y="330320"/>
                </a:cubicBezTo>
                <a:lnTo>
                  <a:pt x="936144" y="330320"/>
                </a:lnTo>
                <a:close/>
                <a:moveTo>
                  <a:pt x="1055326" y="221265"/>
                </a:moveTo>
                <a:lnTo>
                  <a:pt x="1055326" y="349566"/>
                </a:lnTo>
                <a:lnTo>
                  <a:pt x="1076491" y="349566"/>
                </a:lnTo>
                <a:lnTo>
                  <a:pt x="1076491" y="221265"/>
                </a:lnTo>
                <a:lnTo>
                  <a:pt x="1055326" y="221265"/>
                </a:lnTo>
                <a:close/>
                <a:moveTo>
                  <a:pt x="1167312" y="351479"/>
                </a:moveTo>
                <a:cubicBezTo>
                  <a:pt x="1158711" y="351504"/>
                  <a:pt x="1150205" y="349741"/>
                  <a:pt x="1142328" y="346301"/>
                </a:cubicBezTo>
                <a:cubicBezTo>
                  <a:pt x="1134613" y="342944"/>
                  <a:pt x="1127621" y="338129"/>
                  <a:pt x="1121725" y="332121"/>
                </a:cubicBezTo>
                <a:cubicBezTo>
                  <a:pt x="1115848" y="325983"/>
                  <a:pt x="1111153" y="318809"/>
                  <a:pt x="1107885" y="310963"/>
                </a:cubicBezTo>
                <a:cubicBezTo>
                  <a:pt x="1101285" y="294455"/>
                  <a:pt x="1101285" y="276038"/>
                  <a:pt x="1107885" y="259530"/>
                </a:cubicBezTo>
                <a:cubicBezTo>
                  <a:pt x="1111200" y="251748"/>
                  <a:pt x="1115934" y="244649"/>
                  <a:pt x="1121840" y="238596"/>
                </a:cubicBezTo>
                <a:cubicBezTo>
                  <a:pt x="1127802" y="232521"/>
                  <a:pt x="1134917" y="227700"/>
                  <a:pt x="1142776" y="224417"/>
                </a:cubicBezTo>
                <a:cubicBezTo>
                  <a:pt x="1151015" y="220990"/>
                  <a:pt x="1159854" y="219267"/>
                  <a:pt x="1168769" y="219352"/>
                </a:cubicBezTo>
                <a:cubicBezTo>
                  <a:pt x="1178513" y="219281"/>
                  <a:pt x="1188143" y="221315"/>
                  <a:pt x="1197020" y="225317"/>
                </a:cubicBezTo>
                <a:cubicBezTo>
                  <a:pt x="1205488" y="229048"/>
                  <a:pt x="1212946" y="234760"/>
                  <a:pt x="1218747" y="241973"/>
                </a:cubicBezTo>
                <a:lnTo>
                  <a:pt x="1204221" y="256266"/>
                </a:lnTo>
                <a:cubicBezTo>
                  <a:pt x="1200402" y="250814"/>
                  <a:pt x="1195144" y="246529"/>
                  <a:pt x="1189029" y="243887"/>
                </a:cubicBezTo>
                <a:cubicBezTo>
                  <a:pt x="1182600" y="240974"/>
                  <a:pt x="1175608" y="239514"/>
                  <a:pt x="1168550" y="239610"/>
                </a:cubicBezTo>
                <a:cubicBezTo>
                  <a:pt x="1160416" y="239436"/>
                  <a:pt x="1152377" y="241416"/>
                  <a:pt x="1145252" y="245350"/>
                </a:cubicBezTo>
                <a:cubicBezTo>
                  <a:pt x="1138670" y="249118"/>
                  <a:pt x="1133317" y="254706"/>
                  <a:pt x="1129831" y="261443"/>
                </a:cubicBezTo>
                <a:cubicBezTo>
                  <a:pt x="1126173" y="268864"/>
                  <a:pt x="1124268" y="277028"/>
                  <a:pt x="1124268" y="285303"/>
                </a:cubicBezTo>
                <a:cubicBezTo>
                  <a:pt x="1124268" y="293578"/>
                  <a:pt x="1126173" y="301741"/>
                  <a:pt x="1129831" y="309162"/>
                </a:cubicBezTo>
                <a:cubicBezTo>
                  <a:pt x="1133317" y="315817"/>
                  <a:pt x="1138527" y="321413"/>
                  <a:pt x="1144909" y="325368"/>
                </a:cubicBezTo>
                <a:cubicBezTo>
                  <a:pt x="1151424" y="329315"/>
                  <a:pt x="1158911" y="331344"/>
                  <a:pt x="1166521" y="331220"/>
                </a:cubicBezTo>
                <a:cubicBezTo>
                  <a:pt x="1174284" y="331508"/>
                  <a:pt x="1182009" y="329925"/>
                  <a:pt x="1189029" y="326606"/>
                </a:cubicBezTo>
                <a:cubicBezTo>
                  <a:pt x="1195115" y="323576"/>
                  <a:pt x="1200087" y="318688"/>
                  <a:pt x="1203212" y="312651"/>
                </a:cubicBezTo>
                <a:cubicBezTo>
                  <a:pt x="1205231" y="308544"/>
                  <a:pt x="1206650" y="304186"/>
                  <a:pt x="1207441" y="299709"/>
                </a:cubicBezTo>
                <a:lnTo>
                  <a:pt x="1166521" y="299709"/>
                </a:lnTo>
                <a:lnTo>
                  <a:pt x="1166521" y="280125"/>
                </a:lnTo>
                <a:lnTo>
                  <a:pt x="1229996" y="280125"/>
                </a:lnTo>
                <a:lnTo>
                  <a:pt x="1229996" y="283051"/>
                </a:lnTo>
                <a:cubicBezTo>
                  <a:pt x="1230501" y="296257"/>
                  <a:pt x="1227672" y="309378"/>
                  <a:pt x="1221785" y="321205"/>
                </a:cubicBezTo>
                <a:cubicBezTo>
                  <a:pt x="1216728" y="330811"/>
                  <a:pt x="1208879" y="338658"/>
                  <a:pt x="1199268" y="343713"/>
                </a:cubicBezTo>
                <a:cubicBezTo>
                  <a:pt x="1189419" y="348897"/>
                  <a:pt x="1178437" y="351565"/>
                  <a:pt x="1167312" y="351479"/>
                </a:cubicBezTo>
                <a:close/>
                <a:moveTo>
                  <a:pt x="1255209" y="221265"/>
                </a:moveTo>
                <a:lnTo>
                  <a:pt x="1255209" y="349566"/>
                </a:lnTo>
                <a:lnTo>
                  <a:pt x="1276364" y="349566"/>
                </a:lnTo>
                <a:lnTo>
                  <a:pt x="1276364" y="221265"/>
                </a:lnTo>
                <a:lnTo>
                  <a:pt x="1255209" y="221265"/>
                </a:lnTo>
                <a:close/>
                <a:moveTo>
                  <a:pt x="1297185" y="240510"/>
                </a:moveTo>
                <a:lnTo>
                  <a:pt x="1297185" y="221265"/>
                </a:lnTo>
                <a:lnTo>
                  <a:pt x="1401855" y="221265"/>
                </a:lnTo>
                <a:lnTo>
                  <a:pt x="1401855" y="240510"/>
                </a:lnTo>
                <a:lnTo>
                  <a:pt x="1360431" y="240510"/>
                </a:lnTo>
                <a:lnTo>
                  <a:pt x="1360431" y="349566"/>
                </a:lnTo>
                <a:lnTo>
                  <a:pt x="1339276" y="349566"/>
                </a:lnTo>
                <a:lnTo>
                  <a:pt x="1339276" y="240510"/>
                </a:lnTo>
                <a:lnTo>
                  <a:pt x="1297185" y="240510"/>
                </a:lnTo>
                <a:close/>
                <a:moveTo>
                  <a:pt x="1449119" y="221265"/>
                </a:moveTo>
                <a:lnTo>
                  <a:pt x="1396341" y="349566"/>
                </a:lnTo>
                <a:lnTo>
                  <a:pt x="1418962" y="349566"/>
                </a:lnTo>
                <a:lnTo>
                  <a:pt x="1428821" y="324806"/>
                </a:lnTo>
                <a:lnTo>
                  <a:pt x="1484018" y="324806"/>
                </a:lnTo>
                <a:lnTo>
                  <a:pt x="1493800" y="349566"/>
                </a:lnTo>
                <a:lnTo>
                  <a:pt x="1516308" y="349566"/>
                </a:lnTo>
                <a:lnTo>
                  <a:pt x="1463863" y="221265"/>
                </a:lnTo>
                <a:lnTo>
                  <a:pt x="1449119" y="221265"/>
                </a:lnTo>
                <a:close/>
                <a:moveTo>
                  <a:pt x="1476770" y="306461"/>
                </a:moveTo>
                <a:lnTo>
                  <a:pt x="1456529" y="255221"/>
                </a:lnTo>
                <a:lnTo>
                  <a:pt x="1436127" y="306461"/>
                </a:lnTo>
                <a:lnTo>
                  <a:pt x="1476770" y="306461"/>
                </a:lnTo>
                <a:close/>
                <a:moveTo>
                  <a:pt x="1537129" y="349566"/>
                </a:moveTo>
                <a:lnTo>
                  <a:pt x="1537129" y="221265"/>
                </a:lnTo>
                <a:lnTo>
                  <a:pt x="1558180" y="221265"/>
                </a:lnTo>
                <a:lnTo>
                  <a:pt x="1558180" y="330320"/>
                </a:lnTo>
                <a:lnTo>
                  <a:pt x="1619178" y="330320"/>
                </a:lnTo>
                <a:lnTo>
                  <a:pt x="1619178" y="349566"/>
                </a:lnTo>
                <a:lnTo>
                  <a:pt x="1558180" y="349566"/>
                </a:lnTo>
                <a:lnTo>
                  <a:pt x="1551646" y="349566"/>
                </a:lnTo>
                <a:lnTo>
                  <a:pt x="1537129" y="349566"/>
                </a:lnTo>
                <a:close/>
                <a:moveTo>
                  <a:pt x="915097" y="441289"/>
                </a:moveTo>
                <a:lnTo>
                  <a:pt x="915097" y="569703"/>
                </a:lnTo>
                <a:lnTo>
                  <a:pt x="929503" y="569703"/>
                </a:lnTo>
                <a:lnTo>
                  <a:pt x="936144" y="569703"/>
                </a:lnTo>
                <a:lnTo>
                  <a:pt x="997033" y="569703"/>
                </a:lnTo>
                <a:lnTo>
                  <a:pt x="997033" y="550457"/>
                </a:lnTo>
                <a:lnTo>
                  <a:pt x="936144" y="550457"/>
                </a:lnTo>
                <a:lnTo>
                  <a:pt x="936144" y="441289"/>
                </a:lnTo>
                <a:lnTo>
                  <a:pt x="915097" y="441289"/>
                </a:lnTo>
                <a:close/>
                <a:moveTo>
                  <a:pt x="1012902" y="569703"/>
                </a:moveTo>
                <a:lnTo>
                  <a:pt x="1012902" y="441289"/>
                </a:lnTo>
                <a:lnTo>
                  <a:pt x="1027418" y="441289"/>
                </a:lnTo>
                <a:lnTo>
                  <a:pt x="1033943" y="441289"/>
                </a:lnTo>
                <a:lnTo>
                  <a:pt x="1098322" y="441289"/>
                </a:lnTo>
                <a:lnTo>
                  <a:pt x="1098322" y="460535"/>
                </a:lnTo>
                <a:lnTo>
                  <a:pt x="1033943" y="460535"/>
                </a:lnTo>
                <a:lnTo>
                  <a:pt x="1033943" y="495198"/>
                </a:lnTo>
                <a:lnTo>
                  <a:pt x="1093026" y="495198"/>
                </a:lnTo>
                <a:lnTo>
                  <a:pt x="1093026" y="513768"/>
                </a:lnTo>
                <a:lnTo>
                  <a:pt x="1033943" y="513464"/>
                </a:lnTo>
                <a:lnTo>
                  <a:pt x="1033943" y="550457"/>
                </a:lnTo>
                <a:lnTo>
                  <a:pt x="1099332" y="550457"/>
                </a:lnTo>
                <a:lnTo>
                  <a:pt x="1099332" y="569703"/>
                </a:lnTo>
                <a:lnTo>
                  <a:pt x="1033943" y="569703"/>
                </a:lnTo>
                <a:lnTo>
                  <a:pt x="1027418" y="569703"/>
                </a:lnTo>
                <a:lnTo>
                  <a:pt x="1012902" y="569703"/>
                </a:lnTo>
                <a:close/>
                <a:moveTo>
                  <a:pt x="1149643" y="566326"/>
                </a:moveTo>
                <a:cubicBezTo>
                  <a:pt x="1157511" y="569793"/>
                  <a:pt x="1166026" y="571558"/>
                  <a:pt x="1174627" y="571503"/>
                </a:cubicBezTo>
                <a:cubicBezTo>
                  <a:pt x="1186133" y="571778"/>
                  <a:pt x="1197525" y="569104"/>
                  <a:pt x="1207717" y="563737"/>
                </a:cubicBezTo>
                <a:cubicBezTo>
                  <a:pt x="1217318" y="558682"/>
                  <a:pt x="1225167" y="550835"/>
                  <a:pt x="1230225" y="541229"/>
                </a:cubicBezTo>
                <a:cubicBezTo>
                  <a:pt x="1236006" y="529368"/>
                  <a:pt x="1238797" y="516265"/>
                  <a:pt x="1238321" y="503076"/>
                </a:cubicBezTo>
                <a:lnTo>
                  <a:pt x="1238321" y="500150"/>
                </a:lnTo>
                <a:lnTo>
                  <a:pt x="1174960" y="500150"/>
                </a:lnTo>
                <a:lnTo>
                  <a:pt x="1174960" y="519620"/>
                </a:lnTo>
                <a:lnTo>
                  <a:pt x="1215842" y="519620"/>
                </a:lnTo>
                <a:cubicBezTo>
                  <a:pt x="1215070" y="524144"/>
                  <a:pt x="1213622" y="528545"/>
                  <a:pt x="1211536" y="532675"/>
                </a:cubicBezTo>
                <a:cubicBezTo>
                  <a:pt x="1208441" y="538736"/>
                  <a:pt x="1203469" y="543632"/>
                  <a:pt x="1197363" y="546630"/>
                </a:cubicBezTo>
                <a:cubicBezTo>
                  <a:pt x="1190353" y="550009"/>
                  <a:pt x="1182628" y="551632"/>
                  <a:pt x="1174846" y="551357"/>
                </a:cubicBezTo>
                <a:cubicBezTo>
                  <a:pt x="1167245" y="551456"/>
                  <a:pt x="1159759" y="549430"/>
                  <a:pt x="1153243" y="545505"/>
                </a:cubicBezTo>
                <a:cubicBezTo>
                  <a:pt x="1146786" y="541548"/>
                  <a:pt x="1141537" y="535906"/>
                  <a:pt x="1138051" y="529186"/>
                </a:cubicBezTo>
                <a:cubicBezTo>
                  <a:pt x="1134203" y="521830"/>
                  <a:pt x="1132269" y="513626"/>
                  <a:pt x="1132422" y="505327"/>
                </a:cubicBezTo>
                <a:cubicBezTo>
                  <a:pt x="1132269" y="497041"/>
                  <a:pt x="1134165" y="488847"/>
                  <a:pt x="1137937" y="481468"/>
                </a:cubicBezTo>
                <a:cubicBezTo>
                  <a:pt x="1141528" y="474770"/>
                  <a:pt x="1146900" y="469199"/>
                  <a:pt x="1153463" y="465373"/>
                </a:cubicBezTo>
                <a:cubicBezTo>
                  <a:pt x="1160549" y="461439"/>
                  <a:pt x="1168550" y="459457"/>
                  <a:pt x="1176646" y="459634"/>
                </a:cubicBezTo>
                <a:cubicBezTo>
                  <a:pt x="1183742" y="459606"/>
                  <a:pt x="1190753" y="461062"/>
                  <a:pt x="1197249" y="463910"/>
                </a:cubicBezTo>
                <a:cubicBezTo>
                  <a:pt x="1203297" y="466653"/>
                  <a:pt x="1208536" y="470918"/>
                  <a:pt x="1212441" y="476290"/>
                </a:cubicBezTo>
                <a:lnTo>
                  <a:pt x="1226729" y="461997"/>
                </a:lnTo>
                <a:cubicBezTo>
                  <a:pt x="1220700" y="454740"/>
                  <a:pt x="1213022" y="449028"/>
                  <a:pt x="1204336" y="445340"/>
                </a:cubicBezTo>
                <a:cubicBezTo>
                  <a:pt x="1195449" y="441378"/>
                  <a:pt x="1185819" y="439382"/>
                  <a:pt x="1176084" y="439488"/>
                </a:cubicBezTo>
                <a:cubicBezTo>
                  <a:pt x="1167207" y="439416"/>
                  <a:pt x="1158406" y="441139"/>
                  <a:pt x="1150205" y="444553"/>
                </a:cubicBezTo>
                <a:cubicBezTo>
                  <a:pt x="1142328" y="447739"/>
                  <a:pt x="1135194" y="452530"/>
                  <a:pt x="1129269" y="458621"/>
                </a:cubicBezTo>
                <a:cubicBezTo>
                  <a:pt x="1123325" y="464684"/>
                  <a:pt x="1118582" y="471827"/>
                  <a:pt x="1115315" y="479667"/>
                </a:cubicBezTo>
                <a:cubicBezTo>
                  <a:pt x="1111895" y="487785"/>
                  <a:pt x="1110171" y="496517"/>
                  <a:pt x="1110248" y="505327"/>
                </a:cubicBezTo>
                <a:cubicBezTo>
                  <a:pt x="1110190" y="514171"/>
                  <a:pt x="1111914" y="522936"/>
                  <a:pt x="1115315" y="531100"/>
                </a:cubicBezTo>
                <a:cubicBezTo>
                  <a:pt x="1118582" y="538911"/>
                  <a:pt x="1123278" y="546047"/>
                  <a:pt x="1129155" y="552145"/>
                </a:cubicBezTo>
                <a:cubicBezTo>
                  <a:pt x="1134975" y="558186"/>
                  <a:pt x="1141937" y="563007"/>
                  <a:pt x="1149643" y="566326"/>
                </a:cubicBezTo>
                <a:close/>
                <a:moveTo>
                  <a:pt x="1257228" y="569703"/>
                </a:moveTo>
                <a:lnTo>
                  <a:pt x="1257228" y="441289"/>
                </a:lnTo>
                <a:lnTo>
                  <a:pt x="1271754" y="441289"/>
                </a:lnTo>
                <a:lnTo>
                  <a:pt x="1278278" y="441289"/>
                </a:lnTo>
                <a:lnTo>
                  <a:pt x="1342658" y="441289"/>
                </a:lnTo>
                <a:lnTo>
                  <a:pt x="1342658" y="460535"/>
                </a:lnTo>
                <a:lnTo>
                  <a:pt x="1278278" y="460535"/>
                </a:lnTo>
                <a:lnTo>
                  <a:pt x="1278278" y="495198"/>
                </a:lnTo>
                <a:lnTo>
                  <a:pt x="1337362" y="495198"/>
                </a:lnTo>
                <a:lnTo>
                  <a:pt x="1337362" y="513768"/>
                </a:lnTo>
                <a:lnTo>
                  <a:pt x="1278278" y="513464"/>
                </a:lnTo>
                <a:lnTo>
                  <a:pt x="1278278" y="550457"/>
                </a:lnTo>
                <a:lnTo>
                  <a:pt x="1343553" y="550457"/>
                </a:lnTo>
                <a:lnTo>
                  <a:pt x="1343553" y="569703"/>
                </a:lnTo>
                <a:lnTo>
                  <a:pt x="1278278" y="569703"/>
                </a:lnTo>
                <a:lnTo>
                  <a:pt x="1271754" y="569703"/>
                </a:lnTo>
                <a:lnTo>
                  <a:pt x="1257228" y="569703"/>
                </a:lnTo>
                <a:close/>
                <a:moveTo>
                  <a:pt x="1365165" y="441289"/>
                </a:moveTo>
                <a:lnTo>
                  <a:pt x="1365165" y="569703"/>
                </a:lnTo>
                <a:lnTo>
                  <a:pt x="1386206" y="569703"/>
                </a:lnTo>
                <a:lnTo>
                  <a:pt x="1386206" y="480941"/>
                </a:lnTo>
                <a:lnTo>
                  <a:pt x="1454071" y="569703"/>
                </a:lnTo>
                <a:lnTo>
                  <a:pt x="1468816" y="569703"/>
                </a:lnTo>
                <a:lnTo>
                  <a:pt x="1468816" y="441402"/>
                </a:lnTo>
                <a:lnTo>
                  <a:pt x="1447661" y="441402"/>
                </a:lnTo>
                <a:lnTo>
                  <a:pt x="1447661" y="529821"/>
                </a:lnTo>
                <a:lnTo>
                  <a:pt x="1379796" y="441289"/>
                </a:lnTo>
                <a:lnTo>
                  <a:pt x="1365165" y="441289"/>
                </a:lnTo>
                <a:close/>
                <a:moveTo>
                  <a:pt x="1496839" y="569703"/>
                </a:moveTo>
                <a:lnTo>
                  <a:pt x="1496839" y="441289"/>
                </a:lnTo>
                <a:lnTo>
                  <a:pt x="1511698" y="441289"/>
                </a:lnTo>
                <a:lnTo>
                  <a:pt x="1517889" y="441289"/>
                </a:lnTo>
                <a:lnTo>
                  <a:pt x="1545454" y="441289"/>
                </a:lnTo>
                <a:cubicBezTo>
                  <a:pt x="1554313" y="441242"/>
                  <a:pt x="1563104" y="442885"/>
                  <a:pt x="1571343" y="446129"/>
                </a:cubicBezTo>
                <a:cubicBezTo>
                  <a:pt x="1579116" y="449252"/>
                  <a:pt x="1586193" y="453880"/>
                  <a:pt x="1592165" y="459747"/>
                </a:cubicBezTo>
                <a:cubicBezTo>
                  <a:pt x="1598128" y="465516"/>
                  <a:pt x="1602833" y="472450"/>
                  <a:pt x="1606005" y="480117"/>
                </a:cubicBezTo>
                <a:cubicBezTo>
                  <a:pt x="1612577" y="496359"/>
                  <a:pt x="1612577" y="514519"/>
                  <a:pt x="1606005" y="530762"/>
                </a:cubicBezTo>
                <a:cubicBezTo>
                  <a:pt x="1602862" y="538515"/>
                  <a:pt x="1598194" y="545557"/>
                  <a:pt x="1592279" y="551470"/>
                </a:cubicBezTo>
                <a:cubicBezTo>
                  <a:pt x="1586345" y="557333"/>
                  <a:pt x="1579306" y="561962"/>
                  <a:pt x="1571572" y="565088"/>
                </a:cubicBezTo>
                <a:cubicBezTo>
                  <a:pt x="1563361" y="568320"/>
                  <a:pt x="1554617" y="569963"/>
                  <a:pt x="1545797" y="569927"/>
                </a:cubicBezTo>
                <a:lnTo>
                  <a:pt x="1511355" y="569703"/>
                </a:lnTo>
                <a:lnTo>
                  <a:pt x="1496839" y="569703"/>
                </a:lnTo>
                <a:close/>
                <a:moveTo>
                  <a:pt x="1517889" y="550457"/>
                </a:moveTo>
                <a:lnTo>
                  <a:pt x="1517889" y="460647"/>
                </a:lnTo>
                <a:lnTo>
                  <a:pt x="1545454" y="460647"/>
                </a:lnTo>
                <a:cubicBezTo>
                  <a:pt x="1553332" y="460558"/>
                  <a:pt x="1561094" y="462537"/>
                  <a:pt x="1567972" y="466387"/>
                </a:cubicBezTo>
                <a:cubicBezTo>
                  <a:pt x="1574544" y="470080"/>
                  <a:pt x="1579964" y="475537"/>
                  <a:pt x="1583612" y="482143"/>
                </a:cubicBezTo>
                <a:cubicBezTo>
                  <a:pt x="1587526" y="489273"/>
                  <a:pt x="1589508" y="497305"/>
                  <a:pt x="1589355" y="505439"/>
                </a:cubicBezTo>
                <a:cubicBezTo>
                  <a:pt x="1589508" y="513631"/>
                  <a:pt x="1587564" y="521727"/>
                  <a:pt x="1583726" y="528961"/>
                </a:cubicBezTo>
                <a:cubicBezTo>
                  <a:pt x="1580192" y="535577"/>
                  <a:pt x="1574839" y="541045"/>
                  <a:pt x="1568305" y="544718"/>
                </a:cubicBezTo>
                <a:cubicBezTo>
                  <a:pt x="1561237" y="548683"/>
                  <a:pt x="1553227" y="550666"/>
                  <a:pt x="1545121" y="550457"/>
                </a:cubicBezTo>
                <a:lnTo>
                  <a:pt x="1517889" y="550457"/>
                </a:lnTo>
                <a:close/>
                <a:moveTo>
                  <a:pt x="1638085" y="565989"/>
                </a:moveTo>
                <a:cubicBezTo>
                  <a:pt x="1646134" y="569892"/>
                  <a:pt x="1655020" y="571784"/>
                  <a:pt x="1663964" y="571503"/>
                </a:cubicBezTo>
                <a:cubicBezTo>
                  <a:pt x="1675747" y="572339"/>
                  <a:pt x="1687444" y="568947"/>
                  <a:pt x="1696940" y="561937"/>
                </a:cubicBezTo>
                <a:cubicBezTo>
                  <a:pt x="1700979" y="558676"/>
                  <a:pt x="1704198" y="554513"/>
                  <a:pt x="1706322" y="549782"/>
                </a:cubicBezTo>
                <a:cubicBezTo>
                  <a:pt x="1708456" y="545051"/>
                  <a:pt x="1709446" y="539885"/>
                  <a:pt x="1709208" y="534701"/>
                </a:cubicBezTo>
                <a:cubicBezTo>
                  <a:pt x="1709418" y="528815"/>
                  <a:pt x="1708265" y="522961"/>
                  <a:pt x="1705836" y="517594"/>
                </a:cubicBezTo>
                <a:cubicBezTo>
                  <a:pt x="1703884" y="513209"/>
                  <a:pt x="1700912" y="509351"/>
                  <a:pt x="1697169" y="506339"/>
                </a:cubicBezTo>
                <a:cubicBezTo>
                  <a:pt x="1693559" y="503401"/>
                  <a:pt x="1689539" y="501012"/>
                  <a:pt x="1685243" y="499250"/>
                </a:cubicBezTo>
                <a:cubicBezTo>
                  <a:pt x="1680967" y="497449"/>
                  <a:pt x="1676461" y="495761"/>
                  <a:pt x="1672184" y="494298"/>
                </a:cubicBezTo>
                <a:cubicBezTo>
                  <a:pt x="1667908" y="492835"/>
                  <a:pt x="1663964" y="491258"/>
                  <a:pt x="1660250" y="489571"/>
                </a:cubicBezTo>
                <a:cubicBezTo>
                  <a:pt x="1656964" y="488187"/>
                  <a:pt x="1654011" y="486115"/>
                  <a:pt x="1651591" y="483494"/>
                </a:cubicBezTo>
                <a:cubicBezTo>
                  <a:pt x="1649353" y="480905"/>
                  <a:pt x="1648191" y="477566"/>
                  <a:pt x="1648324" y="474153"/>
                </a:cubicBezTo>
                <a:cubicBezTo>
                  <a:pt x="1648172" y="471968"/>
                  <a:pt x="1648591" y="469782"/>
                  <a:pt x="1649534" y="467809"/>
                </a:cubicBezTo>
                <a:cubicBezTo>
                  <a:pt x="1650477" y="465835"/>
                  <a:pt x="1651925" y="464143"/>
                  <a:pt x="1653725" y="462898"/>
                </a:cubicBezTo>
                <a:cubicBezTo>
                  <a:pt x="1658211" y="460135"/>
                  <a:pt x="1663431" y="458800"/>
                  <a:pt x="1668698" y="459072"/>
                </a:cubicBezTo>
                <a:cubicBezTo>
                  <a:pt x="1673413" y="458985"/>
                  <a:pt x="1678080" y="460026"/>
                  <a:pt x="1682310" y="462110"/>
                </a:cubicBezTo>
                <a:cubicBezTo>
                  <a:pt x="1686596" y="464475"/>
                  <a:pt x="1690406" y="467603"/>
                  <a:pt x="1693568" y="471339"/>
                </a:cubicBezTo>
                <a:lnTo>
                  <a:pt x="1707856" y="457046"/>
                </a:lnTo>
                <a:cubicBezTo>
                  <a:pt x="1703426" y="451731"/>
                  <a:pt x="1697893" y="447432"/>
                  <a:pt x="1691654" y="444440"/>
                </a:cubicBezTo>
                <a:cubicBezTo>
                  <a:pt x="1684643" y="441043"/>
                  <a:pt x="1676938" y="439346"/>
                  <a:pt x="1669146" y="439488"/>
                </a:cubicBezTo>
                <a:cubicBezTo>
                  <a:pt x="1661802" y="439368"/>
                  <a:pt x="1654516" y="440786"/>
                  <a:pt x="1647762" y="443653"/>
                </a:cubicBezTo>
                <a:cubicBezTo>
                  <a:pt x="1641685" y="446246"/>
                  <a:pt x="1636456" y="450497"/>
                  <a:pt x="1632684" y="455920"/>
                </a:cubicBezTo>
                <a:cubicBezTo>
                  <a:pt x="1628817" y="461620"/>
                  <a:pt x="1626846" y="468394"/>
                  <a:pt x="1627055" y="475277"/>
                </a:cubicBezTo>
                <a:cubicBezTo>
                  <a:pt x="1626855" y="480910"/>
                  <a:pt x="1628008" y="486506"/>
                  <a:pt x="1630427" y="491597"/>
                </a:cubicBezTo>
                <a:cubicBezTo>
                  <a:pt x="1632427" y="495705"/>
                  <a:pt x="1635399" y="499260"/>
                  <a:pt x="1639095" y="501950"/>
                </a:cubicBezTo>
                <a:cubicBezTo>
                  <a:pt x="1642771" y="504702"/>
                  <a:pt x="1646772" y="506972"/>
                  <a:pt x="1651030" y="508704"/>
                </a:cubicBezTo>
                <a:cubicBezTo>
                  <a:pt x="1655411" y="510504"/>
                  <a:pt x="1659688" y="512079"/>
                  <a:pt x="1664079" y="513430"/>
                </a:cubicBezTo>
                <a:cubicBezTo>
                  <a:pt x="1668156" y="514779"/>
                  <a:pt x="1672146" y="516395"/>
                  <a:pt x="1676014" y="518269"/>
                </a:cubicBezTo>
                <a:cubicBezTo>
                  <a:pt x="1679357" y="519811"/>
                  <a:pt x="1682319" y="522079"/>
                  <a:pt x="1684672" y="524909"/>
                </a:cubicBezTo>
                <a:cubicBezTo>
                  <a:pt x="1686986" y="527895"/>
                  <a:pt x="1688139" y="531609"/>
                  <a:pt x="1687939" y="535376"/>
                </a:cubicBezTo>
                <a:cubicBezTo>
                  <a:pt x="1688034" y="537775"/>
                  <a:pt x="1687501" y="540156"/>
                  <a:pt x="1686396" y="542288"/>
                </a:cubicBezTo>
                <a:cubicBezTo>
                  <a:pt x="1685291" y="544418"/>
                  <a:pt x="1683653" y="546225"/>
                  <a:pt x="1681633" y="547531"/>
                </a:cubicBezTo>
                <a:cubicBezTo>
                  <a:pt x="1676556" y="550698"/>
                  <a:pt x="1670622" y="552231"/>
                  <a:pt x="1664641" y="551920"/>
                </a:cubicBezTo>
                <a:cubicBezTo>
                  <a:pt x="1658135" y="552168"/>
                  <a:pt x="1651677" y="550652"/>
                  <a:pt x="1645962" y="547531"/>
                </a:cubicBezTo>
                <a:cubicBezTo>
                  <a:pt x="1640933" y="544535"/>
                  <a:pt x="1636628" y="540461"/>
                  <a:pt x="1633351" y="535601"/>
                </a:cubicBezTo>
                <a:lnTo>
                  <a:pt x="1619064" y="549894"/>
                </a:lnTo>
                <a:cubicBezTo>
                  <a:pt x="1624160" y="556574"/>
                  <a:pt x="1630655" y="562066"/>
                  <a:pt x="1638085" y="56598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pic>
        <p:nvPicPr>
          <p:cNvPr id="42" name="object 8">
            <a:extLst>
              <a:ext uri="{FF2B5EF4-FFF2-40B4-BE49-F238E27FC236}">
                <a16:creationId xmlns:a16="http://schemas.microsoft.com/office/drawing/2014/main" id="{3D1B721A-23F6-12FE-EB6E-971FE9FF046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0397" y="2286000"/>
            <a:ext cx="278891" cy="286512"/>
          </a:xfrm>
          <a:prstGeom prst="rect">
            <a:avLst/>
          </a:prstGeom>
        </p:spPr>
      </p:pic>
      <p:pic>
        <p:nvPicPr>
          <p:cNvPr id="43" name="object 8">
            <a:extLst>
              <a:ext uri="{FF2B5EF4-FFF2-40B4-BE49-F238E27FC236}">
                <a16:creationId xmlns:a16="http://schemas.microsoft.com/office/drawing/2014/main" id="{A7756053-C7EE-7E60-E5E0-1DCE4858B07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7481" y="2286000"/>
            <a:ext cx="278891" cy="286512"/>
          </a:xfrm>
          <a:prstGeom prst="rect">
            <a:avLst/>
          </a:prstGeom>
        </p:spPr>
      </p:pic>
      <p:pic>
        <p:nvPicPr>
          <p:cNvPr id="44" name="object 8">
            <a:extLst>
              <a:ext uri="{FF2B5EF4-FFF2-40B4-BE49-F238E27FC236}">
                <a16:creationId xmlns:a16="http://schemas.microsoft.com/office/drawing/2014/main" id="{8332A457-C460-ED53-47D0-F2590A1B17A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84565" y="2286000"/>
            <a:ext cx="278891" cy="286512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F0933D87-0353-26E3-AF3F-291E1060F9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1" y="2643836"/>
            <a:ext cx="1894422" cy="1894422"/>
          </a:xfrm>
          <a:prstGeom prst="rect">
            <a:avLst/>
          </a:prstGeom>
        </p:spPr>
      </p:pic>
      <p:sp>
        <p:nvSpPr>
          <p:cNvPr id="47" name="object 10">
            <a:extLst>
              <a:ext uri="{FF2B5EF4-FFF2-40B4-BE49-F238E27FC236}">
                <a16:creationId xmlns:a16="http://schemas.microsoft.com/office/drawing/2014/main" id="{5161EDC0-5492-FCBA-0A81-A869725D3ECD}"/>
              </a:ext>
            </a:extLst>
          </p:cNvPr>
          <p:cNvSpPr txBox="1"/>
          <p:nvPr/>
        </p:nvSpPr>
        <p:spPr>
          <a:xfrm>
            <a:off x="1341121" y="4729585"/>
            <a:ext cx="189442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600" b="1" spc="-70" dirty="0">
                <a:solidFill>
                  <a:schemeClr val="bg1"/>
                </a:solidFill>
                <a:latin typeface="Tahoma"/>
                <a:cs typeface="Tahoma"/>
              </a:rPr>
              <a:t>Дмитрий Куценко</a:t>
            </a:r>
            <a:br>
              <a:rPr lang="ru-RU" sz="1600" b="1" spc="-70" dirty="0">
                <a:solidFill>
                  <a:schemeClr val="bg1"/>
                </a:solidFill>
                <a:latin typeface="Tahoma"/>
                <a:cs typeface="Tahoma"/>
              </a:rPr>
            </a:br>
            <a:r>
              <a:rPr lang="ru-RU" sz="1600" b="1" spc="-70" dirty="0">
                <a:solidFill>
                  <a:srgbClr val="3AB951"/>
                </a:solidFill>
                <a:latin typeface="Tahoma"/>
                <a:cs typeface="Tahoma"/>
              </a:rPr>
              <a:t>ПМИ ВШЭ 2 курс</a:t>
            </a:r>
            <a:endParaRPr sz="1600" dirty="0">
              <a:solidFill>
                <a:srgbClr val="3AB951"/>
              </a:solidFill>
              <a:latin typeface="Tahoma"/>
              <a:cs typeface="Tahoma"/>
            </a:endParaRPr>
          </a:p>
        </p:txBody>
      </p:sp>
      <p:pic>
        <p:nvPicPr>
          <p:cNvPr id="49" name="Рисунок 48" descr="Изображение выглядит как текст, человек, одежда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38B23C51-6678-9F32-A289-2F87843B85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892" y="2643836"/>
            <a:ext cx="1894422" cy="1894422"/>
          </a:xfrm>
          <a:prstGeom prst="rect">
            <a:avLst/>
          </a:prstGeom>
        </p:spPr>
      </p:pic>
      <p:sp>
        <p:nvSpPr>
          <p:cNvPr id="50" name="object 10">
            <a:extLst>
              <a:ext uri="{FF2B5EF4-FFF2-40B4-BE49-F238E27FC236}">
                <a16:creationId xmlns:a16="http://schemas.microsoft.com/office/drawing/2014/main" id="{1035345F-92A3-9AEF-F7AF-B27B05602D52}"/>
              </a:ext>
            </a:extLst>
          </p:cNvPr>
          <p:cNvSpPr txBox="1"/>
          <p:nvPr/>
        </p:nvSpPr>
        <p:spPr>
          <a:xfrm>
            <a:off x="3930397" y="4729585"/>
            <a:ext cx="189442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600" b="1" spc="-70" dirty="0">
                <a:solidFill>
                  <a:schemeClr val="bg1"/>
                </a:solidFill>
                <a:latin typeface="Tahoma"/>
                <a:cs typeface="Tahoma"/>
              </a:rPr>
              <a:t>Семён Колчин</a:t>
            </a:r>
            <a:br>
              <a:rPr lang="ru-RU" sz="1600" b="1" spc="-70" dirty="0">
                <a:solidFill>
                  <a:schemeClr val="bg1"/>
                </a:solidFill>
                <a:latin typeface="Tahoma"/>
                <a:cs typeface="Tahoma"/>
              </a:rPr>
            </a:br>
            <a:r>
              <a:rPr lang="ru-RU" sz="1600" b="1" spc="-70" dirty="0">
                <a:solidFill>
                  <a:srgbClr val="3AB951"/>
                </a:solidFill>
                <a:latin typeface="Tahoma"/>
                <a:cs typeface="Tahoma"/>
              </a:rPr>
              <a:t>ПМИ ВШЭ 2 курс</a:t>
            </a:r>
            <a:endParaRPr sz="1600" dirty="0">
              <a:solidFill>
                <a:srgbClr val="3AB951"/>
              </a:solidFill>
              <a:latin typeface="Tahoma"/>
              <a:cs typeface="Tahoma"/>
            </a:endParaRPr>
          </a:p>
        </p:txBody>
      </p:sp>
      <p:sp>
        <p:nvSpPr>
          <p:cNvPr id="51" name="object 10">
            <a:extLst>
              <a:ext uri="{FF2B5EF4-FFF2-40B4-BE49-F238E27FC236}">
                <a16:creationId xmlns:a16="http://schemas.microsoft.com/office/drawing/2014/main" id="{F026F689-30A8-C8E2-830D-F3826665564A}"/>
              </a:ext>
            </a:extLst>
          </p:cNvPr>
          <p:cNvSpPr txBox="1"/>
          <p:nvPr/>
        </p:nvSpPr>
        <p:spPr>
          <a:xfrm>
            <a:off x="6507481" y="4729585"/>
            <a:ext cx="189442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600" b="1" spc="-70" dirty="0">
                <a:solidFill>
                  <a:schemeClr val="bg1"/>
                </a:solidFill>
                <a:latin typeface="Tahoma"/>
                <a:cs typeface="Tahoma"/>
              </a:rPr>
              <a:t>Александр Пуртов</a:t>
            </a:r>
            <a:br>
              <a:rPr lang="ru-RU" sz="1600" b="1" spc="-70" dirty="0">
                <a:solidFill>
                  <a:schemeClr val="bg1"/>
                </a:solidFill>
                <a:latin typeface="Tahoma"/>
                <a:cs typeface="Tahoma"/>
              </a:rPr>
            </a:br>
            <a:r>
              <a:rPr lang="ru-RU" sz="1600" b="1" spc="-70" dirty="0">
                <a:solidFill>
                  <a:srgbClr val="3AB951"/>
                </a:solidFill>
                <a:latin typeface="Tahoma"/>
                <a:cs typeface="Tahoma"/>
              </a:rPr>
              <a:t>ФМА НГТУ 4 курс</a:t>
            </a:r>
            <a:endParaRPr sz="1600" dirty="0">
              <a:solidFill>
                <a:srgbClr val="3AB951"/>
              </a:solidFill>
              <a:latin typeface="Tahoma"/>
              <a:cs typeface="Tahoma"/>
            </a:endParaRPr>
          </a:p>
        </p:txBody>
      </p:sp>
      <p:sp>
        <p:nvSpPr>
          <p:cNvPr id="52" name="object 10">
            <a:extLst>
              <a:ext uri="{FF2B5EF4-FFF2-40B4-BE49-F238E27FC236}">
                <a16:creationId xmlns:a16="http://schemas.microsoft.com/office/drawing/2014/main" id="{B44D09E3-D8A7-3357-191D-25243AD87D03}"/>
              </a:ext>
            </a:extLst>
          </p:cNvPr>
          <p:cNvSpPr txBox="1"/>
          <p:nvPr/>
        </p:nvSpPr>
        <p:spPr>
          <a:xfrm>
            <a:off x="9084564" y="4729585"/>
            <a:ext cx="19644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600" b="1" spc="-70" dirty="0">
                <a:solidFill>
                  <a:schemeClr val="bg1"/>
                </a:solidFill>
                <a:latin typeface="Tahoma"/>
                <a:cs typeface="Tahoma"/>
              </a:rPr>
              <a:t>Андрей Хлопотных </a:t>
            </a:r>
            <a:br>
              <a:rPr lang="ru-RU" sz="1600" b="1" spc="-70" dirty="0">
                <a:solidFill>
                  <a:schemeClr val="bg1"/>
                </a:solidFill>
                <a:latin typeface="Tahoma"/>
                <a:cs typeface="Tahoma"/>
              </a:rPr>
            </a:br>
            <a:r>
              <a:rPr lang="ru-RU" sz="1600" b="1" spc="-70" dirty="0">
                <a:solidFill>
                  <a:srgbClr val="3AB951"/>
                </a:solidFill>
                <a:latin typeface="Tahoma"/>
                <a:cs typeface="Tahoma"/>
              </a:rPr>
              <a:t>ИТМО 1 курс</a:t>
            </a:r>
            <a:endParaRPr sz="1600" dirty="0">
              <a:solidFill>
                <a:srgbClr val="3AB951"/>
              </a:solidFill>
              <a:latin typeface="Tahoma"/>
              <a:cs typeface="Tahoma"/>
            </a:endParaRP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1608277B-DC9A-47DA-5031-7BDFBE828F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2099" y="2643836"/>
            <a:ext cx="1894422" cy="18944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503</Words>
  <Application>Microsoft Office PowerPoint</Application>
  <PresentationFormat>Широкоэкранный</PresentationFormat>
  <Paragraphs>72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Tahoma</vt:lpstr>
      <vt:lpstr>Times New Roman</vt:lpstr>
      <vt:lpstr>Verdana</vt:lpstr>
      <vt:lpstr>Office Theme</vt:lpstr>
      <vt:lpstr>РУКИ</vt:lpstr>
      <vt:lpstr>Проблематика</vt:lpstr>
      <vt:lpstr>Постановка задачи</vt:lpstr>
      <vt:lpstr>Решение</vt:lpstr>
      <vt:lpstr>Стек технологий</vt:lpstr>
      <vt:lpstr>03</vt:lpstr>
      <vt:lpstr>01 Релевантность поставленной задаче  (команда погрузилась в отрасль,  проблематику; предложенное решение  соответствует поставленной задаче;  проблема и решение структурированы)</vt:lpstr>
      <vt:lpstr>02 Краткое описание кейса</vt:lpstr>
      <vt:lpstr>Команда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Симеон Колчин Станиславович</cp:lastModifiedBy>
  <cp:revision>1</cp:revision>
  <dcterms:created xsi:type="dcterms:W3CDTF">2024-08-22T20:13:05Z</dcterms:created>
  <dcterms:modified xsi:type="dcterms:W3CDTF">2024-08-22T21:32:21Z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2024-04-05T00:00:00Z</vt:filetime>
  </property>
  <property fmtid="{D5CDD505-2E9C-101B-9397-08002B2CF9AE}" pid="3" name="Creator">
    <vt:lpwstr>Microsoft® PowerPoint® для Microsoft 365</vt:lpwstr>
  </property>
  <property fmtid="{D5CDD505-2E9C-101B-9397-08002B2CF9AE}" pid="4" name="LastSaved">
    <vt:filetime>2024-08-22T00:00:00Z</vt:filetime>
  </property>
</Properties>
</file>