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57" r:id="rId9"/>
    <p:sldId id="262" r:id="rId10"/>
    <p:sldId id="265" r:id="rId11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>
      <p:cViewPr varScale="1">
        <p:scale>
          <a:sx n="105" d="100"/>
          <a:sy n="105" d="100"/>
        </p:scale>
        <p:origin x="8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22264" y="0"/>
            <a:ext cx="6269990" cy="6858000"/>
          </a:xfrm>
          <a:custGeom>
            <a:avLst/>
            <a:gdLst/>
            <a:ahLst/>
            <a:cxnLst/>
            <a:rect l="l" t="t" r="r" b="b"/>
            <a:pathLst>
              <a:path w="6269990" h="6858000">
                <a:moveTo>
                  <a:pt x="6269736" y="6857996"/>
                </a:moveTo>
                <a:lnTo>
                  <a:pt x="6269736" y="0"/>
                </a:lnTo>
                <a:lnTo>
                  <a:pt x="0" y="0"/>
                </a:lnTo>
                <a:lnTo>
                  <a:pt x="0" y="6857996"/>
                </a:lnTo>
                <a:lnTo>
                  <a:pt x="6269736" y="685799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8" y="6230111"/>
            <a:ext cx="278891" cy="2865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8" y="6230111"/>
            <a:ext cx="278892" cy="2865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8" y="6230111"/>
            <a:ext cx="280416" cy="2865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2" y="6230111"/>
            <a:ext cx="278892" cy="28651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2" y="6230111"/>
            <a:ext cx="278892" cy="28651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5" y="6230111"/>
            <a:ext cx="278892" cy="28651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20" y="6230111"/>
            <a:ext cx="278892" cy="28651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" y="1577339"/>
            <a:ext cx="10681970" cy="3801110"/>
          </a:xfrm>
          <a:custGeom>
            <a:avLst/>
            <a:gdLst/>
            <a:ahLst/>
            <a:cxnLst/>
            <a:rect l="l" t="t" r="r" b="b"/>
            <a:pathLst>
              <a:path w="10681970" h="3801110">
                <a:moveTo>
                  <a:pt x="8781285" y="0"/>
                </a:moveTo>
                <a:lnTo>
                  <a:pt x="0" y="0"/>
                </a:lnTo>
                <a:lnTo>
                  <a:pt x="0" y="3800856"/>
                </a:lnTo>
                <a:lnTo>
                  <a:pt x="8781285" y="3800856"/>
                </a:lnTo>
                <a:lnTo>
                  <a:pt x="8829581" y="3800254"/>
                </a:lnTo>
                <a:lnTo>
                  <a:pt x="8877581" y="3798458"/>
                </a:lnTo>
                <a:lnTo>
                  <a:pt x="8925271" y="3795482"/>
                </a:lnTo>
                <a:lnTo>
                  <a:pt x="8972635" y="3791340"/>
                </a:lnTo>
                <a:lnTo>
                  <a:pt x="9019661" y="3786048"/>
                </a:lnTo>
                <a:lnTo>
                  <a:pt x="9066333" y="3779618"/>
                </a:lnTo>
                <a:lnTo>
                  <a:pt x="9112638" y="3772065"/>
                </a:lnTo>
                <a:lnTo>
                  <a:pt x="9158561" y="3763403"/>
                </a:lnTo>
                <a:lnTo>
                  <a:pt x="9204087" y="3753648"/>
                </a:lnTo>
                <a:lnTo>
                  <a:pt x="9249204" y="3742812"/>
                </a:lnTo>
                <a:lnTo>
                  <a:pt x="9293895" y="3730910"/>
                </a:lnTo>
                <a:lnTo>
                  <a:pt x="9338148" y="3717956"/>
                </a:lnTo>
                <a:lnTo>
                  <a:pt x="9381948" y="3703966"/>
                </a:lnTo>
                <a:lnTo>
                  <a:pt x="9425281" y="3688952"/>
                </a:lnTo>
                <a:lnTo>
                  <a:pt x="9468132" y="3672929"/>
                </a:lnTo>
                <a:lnTo>
                  <a:pt x="9510487" y="3655912"/>
                </a:lnTo>
                <a:lnTo>
                  <a:pt x="9552332" y="3637914"/>
                </a:lnTo>
                <a:lnTo>
                  <a:pt x="9593653" y="3618950"/>
                </a:lnTo>
                <a:lnTo>
                  <a:pt x="9634435" y="3599034"/>
                </a:lnTo>
                <a:lnTo>
                  <a:pt x="9674664" y="3578181"/>
                </a:lnTo>
                <a:lnTo>
                  <a:pt x="9714326" y="3556404"/>
                </a:lnTo>
                <a:lnTo>
                  <a:pt x="9753407" y="3533718"/>
                </a:lnTo>
                <a:lnTo>
                  <a:pt x="9791892" y="3510138"/>
                </a:lnTo>
                <a:lnTo>
                  <a:pt x="9829768" y="3485676"/>
                </a:lnTo>
                <a:lnTo>
                  <a:pt x="9867019" y="3460349"/>
                </a:lnTo>
                <a:lnTo>
                  <a:pt x="9903632" y="3434169"/>
                </a:lnTo>
                <a:lnTo>
                  <a:pt x="9939592" y="3407151"/>
                </a:lnTo>
                <a:lnTo>
                  <a:pt x="9974886" y="3379310"/>
                </a:lnTo>
                <a:lnTo>
                  <a:pt x="10009498" y="3350659"/>
                </a:lnTo>
                <a:lnTo>
                  <a:pt x="10043415" y="3321214"/>
                </a:lnTo>
                <a:lnTo>
                  <a:pt x="10076622" y="3290987"/>
                </a:lnTo>
                <a:lnTo>
                  <a:pt x="10109106" y="3259994"/>
                </a:lnTo>
                <a:lnTo>
                  <a:pt x="10140852" y="3228249"/>
                </a:lnTo>
                <a:lnTo>
                  <a:pt x="10171845" y="3195765"/>
                </a:lnTo>
                <a:lnTo>
                  <a:pt x="10202071" y="3162558"/>
                </a:lnTo>
                <a:lnTo>
                  <a:pt x="10231517" y="3128640"/>
                </a:lnTo>
                <a:lnTo>
                  <a:pt x="10260168" y="3094028"/>
                </a:lnTo>
                <a:lnTo>
                  <a:pt x="10288009" y="3058735"/>
                </a:lnTo>
                <a:lnTo>
                  <a:pt x="10315026" y="3022774"/>
                </a:lnTo>
                <a:lnTo>
                  <a:pt x="10341206" y="2986161"/>
                </a:lnTo>
                <a:lnTo>
                  <a:pt x="10366534" y="2948910"/>
                </a:lnTo>
                <a:lnTo>
                  <a:pt x="10390995" y="2911035"/>
                </a:lnTo>
                <a:lnTo>
                  <a:pt x="10414576" y="2872549"/>
                </a:lnTo>
                <a:lnTo>
                  <a:pt x="10437262" y="2833469"/>
                </a:lnTo>
                <a:lnTo>
                  <a:pt x="10459038" y="2793806"/>
                </a:lnTo>
                <a:lnTo>
                  <a:pt x="10479892" y="2753577"/>
                </a:lnTo>
                <a:lnTo>
                  <a:pt x="10499807" y="2712795"/>
                </a:lnTo>
                <a:lnTo>
                  <a:pt x="10518771" y="2671474"/>
                </a:lnTo>
                <a:lnTo>
                  <a:pt x="10536769" y="2629629"/>
                </a:lnTo>
                <a:lnTo>
                  <a:pt x="10553786" y="2587274"/>
                </a:lnTo>
                <a:lnTo>
                  <a:pt x="10569809" y="2544423"/>
                </a:lnTo>
                <a:lnTo>
                  <a:pt x="10584823" y="2501091"/>
                </a:lnTo>
                <a:lnTo>
                  <a:pt x="10598814" y="2457291"/>
                </a:lnTo>
                <a:lnTo>
                  <a:pt x="10611767" y="2413038"/>
                </a:lnTo>
                <a:lnTo>
                  <a:pt x="10623669" y="2368346"/>
                </a:lnTo>
                <a:lnTo>
                  <a:pt x="10634505" y="2323230"/>
                </a:lnTo>
                <a:lnTo>
                  <a:pt x="10644261" y="2277703"/>
                </a:lnTo>
                <a:lnTo>
                  <a:pt x="10652922" y="2231780"/>
                </a:lnTo>
                <a:lnTo>
                  <a:pt x="10660475" y="2185476"/>
                </a:lnTo>
                <a:lnTo>
                  <a:pt x="10666905" y="2138803"/>
                </a:lnTo>
                <a:lnTo>
                  <a:pt x="10672198" y="2091778"/>
                </a:lnTo>
                <a:lnTo>
                  <a:pt x="10676339" y="2044413"/>
                </a:lnTo>
                <a:lnTo>
                  <a:pt x="10679315" y="1996724"/>
                </a:lnTo>
                <a:lnTo>
                  <a:pt x="10681111" y="1948724"/>
                </a:lnTo>
                <a:lnTo>
                  <a:pt x="10681713" y="1900427"/>
                </a:lnTo>
                <a:lnTo>
                  <a:pt x="10681111" y="1852131"/>
                </a:lnTo>
                <a:lnTo>
                  <a:pt x="10679315" y="1804131"/>
                </a:lnTo>
                <a:lnTo>
                  <a:pt x="10676339" y="1756442"/>
                </a:lnTo>
                <a:lnTo>
                  <a:pt x="10672198" y="1709077"/>
                </a:lnTo>
                <a:lnTo>
                  <a:pt x="10666905" y="1662052"/>
                </a:lnTo>
                <a:lnTo>
                  <a:pt x="10660475" y="1615379"/>
                </a:lnTo>
                <a:lnTo>
                  <a:pt x="10652922" y="1569075"/>
                </a:lnTo>
                <a:lnTo>
                  <a:pt x="10644261" y="1523152"/>
                </a:lnTo>
                <a:lnTo>
                  <a:pt x="10634505" y="1477625"/>
                </a:lnTo>
                <a:lnTo>
                  <a:pt x="10623669" y="1432509"/>
                </a:lnTo>
                <a:lnTo>
                  <a:pt x="10611767" y="1387817"/>
                </a:lnTo>
                <a:lnTo>
                  <a:pt x="10598814" y="1343564"/>
                </a:lnTo>
                <a:lnTo>
                  <a:pt x="10584823" y="1299764"/>
                </a:lnTo>
                <a:lnTo>
                  <a:pt x="10569809" y="1256432"/>
                </a:lnTo>
                <a:lnTo>
                  <a:pt x="10553786" y="1213581"/>
                </a:lnTo>
                <a:lnTo>
                  <a:pt x="10536769" y="1171226"/>
                </a:lnTo>
                <a:lnTo>
                  <a:pt x="10518771" y="1129381"/>
                </a:lnTo>
                <a:lnTo>
                  <a:pt x="10499807" y="1088060"/>
                </a:lnTo>
                <a:lnTo>
                  <a:pt x="10479892" y="1047278"/>
                </a:lnTo>
                <a:lnTo>
                  <a:pt x="10459038" y="1007049"/>
                </a:lnTo>
                <a:lnTo>
                  <a:pt x="10437262" y="967386"/>
                </a:lnTo>
                <a:lnTo>
                  <a:pt x="10414576" y="928306"/>
                </a:lnTo>
                <a:lnTo>
                  <a:pt x="10390995" y="889820"/>
                </a:lnTo>
                <a:lnTo>
                  <a:pt x="10366534" y="851945"/>
                </a:lnTo>
                <a:lnTo>
                  <a:pt x="10341206" y="814694"/>
                </a:lnTo>
                <a:lnTo>
                  <a:pt x="10315026" y="778081"/>
                </a:lnTo>
                <a:lnTo>
                  <a:pt x="10288009" y="742120"/>
                </a:lnTo>
                <a:lnTo>
                  <a:pt x="10260168" y="706827"/>
                </a:lnTo>
                <a:lnTo>
                  <a:pt x="10231517" y="672215"/>
                </a:lnTo>
                <a:lnTo>
                  <a:pt x="10202071" y="638297"/>
                </a:lnTo>
                <a:lnTo>
                  <a:pt x="10171845" y="605090"/>
                </a:lnTo>
                <a:lnTo>
                  <a:pt x="10140852" y="572606"/>
                </a:lnTo>
                <a:lnTo>
                  <a:pt x="10109106" y="540861"/>
                </a:lnTo>
                <a:lnTo>
                  <a:pt x="10076622" y="509868"/>
                </a:lnTo>
                <a:lnTo>
                  <a:pt x="10043415" y="479641"/>
                </a:lnTo>
                <a:lnTo>
                  <a:pt x="10009498" y="450196"/>
                </a:lnTo>
                <a:lnTo>
                  <a:pt x="9974886" y="421545"/>
                </a:lnTo>
                <a:lnTo>
                  <a:pt x="9939592" y="393704"/>
                </a:lnTo>
                <a:lnTo>
                  <a:pt x="9903632" y="366686"/>
                </a:lnTo>
                <a:lnTo>
                  <a:pt x="9867019" y="340506"/>
                </a:lnTo>
                <a:lnTo>
                  <a:pt x="9829768" y="315179"/>
                </a:lnTo>
                <a:lnTo>
                  <a:pt x="9791892" y="290717"/>
                </a:lnTo>
                <a:lnTo>
                  <a:pt x="9753407" y="267137"/>
                </a:lnTo>
                <a:lnTo>
                  <a:pt x="9714326" y="244451"/>
                </a:lnTo>
                <a:lnTo>
                  <a:pt x="9674664" y="222674"/>
                </a:lnTo>
                <a:lnTo>
                  <a:pt x="9634435" y="201821"/>
                </a:lnTo>
                <a:lnTo>
                  <a:pt x="9593653" y="181905"/>
                </a:lnTo>
                <a:lnTo>
                  <a:pt x="9552332" y="162941"/>
                </a:lnTo>
                <a:lnTo>
                  <a:pt x="9510487" y="144943"/>
                </a:lnTo>
                <a:lnTo>
                  <a:pt x="9468132" y="127926"/>
                </a:lnTo>
                <a:lnTo>
                  <a:pt x="9425281" y="111903"/>
                </a:lnTo>
                <a:lnTo>
                  <a:pt x="9381948" y="96889"/>
                </a:lnTo>
                <a:lnTo>
                  <a:pt x="9338148" y="82899"/>
                </a:lnTo>
                <a:lnTo>
                  <a:pt x="9293895" y="69945"/>
                </a:lnTo>
                <a:lnTo>
                  <a:pt x="9249204" y="58043"/>
                </a:lnTo>
                <a:lnTo>
                  <a:pt x="9204087" y="47207"/>
                </a:lnTo>
                <a:lnTo>
                  <a:pt x="9158561" y="37452"/>
                </a:lnTo>
                <a:lnTo>
                  <a:pt x="9112638" y="28790"/>
                </a:lnTo>
                <a:lnTo>
                  <a:pt x="9066333" y="21237"/>
                </a:lnTo>
                <a:lnTo>
                  <a:pt x="9019661" y="14807"/>
                </a:lnTo>
                <a:lnTo>
                  <a:pt x="8972635" y="9515"/>
                </a:lnTo>
                <a:lnTo>
                  <a:pt x="8925271" y="5373"/>
                </a:lnTo>
                <a:lnTo>
                  <a:pt x="8877581" y="2397"/>
                </a:lnTo>
                <a:lnTo>
                  <a:pt x="8829581" y="601"/>
                </a:lnTo>
                <a:lnTo>
                  <a:pt x="8781285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90360" y="1577339"/>
            <a:ext cx="5501640" cy="3801110"/>
          </a:xfrm>
          <a:custGeom>
            <a:avLst/>
            <a:gdLst/>
            <a:ahLst/>
            <a:cxnLst/>
            <a:rect l="l" t="t" r="r" b="b"/>
            <a:pathLst>
              <a:path w="5501640" h="3801110">
                <a:moveTo>
                  <a:pt x="5501640" y="0"/>
                </a:moveTo>
                <a:lnTo>
                  <a:pt x="1900428" y="0"/>
                </a:lnTo>
                <a:lnTo>
                  <a:pt x="1852131" y="601"/>
                </a:lnTo>
                <a:lnTo>
                  <a:pt x="1804131" y="2397"/>
                </a:lnTo>
                <a:lnTo>
                  <a:pt x="1756442" y="5373"/>
                </a:lnTo>
                <a:lnTo>
                  <a:pt x="1709077" y="9515"/>
                </a:lnTo>
                <a:lnTo>
                  <a:pt x="1662052" y="14807"/>
                </a:lnTo>
                <a:lnTo>
                  <a:pt x="1615379" y="21237"/>
                </a:lnTo>
                <a:lnTo>
                  <a:pt x="1569075" y="28790"/>
                </a:lnTo>
                <a:lnTo>
                  <a:pt x="1523152" y="37452"/>
                </a:lnTo>
                <a:lnTo>
                  <a:pt x="1477625" y="47207"/>
                </a:lnTo>
                <a:lnTo>
                  <a:pt x="1432509" y="58043"/>
                </a:lnTo>
                <a:lnTo>
                  <a:pt x="1387817" y="69945"/>
                </a:lnTo>
                <a:lnTo>
                  <a:pt x="1343564" y="82899"/>
                </a:lnTo>
                <a:lnTo>
                  <a:pt x="1299764" y="96889"/>
                </a:lnTo>
                <a:lnTo>
                  <a:pt x="1256432" y="111903"/>
                </a:lnTo>
                <a:lnTo>
                  <a:pt x="1213581" y="127926"/>
                </a:lnTo>
                <a:lnTo>
                  <a:pt x="1171226" y="144943"/>
                </a:lnTo>
                <a:lnTo>
                  <a:pt x="1129381" y="162941"/>
                </a:lnTo>
                <a:lnTo>
                  <a:pt x="1088060" y="181905"/>
                </a:lnTo>
                <a:lnTo>
                  <a:pt x="1047278" y="201821"/>
                </a:lnTo>
                <a:lnTo>
                  <a:pt x="1007049" y="222674"/>
                </a:lnTo>
                <a:lnTo>
                  <a:pt x="967386" y="244451"/>
                </a:lnTo>
                <a:lnTo>
                  <a:pt x="928306" y="267137"/>
                </a:lnTo>
                <a:lnTo>
                  <a:pt x="889820" y="290717"/>
                </a:lnTo>
                <a:lnTo>
                  <a:pt x="851945" y="315179"/>
                </a:lnTo>
                <a:lnTo>
                  <a:pt x="814694" y="340506"/>
                </a:lnTo>
                <a:lnTo>
                  <a:pt x="778081" y="366686"/>
                </a:lnTo>
                <a:lnTo>
                  <a:pt x="742120" y="393704"/>
                </a:lnTo>
                <a:lnTo>
                  <a:pt x="706827" y="421545"/>
                </a:lnTo>
                <a:lnTo>
                  <a:pt x="672215" y="450196"/>
                </a:lnTo>
                <a:lnTo>
                  <a:pt x="638297" y="479641"/>
                </a:lnTo>
                <a:lnTo>
                  <a:pt x="605090" y="509868"/>
                </a:lnTo>
                <a:lnTo>
                  <a:pt x="572606" y="540861"/>
                </a:lnTo>
                <a:lnTo>
                  <a:pt x="540861" y="572606"/>
                </a:lnTo>
                <a:lnTo>
                  <a:pt x="509868" y="605090"/>
                </a:lnTo>
                <a:lnTo>
                  <a:pt x="479641" y="638297"/>
                </a:lnTo>
                <a:lnTo>
                  <a:pt x="450196" y="672215"/>
                </a:lnTo>
                <a:lnTo>
                  <a:pt x="421545" y="706827"/>
                </a:lnTo>
                <a:lnTo>
                  <a:pt x="393704" y="742120"/>
                </a:lnTo>
                <a:lnTo>
                  <a:pt x="366686" y="778081"/>
                </a:lnTo>
                <a:lnTo>
                  <a:pt x="340506" y="814694"/>
                </a:lnTo>
                <a:lnTo>
                  <a:pt x="315179" y="851945"/>
                </a:lnTo>
                <a:lnTo>
                  <a:pt x="290717" y="889820"/>
                </a:lnTo>
                <a:lnTo>
                  <a:pt x="267137" y="928306"/>
                </a:lnTo>
                <a:lnTo>
                  <a:pt x="244451" y="967386"/>
                </a:lnTo>
                <a:lnTo>
                  <a:pt x="222674" y="1007049"/>
                </a:lnTo>
                <a:lnTo>
                  <a:pt x="201821" y="1047278"/>
                </a:lnTo>
                <a:lnTo>
                  <a:pt x="181905" y="1088060"/>
                </a:lnTo>
                <a:lnTo>
                  <a:pt x="162941" y="1129381"/>
                </a:lnTo>
                <a:lnTo>
                  <a:pt x="144943" y="1171226"/>
                </a:lnTo>
                <a:lnTo>
                  <a:pt x="127926" y="1213581"/>
                </a:lnTo>
                <a:lnTo>
                  <a:pt x="111903" y="1256432"/>
                </a:lnTo>
                <a:lnTo>
                  <a:pt x="96889" y="1299764"/>
                </a:lnTo>
                <a:lnTo>
                  <a:pt x="82899" y="1343564"/>
                </a:lnTo>
                <a:lnTo>
                  <a:pt x="69945" y="1387817"/>
                </a:lnTo>
                <a:lnTo>
                  <a:pt x="58043" y="1432509"/>
                </a:lnTo>
                <a:lnTo>
                  <a:pt x="47207" y="1477625"/>
                </a:lnTo>
                <a:lnTo>
                  <a:pt x="37452" y="1523152"/>
                </a:lnTo>
                <a:lnTo>
                  <a:pt x="28790" y="1569075"/>
                </a:lnTo>
                <a:lnTo>
                  <a:pt x="21237" y="1615379"/>
                </a:lnTo>
                <a:lnTo>
                  <a:pt x="14807" y="1662052"/>
                </a:lnTo>
                <a:lnTo>
                  <a:pt x="9515" y="1709077"/>
                </a:lnTo>
                <a:lnTo>
                  <a:pt x="5373" y="1756442"/>
                </a:lnTo>
                <a:lnTo>
                  <a:pt x="2397" y="1804131"/>
                </a:lnTo>
                <a:lnTo>
                  <a:pt x="601" y="1852131"/>
                </a:lnTo>
                <a:lnTo>
                  <a:pt x="0" y="1900427"/>
                </a:lnTo>
                <a:lnTo>
                  <a:pt x="601" y="1948724"/>
                </a:lnTo>
                <a:lnTo>
                  <a:pt x="2397" y="1996724"/>
                </a:lnTo>
                <a:lnTo>
                  <a:pt x="5373" y="2044413"/>
                </a:lnTo>
                <a:lnTo>
                  <a:pt x="9515" y="2091778"/>
                </a:lnTo>
                <a:lnTo>
                  <a:pt x="14807" y="2138803"/>
                </a:lnTo>
                <a:lnTo>
                  <a:pt x="21237" y="2185476"/>
                </a:lnTo>
                <a:lnTo>
                  <a:pt x="28790" y="2231780"/>
                </a:lnTo>
                <a:lnTo>
                  <a:pt x="37452" y="2277703"/>
                </a:lnTo>
                <a:lnTo>
                  <a:pt x="47207" y="2323230"/>
                </a:lnTo>
                <a:lnTo>
                  <a:pt x="58043" y="2368346"/>
                </a:lnTo>
                <a:lnTo>
                  <a:pt x="69945" y="2413038"/>
                </a:lnTo>
                <a:lnTo>
                  <a:pt x="82899" y="2457291"/>
                </a:lnTo>
                <a:lnTo>
                  <a:pt x="96889" y="2501091"/>
                </a:lnTo>
                <a:lnTo>
                  <a:pt x="111903" y="2544423"/>
                </a:lnTo>
                <a:lnTo>
                  <a:pt x="127926" y="2587274"/>
                </a:lnTo>
                <a:lnTo>
                  <a:pt x="144943" y="2629629"/>
                </a:lnTo>
                <a:lnTo>
                  <a:pt x="162941" y="2671474"/>
                </a:lnTo>
                <a:lnTo>
                  <a:pt x="181905" y="2712795"/>
                </a:lnTo>
                <a:lnTo>
                  <a:pt x="201821" y="2753577"/>
                </a:lnTo>
                <a:lnTo>
                  <a:pt x="222674" y="2793806"/>
                </a:lnTo>
                <a:lnTo>
                  <a:pt x="244451" y="2833469"/>
                </a:lnTo>
                <a:lnTo>
                  <a:pt x="267137" y="2872549"/>
                </a:lnTo>
                <a:lnTo>
                  <a:pt x="290717" y="2911035"/>
                </a:lnTo>
                <a:lnTo>
                  <a:pt x="315179" y="2948910"/>
                </a:lnTo>
                <a:lnTo>
                  <a:pt x="340506" y="2986161"/>
                </a:lnTo>
                <a:lnTo>
                  <a:pt x="366686" y="3022774"/>
                </a:lnTo>
                <a:lnTo>
                  <a:pt x="393704" y="3058735"/>
                </a:lnTo>
                <a:lnTo>
                  <a:pt x="421545" y="3094028"/>
                </a:lnTo>
                <a:lnTo>
                  <a:pt x="450196" y="3128640"/>
                </a:lnTo>
                <a:lnTo>
                  <a:pt x="479641" y="3162558"/>
                </a:lnTo>
                <a:lnTo>
                  <a:pt x="509868" y="3195765"/>
                </a:lnTo>
                <a:lnTo>
                  <a:pt x="540861" y="3228249"/>
                </a:lnTo>
                <a:lnTo>
                  <a:pt x="572606" y="3259994"/>
                </a:lnTo>
                <a:lnTo>
                  <a:pt x="605090" y="3290987"/>
                </a:lnTo>
                <a:lnTo>
                  <a:pt x="638297" y="3321214"/>
                </a:lnTo>
                <a:lnTo>
                  <a:pt x="672215" y="3350659"/>
                </a:lnTo>
                <a:lnTo>
                  <a:pt x="706827" y="3379310"/>
                </a:lnTo>
                <a:lnTo>
                  <a:pt x="742120" y="3407151"/>
                </a:lnTo>
                <a:lnTo>
                  <a:pt x="778081" y="3434169"/>
                </a:lnTo>
                <a:lnTo>
                  <a:pt x="814694" y="3460349"/>
                </a:lnTo>
                <a:lnTo>
                  <a:pt x="851945" y="3485676"/>
                </a:lnTo>
                <a:lnTo>
                  <a:pt x="889820" y="3510138"/>
                </a:lnTo>
                <a:lnTo>
                  <a:pt x="928306" y="3533718"/>
                </a:lnTo>
                <a:lnTo>
                  <a:pt x="967386" y="3556404"/>
                </a:lnTo>
                <a:lnTo>
                  <a:pt x="1007049" y="3578181"/>
                </a:lnTo>
                <a:lnTo>
                  <a:pt x="1047278" y="3599034"/>
                </a:lnTo>
                <a:lnTo>
                  <a:pt x="1088060" y="3618950"/>
                </a:lnTo>
                <a:lnTo>
                  <a:pt x="1129381" y="3637914"/>
                </a:lnTo>
                <a:lnTo>
                  <a:pt x="1171226" y="3655912"/>
                </a:lnTo>
                <a:lnTo>
                  <a:pt x="1213581" y="3672929"/>
                </a:lnTo>
                <a:lnTo>
                  <a:pt x="1256432" y="3688952"/>
                </a:lnTo>
                <a:lnTo>
                  <a:pt x="1299764" y="3703966"/>
                </a:lnTo>
                <a:lnTo>
                  <a:pt x="1343564" y="3717956"/>
                </a:lnTo>
                <a:lnTo>
                  <a:pt x="1387817" y="3730910"/>
                </a:lnTo>
                <a:lnTo>
                  <a:pt x="1432509" y="3742812"/>
                </a:lnTo>
                <a:lnTo>
                  <a:pt x="1477625" y="3753648"/>
                </a:lnTo>
                <a:lnTo>
                  <a:pt x="1523152" y="3763403"/>
                </a:lnTo>
                <a:lnTo>
                  <a:pt x="1569075" y="3772065"/>
                </a:lnTo>
                <a:lnTo>
                  <a:pt x="1615379" y="3779618"/>
                </a:lnTo>
                <a:lnTo>
                  <a:pt x="1662052" y="3786048"/>
                </a:lnTo>
                <a:lnTo>
                  <a:pt x="1709077" y="3791340"/>
                </a:lnTo>
                <a:lnTo>
                  <a:pt x="1756442" y="3795482"/>
                </a:lnTo>
                <a:lnTo>
                  <a:pt x="1804131" y="3798458"/>
                </a:lnTo>
                <a:lnTo>
                  <a:pt x="1852131" y="3800254"/>
                </a:lnTo>
                <a:lnTo>
                  <a:pt x="1900428" y="3800856"/>
                </a:lnTo>
                <a:lnTo>
                  <a:pt x="5501640" y="3800856"/>
                </a:lnTo>
                <a:lnTo>
                  <a:pt x="5501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90360" y="1577339"/>
            <a:ext cx="5501640" cy="3801110"/>
          </a:xfrm>
          <a:custGeom>
            <a:avLst/>
            <a:gdLst/>
            <a:ahLst/>
            <a:cxnLst/>
            <a:rect l="l" t="t" r="r" b="b"/>
            <a:pathLst>
              <a:path w="5501640" h="3801110">
                <a:moveTo>
                  <a:pt x="1900428" y="3800856"/>
                </a:moveTo>
                <a:lnTo>
                  <a:pt x="1852131" y="3800254"/>
                </a:lnTo>
                <a:lnTo>
                  <a:pt x="1804131" y="3798458"/>
                </a:lnTo>
                <a:lnTo>
                  <a:pt x="1756442" y="3795482"/>
                </a:lnTo>
                <a:lnTo>
                  <a:pt x="1709077" y="3791340"/>
                </a:lnTo>
                <a:lnTo>
                  <a:pt x="1662052" y="3786048"/>
                </a:lnTo>
                <a:lnTo>
                  <a:pt x="1615379" y="3779618"/>
                </a:lnTo>
                <a:lnTo>
                  <a:pt x="1569075" y="3772065"/>
                </a:lnTo>
                <a:lnTo>
                  <a:pt x="1523152" y="3763403"/>
                </a:lnTo>
                <a:lnTo>
                  <a:pt x="1477625" y="3753648"/>
                </a:lnTo>
                <a:lnTo>
                  <a:pt x="1432509" y="3742812"/>
                </a:lnTo>
                <a:lnTo>
                  <a:pt x="1387817" y="3730910"/>
                </a:lnTo>
                <a:lnTo>
                  <a:pt x="1343564" y="3717956"/>
                </a:lnTo>
                <a:lnTo>
                  <a:pt x="1299764" y="3703966"/>
                </a:lnTo>
                <a:lnTo>
                  <a:pt x="1256432" y="3688952"/>
                </a:lnTo>
                <a:lnTo>
                  <a:pt x="1213581" y="3672929"/>
                </a:lnTo>
                <a:lnTo>
                  <a:pt x="1171226" y="3655912"/>
                </a:lnTo>
                <a:lnTo>
                  <a:pt x="1129381" y="3637914"/>
                </a:lnTo>
                <a:lnTo>
                  <a:pt x="1088060" y="3618950"/>
                </a:lnTo>
                <a:lnTo>
                  <a:pt x="1047278" y="3599034"/>
                </a:lnTo>
                <a:lnTo>
                  <a:pt x="1007049" y="3578181"/>
                </a:lnTo>
                <a:lnTo>
                  <a:pt x="967386" y="3556404"/>
                </a:lnTo>
                <a:lnTo>
                  <a:pt x="928306" y="3533718"/>
                </a:lnTo>
                <a:lnTo>
                  <a:pt x="889820" y="3510138"/>
                </a:lnTo>
                <a:lnTo>
                  <a:pt x="851945" y="3485676"/>
                </a:lnTo>
                <a:lnTo>
                  <a:pt x="814694" y="3460349"/>
                </a:lnTo>
                <a:lnTo>
                  <a:pt x="778081" y="3434169"/>
                </a:lnTo>
                <a:lnTo>
                  <a:pt x="742120" y="3407151"/>
                </a:lnTo>
                <a:lnTo>
                  <a:pt x="706827" y="3379310"/>
                </a:lnTo>
                <a:lnTo>
                  <a:pt x="672215" y="3350659"/>
                </a:lnTo>
                <a:lnTo>
                  <a:pt x="638297" y="3321214"/>
                </a:lnTo>
                <a:lnTo>
                  <a:pt x="605090" y="3290987"/>
                </a:lnTo>
                <a:lnTo>
                  <a:pt x="572606" y="3259994"/>
                </a:lnTo>
                <a:lnTo>
                  <a:pt x="540861" y="3228249"/>
                </a:lnTo>
                <a:lnTo>
                  <a:pt x="509868" y="3195765"/>
                </a:lnTo>
                <a:lnTo>
                  <a:pt x="479641" y="3162558"/>
                </a:lnTo>
                <a:lnTo>
                  <a:pt x="450196" y="3128640"/>
                </a:lnTo>
                <a:lnTo>
                  <a:pt x="421545" y="3094028"/>
                </a:lnTo>
                <a:lnTo>
                  <a:pt x="393704" y="3058735"/>
                </a:lnTo>
                <a:lnTo>
                  <a:pt x="366686" y="3022774"/>
                </a:lnTo>
                <a:lnTo>
                  <a:pt x="340506" y="2986161"/>
                </a:lnTo>
                <a:lnTo>
                  <a:pt x="315179" y="2948910"/>
                </a:lnTo>
                <a:lnTo>
                  <a:pt x="290717" y="2911035"/>
                </a:lnTo>
                <a:lnTo>
                  <a:pt x="267137" y="2872549"/>
                </a:lnTo>
                <a:lnTo>
                  <a:pt x="244451" y="2833469"/>
                </a:lnTo>
                <a:lnTo>
                  <a:pt x="222674" y="2793806"/>
                </a:lnTo>
                <a:lnTo>
                  <a:pt x="201821" y="2753577"/>
                </a:lnTo>
                <a:lnTo>
                  <a:pt x="181905" y="2712795"/>
                </a:lnTo>
                <a:lnTo>
                  <a:pt x="162941" y="2671474"/>
                </a:lnTo>
                <a:lnTo>
                  <a:pt x="144943" y="2629629"/>
                </a:lnTo>
                <a:lnTo>
                  <a:pt x="127926" y="2587274"/>
                </a:lnTo>
                <a:lnTo>
                  <a:pt x="111903" y="2544423"/>
                </a:lnTo>
                <a:lnTo>
                  <a:pt x="96889" y="2501091"/>
                </a:lnTo>
                <a:lnTo>
                  <a:pt x="82899" y="2457291"/>
                </a:lnTo>
                <a:lnTo>
                  <a:pt x="69945" y="2413038"/>
                </a:lnTo>
                <a:lnTo>
                  <a:pt x="58043" y="2368346"/>
                </a:lnTo>
                <a:lnTo>
                  <a:pt x="47207" y="2323230"/>
                </a:lnTo>
                <a:lnTo>
                  <a:pt x="37452" y="2277703"/>
                </a:lnTo>
                <a:lnTo>
                  <a:pt x="28790" y="2231780"/>
                </a:lnTo>
                <a:lnTo>
                  <a:pt x="21237" y="2185476"/>
                </a:lnTo>
                <a:lnTo>
                  <a:pt x="14807" y="2138803"/>
                </a:lnTo>
                <a:lnTo>
                  <a:pt x="9515" y="2091778"/>
                </a:lnTo>
                <a:lnTo>
                  <a:pt x="5373" y="2044413"/>
                </a:lnTo>
                <a:lnTo>
                  <a:pt x="2397" y="1996724"/>
                </a:lnTo>
                <a:lnTo>
                  <a:pt x="601" y="1948724"/>
                </a:lnTo>
                <a:lnTo>
                  <a:pt x="0" y="1900427"/>
                </a:lnTo>
                <a:lnTo>
                  <a:pt x="601" y="1852131"/>
                </a:lnTo>
                <a:lnTo>
                  <a:pt x="2397" y="1804131"/>
                </a:lnTo>
                <a:lnTo>
                  <a:pt x="5373" y="1756442"/>
                </a:lnTo>
                <a:lnTo>
                  <a:pt x="9515" y="1709077"/>
                </a:lnTo>
                <a:lnTo>
                  <a:pt x="14807" y="1662052"/>
                </a:lnTo>
                <a:lnTo>
                  <a:pt x="21237" y="1615379"/>
                </a:lnTo>
                <a:lnTo>
                  <a:pt x="28790" y="1569075"/>
                </a:lnTo>
                <a:lnTo>
                  <a:pt x="37452" y="1523152"/>
                </a:lnTo>
                <a:lnTo>
                  <a:pt x="47207" y="1477625"/>
                </a:lnTo>
                <a:lnTo>
                  <a:pt x="58043" y="1432509"/>
                </a:lnTo>
                <a:lnTo>
                  <a:pt x="69945" y="1387817"/>
                </a:lnTo>
                <a:lnTo>
                  <a:pt x="82899" y="1343564"/>
                </a:lnTo>
                <a:lnTo>
                  <a:pt x="96889" y="1299764"/>
                </a:lnTo>
                <a:lnTo>
                  <a:pt x="111903" y="1256432"/>
                </a:lnTo>
                <a:lnTo>
                  <a:pt x="127926" y="1213581"/>
                </a:lnTo>
                <a:lnTo>
                  <a:pt x="144943" y="1171226"/>
                </a:lnTo>
                <a:lnTo>
                  <a:pt x="162941" y="1129381"/>
                </a:lnTo>
                <a:lnTo>
                  <a:pt x="181905" y="1088060"/>
                </a:lnTo>
                <a:lnTo>
                  <a:pt x="201821" y="1047278"/>
                </a:lnTo>
                <a:lnTo>
                  <a:pt x="222674" y="1007049"/>
                </a:lnTo>
                <a:lnTo>
                  <a:pt x="244451" y="967386"/>
                </a:lnTo>
                <a:lnTo>
                  <a:pt x="267137" y="928306"/>
                </a:lnTo>
                <a:lnTo>
                  <a:pt x="290717" y="889820"/>
                </a:lnTo>
                <a:lnTo>
                  <a:pt x="315179" y="851945"/>
                </a:lnTo>
                <a:lnTo>
                  <a:pt x="340506" y="814694"/>
                </a:lnTo>
                <a:lnTo>
                  <a:pt x="366686" y="778081"/>
                </a:lnTo>
                <a:lnTo>
                  <a:pt x="393704" y="742120"/>
                </a:lnTo>
                <a:lnTo>
                  <a:pt x="421545" y="706827"/>
                </a:lnTo>
                <a:lnTo>
                  <a:pt x="450196" y="672215"/>
                </a:lnTo>
                <a:lnTo>
                  <a:pt x="479641" y="638297"/>
                </a:lnTo>
                <a:lnTo>
                  <a:pt x="509868" y="605090"/>
                </a:lnTo>
                <a:lnTo>
                  <a:pt x="540861" y="572606"/>
                </a:lnTo>
                <a:lnTo>
                  <a:pt x="572606" y="540861"/>
                </a:lnTo>
                <a:lnTo>
                  <a:pt x="605090" y="509868"/>
                </a:lnTo>
                <a:lnTo>
                  <a:pt x="638297" y="479641"/>
                </a:lnTo>
                <a:lnTo>
                  <a:pt x="672215" y="450196"/>
                </a:lnTo>
                <a:lnTo>
                  <a:pt x="706827" y="421545"/>
                </a:lnTo>
                <a:lnTo>
                  <a:pt x="742120" y="393704"/>
                </a:lnTo>
                <a:lnTo>
                  <a:pt x="778081" y="366686"/>
                </a:lnTo>
                <a:lnTo>
                  <a:pt x="814694" y="340506"/>
                </a:lnTo>
                <a:lnTo>
                  <a:pt x="851945" y="315179"/>
                </a:lnTo>
                <a:lnTo>
                  <a:pt x="889820" y="290717"/>
                </a:lnTo>
                <a:lnTo>
                  <a:pt x="928306" y="267137"/>
                </a:lnTo>
                <a:lnTo>
                  <a:pt x="967386" y="244451"/>
                </a:lnTo>
                <a:lnTo>
                  <a:pt x="1007049" y="222674"/>
                </a:lnTo>
                <a:lnTo>
                  <a:pt x="1047278" y="201821"/>
                </a:lnTo>
                <a:lnTo>
                  <a:pt x="1088060" y="181905"/>
                </a:lnTo>
                <a:lnTo>
                  <a:pt x="1129381" y="162941"/>
                </a:lnTo>
                <a:lnTo>
                  <a:pt x="1171226" y="144943"/>
                </a:lnTo>
                <a:lnTo>
                  <a:pt x="1213581" y="127926"/>
                </a:lnTo>
                <a:lnTo>
                  <a:pt x="1256432" y="111903"/>
                </a:lnTo>
                <a:lnTo>
                  <a:pt x="1299764" y="96889"/>
                </a:lnTo>
                <a:lnTo>
                  <a:pt x="1343564" y="82899"/>
                </a:lnTo>
                <a:lnTo>
                  <a:pt x="1387817" y="69945"/>
                </a:lnTo>
                <a:lnTo>
                  <a:pt x="1432509" y="58043"/>
                </a:lnTo>
                <a:lnTo>
                  <a:pt x="1477625" y="47207"/>
                </a:lnTo>
                <a:lnTo>
                  <a:pt x="1523152" y="37452"/>
                </a:lnTo>
                <a:lnTo>
                  <a:pt x="1569075" y="28790"/>
                </a:lnTo>
                <a:lnTo>
                  <a:pt x="1615379" y="21237"/>
                </a:lnTo>
                <a:lnTo>
                  <a:pt x="1662052" y="14807"/>
                </a:lnTo>
                <a:lnTo>
                  <a:pt x="1709077" y="9515"/>
                </a:lnTo>
                <a:lnTo>
                  <a:pt x="1756442" y="5373"/>
                </a:lnTo>
                <a:lnTo>
                  <a:pt x="1804131" y="2397"/>
                </a:lnTo>
                <a:lnTo>
                  <a:pt x="1852131" y="601"/>
                </a:lnTo>
                <a:lnTo>
                  <a:pt x="1900428" y="0"/>
                </a:lnTo>
                <a:lnTo>
                  <a:pt x="5501640" y="0"/>
                </a:lnTo>
              </a:path>
              <a:path w="5501640" h="3801110">
                <a:moveTo>
                  <a:pt x="5501640" y="3800856"/>
                </a:moveTo>
                <a:lnTo>
                  <a:pt x="1900428" y="3800856"/>
                </a:lnTo>
              </a:path>
            </a:pathLst>
          </a:custGeom>
          <a:ln w="12700">
            <a:solidFill>
              <a:srgbClr val="01F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442" y="316484"/>
            <a:ext cx="51034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307" y="1677670"/>
            <a:ext cx="10873384" cy="318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3509" y="6194696"/>
            <a:ext cx="160654" cy="275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1418" y="2792044"/>
            <a:ext cx="44975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spc="-105" dirty="0">
                <a:solidFill>
                  <a:srgbClr val="FFFFFF"/>
                </a:solidFill>
                <a:latin typeface="Verdana"/>
                <a:cs typeface="Verdana"/>
              </a:rPr>
              <a:t>Модель распознавания игровых событий хоккейного матча на базе ИИ</a:t>
            </a:r>
            <a:endParaRPr lang="ru-RU" sz="24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1419" y="2095500"/>
            <a:ext cx="557783" cy="5745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004" y="887728"/>
            <a:ext cx="6273291" cy="2804614"/>
          </a:xfrm>
          <a:prstGeom prst="rect">
            <a:avLst/>
          </a:prstGeom>
        </p:spPr>
        <p:txBody>
          <a:bodyPr vert="horz" wrap="square" lIns="0" tIns="796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70"/>
              </a:spcBef>
            </a:pPr>
            <a:r>
              <a:rPr lang="ru-RU" sz="13000" spc="-1625" dirty="0">
                <a:latin typeface="Verdana"/>
                <a:cs typeface="Verdana"/>
              </a:rPr>
              <a:t>РУКИ</a:t>
            </a:r>
            <a:endParaRPr sz="13000" dirty="0">
              <a:latin typeface="Verdana"/>
              <a:cs typeface="Verdan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957B99F-C688-5322-290B-88050ABA46A7}"/>
              </a:ext>
            </a:extLst>
          </p:cNvPr>
          <p:cNvSpPr txBox="1">
            <a:spLocks/>
          </p:cNvSpPr>
          <p:nvPr/>
        </p:nvSpPr>
        <p:spPr>
          <a:xfrm>
            <a:off x="143004" y="2334454"/>
            <a:ext cx="8995156" cy="2804614"/>
          </a:xfrm>
          <a:prstGeom prst="rect">
            <a:avLst/>
          </a:prstGeom>
        </p:spPr>
        <p:txBody>
          <a:bodyPr vert="horz" wrap="square" lIns="0" tIns="79629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6270"/>
              </a:spcBef>
            </a:pPr>
            <a:r>
              <a:rPr lang="ru-RU" sz="13000" kern="0" spc="-1625" dirty="0">
                <a:latin typeface="Verdana"/>
                <a:cs typeface="Verdana"/>
              </a:rPr>
              <a:t>БАЗУКИ</a:t>
            </a:r>
            <a:endParaRPr lang="ru-RU" sz="13000" kern="0" dirty="0">
              <a:latin typeface="Verdana"/>
              <a:cs typeface="Verdana"/>
            </a:endParaRPr>
          </a:p>
        </p:txBody>
      </p:sp>
      <p:pic>
        <p:nvPicPr>
          <p:cNvPr id="12" name="Рисунок 11" descr="Изображение выглядит как Шрифт, Графика, графический дизайн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EBD3A41-E02F-F1B7-DE8C-8FC7F07A2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1828800" cy="529033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7C73454C-7D26-8EF5-0B86-30497614D6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820548"/>
            <a:ext cx="609600" cy="61246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Шрифт, Графика, логоти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B9A6D2D-97BE-25FF-3D2E-3802D3BA2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820846"/>
            <a:ext cx="1974092" cy="637219"/>
          </a:xfrm>
          <a:prstGeom prst="rect">
            <a:avLst/>
          </a:prstGeom>
          <a:noFill/>
        </p:spPr>
      </p:pic>
      <p:pic>
        <p:nvPicPr>
          <p:cNvPr id="22" name="Рисунок 21" descr="Изображение выглядит как Шрифт, текс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7B0A373-9BC3-BEDC-420A-9604BB5E1D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85645"/>
            <a:ext cx="2596135" cy="1082265"/>
          </a:xfrm>
          <a:prstGeom prst="rect">
            <a:avLst/>
          </a:prstGeom>
        </p:spPr>
      </p:pic>
      <p:pic>
        <p:nvPicPr>
          <p:cNvPr id="24" name="Рисунок 23" descr="Изображение выглядит как Красочность, Графика, снимок экран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23CEA67-6F52-9A68-2707-81A0855B10C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3"/>
          <a:stretch/>
        </p:blipFill>
        <p:spPr>
          <a:xfrm>
            <a:off x="533400" y="5874866"/>
            <a:ext cx="533400" cy="52917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D6EBBF7-AE2C-9B57-7695-410FE449F3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8749" y="3138487"/>
            <a:ext cx="3096785" cy="104946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E09CB5E-784D-5582-25E1-5CF1A13C03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8750" y="3138487"/>
            <a:ext cx="1714500" cy="58102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18699DB-0242-2051-CDF2-64B79F952A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62727" y="738187"/>
            <a:ext cx="1714500" cy="58102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6A7732F-F21F-AFBB-0601-75621C32B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8750" y="3138487"/>
            <a:ext cx="1714500" cy="581025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BDF0B36-F17D-3DC6-AC0E-330F94B7FA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8750" y="3138487"/>
            <a:ext cx="1714500" cy="5810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D7E14C-94FD-6F76-4D7F-5809F452718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5" t="13111" r="17408" b="69845"/>
          <a:stretch/>
        </p:blipFill>
        <p:spPr>
          <a:xfrm>
            <a:off x="305275" y="245267"/>
            <a:ext cx="10805233" cy="1593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8304" y="5666232"/>
            <a:ext cx="734568" cy="8046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304" y="5666232"/>
            <a:ext cx="736092" cy="8046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376" y="5666232"/>
            <a:ext cx="734568" cy="8046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3183" y="5745479"/>
            <a:ext cx="539496" cy="5562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3743" y="5745479"/>
            <a:ext cx="539496" cy="5562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808" y="5745479"/>
            <a:ext cx="539496" cy="556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9E040CD-2B2C-9F92-3106-12BBD8D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3611427" cy="11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Рисунок 42">
            <a:extLst>
              <a:ext uri="{FF2B5EF4-FFF2-40B4-BE49-F238E27FC236}">
                <a16:creationId xmlns:a16="http://schemas.microsoft.com/office/drawing/2014/main" id="{1DBC4B1A-D473-0652-DB3A-607CD2040449}"/>
              </a:ext>
            </a:extLst>
          </p:cNvPr>
          <p:cNvSpPr/>
          <p:nvPr/>
        </p:nvSpPr>
        <p:spPr>
          <a:xfrm>
            <a:off x="6400800" y="5750808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A1858F8-6C3C-C568-FF10-2736D0141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1763" y="5764534"/>
            <a:ext cx="1655054" cy="539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03554" y="2364799"/>
            <a:ext cx="10710545" cy="1772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4999"/>
              </a:lnSpc>
              <a:spcBef>
                <a:spcPts val="100"/>
              </a:spcBef>
            </a:pPr>
            <a:r>
              <a:rPr lang="ru-RU" sz="2000" spc="-85" dirty="0">
                <a:solidFill>
                  <a:srgbClr val="FFFFFF"/>
                </a:solidFill>
                <a:latin typeface="Verdana"/>
                <a:cs typeface="Verdana"/>
              </a:rPr>
              <a:t>Спортивные академии постоянно стремятся привлекать наиболее талантливых и перспективных игроков </a:t>
            </a:r>
          </a:p>
          <a:p>
            <a:pPr marL="12700" marR="6350" algn="just">
              <a:lnSpc>
                <a:spcPct val="114999"/>
              </a:lnSpc>
              <a:spcBef>
                <a:spcPts val="100"/>
              </a:spcBef>
            </a:pPr>
            <a:endParaRPr lang="ru-RU" sz="2000" spc="-8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6350" algn="just">
              <a:lnSpc>
                <a:spcPct val="114999"/>
              </a:lnSpc>
              <a:spcBef>
                <a:spcPts val="100"/>
              </a:spcBef>
            </a:pPr>
            <a:r>
              <a:rPr lang="ru-RU" sz="2000" spc="-85" dirty="0">
                <a:solidFill>
                  <a:srgbClr val="FFFFFF"/>
                </a:solidFill>
                <a:latin typeface="Verdana"/>
                <a:cs typeface="Verdana"/>
              </a:rPr>
              <a:t>Оценка таких игроков представляет собой сложную задачу, требующую глубокого анализа их игровых навыков и стратегических решений на льду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3554" y="1158165"/>
            <a:ext cx="4330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01FF2F"/>
                </a:solidFill>
              </a:rPr>
              <a:t>Проблематика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454E3A1-DDA5-202D-0CCF-A076DF1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A834BFAD-043E-E04A-FE32-126167FAAFCD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8AC45C37-2CAD-C873-94CB-18AD6527DFDC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4081D5F-A921-7137-3D14-468B0E1D1F7A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49BC7A36-CB17-D765-5F9D-F573DED6E059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9C5D694B-4727-A293-2C3B-64D0EAFE0A38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BDC24740-FF34-5D90-A466-50FF008DAA92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342357AD-52FF-9C88-AD70-626637A27E0B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F2B9571-977D-6AEF-6085-CBB86D21FD1A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A6DD34CC-5571-BA2C-97AC-89E8763F575A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03554" y="2327677"/>
            <a:ext cx="6127140" cy="174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4999"/>
              </a:lnSpc>
              <a:spcBef>
                <a:spcPts val="100"/>
              </a:spcBef>
            </a:pPr>
            <a:r>
              <a:rPr lang="ru-RU" sz="2000" spc="-85" dirty="0">
                <a:solidFill>
                  <a:srgbClr val="FFFFFF"/>
                </a:solidFill>
                <a:latin typeface="Verdana"/>
                <a:cs typeface="Verdana"/>
              </a:rPr>
              <a:t>Модель, которая позволит тренерам хоккейной академии загружать видеозаписи игр других команд, анализировать их и автоматически выявлять лучших и самых активных игроков на основе детализированной игровой статистики. 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3554" y="1154706"/>
            <a:ext cx="62220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25" dirty="0">
                <a:solidFill>
                  <a:srgbClr val="01FF2F"/>
                </a:solidFill>
              </a:rPr>
              <a:t>Постановка задачи</a:t>
            </a:r>
            <a:endParaRPr spc="-225" dirty="0">
              <a:solidFill>
                <a:srgbClr val="01FF2F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3</a:t>
            </a:fld>
            <a:endParaRPr spc="-4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454E3A1-DDA5-202D-0CCF-A076DF1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A834BFAD-043E-E04A-FE32-126167FAAFCD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8AC45C37-2CAD-C873-94CB-18AD6527DFDC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4081D5F-A921-7137-3D14-468B0E1D1F7A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49BC7A36-CB17-D765-5F9D-F573DED6E059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9C5D694B-4727-A293-2C3B-64D0EAFE0A38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BDC24740-FF34-5D90-A466-50FF008DAA92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342357AD-52FF-9C88-AD70-626637A27E0B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F2B9571-977D-6AEF-6085-CBB86D21FD1A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A6DD34CC-5571-BA2C-97AC-89E8763F575A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20" name="Рисунок 19" descr="Изображение выглядит как Кухонная утварь, ложка&#10;&#10;Автоматически созданное описание">
            <a:extLst>
              <a:ext uri="{FF2B5EF4-FFF2-40B4-BE49-F238E27FC236}">
                <a16:creationId xmlns:a16="http://schemas.microsoft.com/office/drawing/2014/main" id="{8B9CC134-F3E4-5B33-B1CD-367515769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8505">
            <a:off x="7627982" y="528097"/>
            <a:ext cx="4327027" cy="45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873991" cy="6858000"/>
            <a:chOff x="0" y="0"/>
            <a:chExt cx="11873991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829300" h="6858000">
                  <a:moveTo>
                    <a:pt x="58293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829300" y="6858000"/>
                  </a:lnTo>
                  <a:lnTo>
                    <a:pt x="5829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449811" y="6240779"/>
              <a:ext cx="424180" cy="254635"/>
            </a:xfrm>
            <a:custGeom>
              <a:avLst/>
              <a:gdLst/>
              <a:ahLst/>
              <a:cxnLst/>
              <a:rect l="l" t="t" r="r" b="b"/>
              <a:pathLst>
                <a:path w="424179" h="254635">
                  <a:moveTo>
                    <a:pt x="296418" y="0"/>
                  </a:moveTo>
                  <a:lnTo>
                    <a:pt x="127254" y="0"/>
                  </a:lnTo>
                  <a:lnTo>
                    <a:pt x="77741" y="10000"/>
                  </a:lnTo>
                  <a:lnTo>
                    <a:pt x="37290" y="37271"/>
                  </a:lnTo>
                  <a:lnTo>
                    <a:pt x="10007" y="77720"/>
                  </a:lnTo>
                  <a:lnTo>
                    <a:pt x="0" y="127254"/>
                  </a:lnTo>
                  <a:lnTo>
                    <a:pt x="10007" y="176787"/>
                  </a:lnTo>
                  <a:lnTo>
                    <a:pt x="37290" y="217236"/>
                  </a:lnTo>
                  <a:lnTo>
                    <a:pt x="77741" y="244507"/>
                  </a:lnTo>
                  <a:lnTo>
                    <a:pt x="127254" y="254508"/>
                  </a:lnTo>
                  <a:lnTo>
                    <a:pt x="296418" y="254508"/>
                  </a:lnTo>
                  <a:lnTo>
                    <a:pt x="345930" y="244507"/>
                  </a:lnTo>
                  <a:lnTo>
                    <a:pt x="386381" y="217236"/>
                  </a:lnTo>
                  <a:lnTo>
                    <a:pt x="413664" y="176787"/>
                  </a:lnTo>
                  <a:lnTo>
                    <a:pt x="423672" y="127254"/>
                  </a:lnTo>
                  <a:lnTo>
                    <a:pt x="413664" y="77720"/>
                  </a:lnTo>
                  <a:lnTo>
                    <a:pt x="386381" y="37271"/>
                  </a:lnTo>
                  <a:lnTo>
                    <a:pt x="345930" y="1000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01F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56256" y="951162"/>
            <a:ext cx="544728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29" dirty="0">
                <a:solidFill>
                  <a:srgbClr val="01FF2F"/>
                </a:solidFill>
              </a:rPr>
              <a:t>Техническая реализация</a:t>
            </a:r>
            <a:br>
              <a:rPr lang="ru-RU" spc="-229" dirty="0">
                <a:solidFill>
                  <a:srgbClr val="01FF2F"/>
                </a:solidFill>
              </a:rPr>
            </a:br>
            <a:endParaRPr lang="ru-RU" spc="-204" dirty="0">
              <a:solidFill>
                <a:srgbClr val="01FF2F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611609" y="6274765"/>
            <a:ext cx="84455" cy="1828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100" b="1" spc="-40" dirty="0">
                <a:solidFill>
                  <a:srgbClr val="252525"/>
                </a:solidFill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4</a:t>
            </a:fld>
            <a:endParaRPr spc="-40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8BF4A947-69F0-9619-2323-89C25F0B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3F15CA9-4165-E1BF-90B6-A020D0A0BBC4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8B033DA1-8210-8F75-84ED-229F051BA110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C14C6538-7E82-EF0C-218B-477E6D501BCF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8ED723CF-D77A-2D88-8789-EEB9F1756F9F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66EF2A48-4D13-4E1B-09F6-DEBCF5E8FCBD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90FBB84A-EAC4-2525-36BD-1979E488FE34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BA28F282-ABEA-5FD8-F006-744C6F37A26F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0C412C54-A23D-8D18-3296-579AF0CA9C22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Рисунок 42">
            <a:extLst>
              <a:ext uri="{FF2B5EF4-FFF2-40B4-BE49-F238E27FC236}">
                <a16:creationId xmlns:a16="http://schemas.microsoft.com/office/drawing/2014/main" id="{C9CAA7C1-4E1A-B5D9-51D1-277CA3A25968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С</a:t>
            </a:r>
            <a:r>
              <a:rPr spc="-170" dirty="0"/>
              <a:t>т</a:t>
            </a:r>
            <a:r>
              <a:rPr spc="-145" dirty="0"/>
              <a:t>ек</a:t>
            </a:r>
            <a:r>
              <a:rPr spc="-265" dirty="0"/>
              <a:t> </a:t>
            </a:r>
            <a:r>
              <a:rPr spc="-215" dirty="0" err="1"/>
              <a:t>т</a:t>
            </a:r>
            <a:r>
              <a:rPr spc="-254" dirty="0" err="1"/>
              <a:t>е</a:t>
            </a:r>
            <a:r>
              <a:rPr spc="-260" dirty="0" err="1"/>
              <a:t>хн</a:t>
            </a:r>
            <a:r>
              <a:rPr spc="-290" dirty="0" err="1"/>
              <a:t>о</a:t>
            </a:r>
            <a:r>
              <a:rPr spc="-260" dirty="0" err="1"/>
              <a:t>логи</a:t>
            </a:r>
            <a:r>
              <a:rPr spc="-114" dirty="0" err="1"/>
              <a:t>и</a:t>
            </a:r>
            <a:r>
              <a:rPr spc="-114" dirty="0"/>
              <a:t>̆</a:t>
            </a:r>
            <a:endParaRPr spc="-65" dirty="0"/>
          </a:p>
        </p:txBody>
      </p:sp>
      <p:sp>
        <p:nvSpPr>
          <p:cNvPr id="4" name="object 4"/>
          <p:cNvSpPr txBox="1"/>
          <p:nvPr/>
        </p:nvSpPr>
        <p:spPr>
          <a:xfrm>
            <a:off x="6104001" y="245215"/>
            <a:ext cx="3312795" cy="914994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7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01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338" y="2880067"/>
            <a:ext cx="5328285" cy="11860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95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02</a:t>
            </a:r>
            <a:endParaRPr sz="4800" dirty="0">
              <a:latin typeface="Tahoma"/>
              <a:cs typeface="Tahoma"/>
            </a:endParaRPr>
          </a:p>
          <a:p>
            <a:pPr marL="12700" marR="735965">
              <a:lnSpc>
                <a:spcPct val="114999"/>
              </a:lnSpc>
            </a:pPr>
            <a:r>
              <a:rPr sz="2000" i="1" spc="-5" dirty="0">
                <a:solidFill>
                  <a:srgbClr val="202429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11609" y="6274765"/>
            <a:ext cx="84455" cy="1828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100" b="1" spc="-40" dirty="0">
                <a:solidFill>
                  <a:srgbClr val="252525"/>
                </a:solidFill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5</a:t>
            </a:fld>
            <a:endParaRPr spc="-4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AA50D5-897F-CB79-4572-C0685B139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D6E77D58-A6C0-E4E4-ED83-1E02CF8E5EEC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E39260D8-DC19-C7D0-C476-68BEB0C39D80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D11AC2D-7ED5-6322-E675-02D927F3BB45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35393291-60AC-46C6-1345-7688FF3F6673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DAF6632A-A3E6-07B1-81FA-AD7E52BE87C7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05B78CCE-C7F5-735B-6272-D7BC532669BF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F1CC7BE-3684-ACBA-34AC-F61D08F832DA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A8D2BBC2-7640-322E-5592-142AEE85DFAA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Рисунок 42">
            <a:extLst>
              <a:ext uri="{FF2B5EF4-FFF2-40B4-BE49-F238E27FC236}">
                <a16:creationId xmlns:a16="http://schemas.microsoft.com/office/drawing/2014/main" id="{1C834C6D-3F77-95CC-FEA2-61B80B3EA596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21" y="922731"/>
            <a:ext cx="3032277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94435" algn="l"/>
              </a:tabLst>
            </a:pPr>
            <a:r>
              <a:rPr sz="2800" b="1" spc="-280" dirty="0">
                <a:latin typeface="Tahoma"/>
                <a:cs typeface="Tahoma"/>
              </a:rPr>
              <a:t>Т</a:t>
            </a:r>
            <a:r>
              <a:rPr sz="2800" b="1" spc="-145" dirty="0">
                <a:latin typeface="Tahoma"/>
                <a:cs typeface="Tahoma"/>
              </a:rPr>
              <a:t>е</a:t>
            </a:r>
            <a:r>
              <a:rPr sz="2800" b="1" spc="-105" dirty="0">
                <a:latin typeface="Tahoma"/>
                <a:cs typeface="Tahoma"/>
              </a:rPr>
              <a:t>хнический</a:t>
            </a:r>
            <a:r>
              <a:rPr sz="2800" b="1" spc="-120" dirty="0">
                <a:latin typeface="Tahoma"/>
                <a:cs typeface="Tahoma"/>
              </a:rPr>
              <a:t> </a:t>
            </a:r>
            <a:r>
              <a:rPr sz="2800" b="1" spc="-110" dirty="0" err="1">
                <a:latin typeface="Tahoma"/>
                <a:cs typeface="Tahoma"/>
              </a:rPr>
              <a:t>член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ggfgfgfggf</a:t>
            </a:r>
            <a:r>
              <a:rPr lang="en-US" sz="2800" b="1" spc="-110" dirty="0">
                <a:latin typeface="Tahoma"/>
                <a:cs typeface="Tahoma"/>
              </a:rPr>
              <a:t> g </a:t>
            </a:r>
            <a:r>
              <a:rPr lang="en-US" sz="2800" b="1" spc="-110" dirty="0" err="1">
                <a:latin typeface="Tahoma"/>
                <a:cs typeface="Tahoma"/>
              </a:rPr>
              <a:t>gfgf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gfg</a:t>
            </a:r>
            <a:r>
              <a:rPr lang="en-US" sz="2800" b="1" spc="-110" dirty="0">
                <a:latin typeface="Tahoma"/>
                <a:cs typeface="Tahoma"/>
              </a:rPr>
              <a:t> g </a:t>
            </a:r>
            <a:r>
              <a:rPr lang="en-US" sz="2800" b="1" spc="-110" dirty="0" err="1">
                <a:latin typeface="Tahoma"/>
                <a:cs typeface="Tahoma"/>
              </a:rPr>
              <a:t>fggfgfg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gfgfgfgfg</a:t>
            </a:r>
            <a:r>
              <a:rPr lang="en-US" sz="2800" b="1" spc="-110" dirty="0">
                <a:latin typeface="Tahoma"/>
                <a:cs typeface="Tahoma"/>
              </a:rPr>
              <a:t> g </a:t>
            </a:r>
            <a:r>
              <a:rPr lang="en-US" sz="2800" b="1" spc="-110" dirty="0" err="1">
                <a:latin typeface="Tahoma"/>
                <a:cs typeface="Tahoma"/>
              </a:rPr>
              <a:t>gfgfgfg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fggfgfgf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" y="3467100"/>
            <a:ext cx="1333500" cy="2247900"/>
          </a:xfrm>
          <a:custGeom>
            <a:avLst/>
            <a:gdLst/>
            <a:ahLst/>
            <a:cxnLst/>
            <a:rect l="l" t="t" r="r" b="b"/>
            <a:pathLst>
              <a:path w="1333500" h="2247900">
                <a:moveTo>
                  <a:pt x="1195959" y="0"/>
                </a:moveTo>
                <a:lnTo>
                  <a:pt x="137502" y="0"/>
                </a:lnTo>
                <a:lnTo>
                  <a:pt x="94039" y="7013"/>
                </a:lnTo>
                <a:lnTo>
                  <a:pt x="56293" y="26541"/>
                </a:lnTo>
                <a:lnTo>
                  <a:pt x="26528" y="56317"/>
                </a:lnTo>
                <a:lnTo>
                  <a:pt x="7009" y="94073"/>
                </a:lnTo>
                <a:lnTo>
                  <a:pt x="0" y="137540"/>
                </a:lnTo>
                <a:lnTo>
                  <a:pt x="0" y="2110359"/>
                </a:lnTo>
                <a:lnTo>
                  <a:pt x="7009" y="2153841"/>
                </a:lnTo>
                <a:lnTo>
                  <a:pt x="26528" y="2191598"/>
                </a:lnTo>
                <a:lnTo>
                  <a:pt x="56293" y="2221368"/>
                </a:lnTo>
                <a:lnTo>
                  <a:pt x="94039" y="2240890"/>
                </a:lnTo>
                <a:lnTo>
                  <a:pt x="137502" y="2247900"/>
                </a:lnTo>
                <a:lnTo>
                  <a:pt x="1195959" y="2247900"/>
                </a:lnTo>
                <a:lnTo>
                  <a:pt x="1239426" y="2240890"/>
                </a:lnTo>
                <a:lnTo>
                  <a:pt x="1277182" y="2221368"/>
                </a:lnTo>
                <a:lnTo>
                  <a:pt x="1306958" y="2191598"/>
                </a:lnTo>
                <a:lnTo>
                  <a:pt x="1326486" y="2153841"/>
                </a:lnTo>
                <a:lnTo>
                  <a:pt x="1333500" y="2110359"/>
                </a:lnTo>
                <a:lnTo>
                  <a:pt x="1333500" y="137540"/>
                </a:lnTo>
                <a:lnTo>
                  <a:pt x="1326486" y="94073"/>
                </a:lnTo>
                <a:lnTo>
                  <a:pt x="1306958" y="56317"/>
                </a:lnTo>
                <a:lnTo>
                  <a:pt x="1277182" y="26541"/>
                </a:lnTo>
                <a:lnTo>
                  <a:pt x="1239426" y="7013"/>
                </a:lnTo>
                <a:lnTo>
                  <a:pt x="11959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17252" y="903732"/>
            <a:ext cx="1969135" cy="2247900"/>
          </a:xfrm>
          <a:custGeom>
            <a:avLst/>
            <a:gdLst/>
            <a:ahLst/>
            <a:cxnLst/>
            <a:rect l="l" t="t" r="r" b="b"/>
            <a:pathLst>
              <a:path w="1969134" h="2247900">
                <a:moveTo>
                  <a:pt x="1765934" y="0"/>
                </a:moveTo>
                <a:lnTo>
                  <a:pt x="203073" y="0"/>
                </a:lnTo>
                <a:lnTo>
                  <a:pt x="156514" y="5363"/>
                </a:lnTo>
                <a:lnTo>
                  <a:pt x="113772" y="20642"/>
                </a:lnTo>
                <a:lnTo>
                  <a:pt x="76066" y="44616"/>
                </a:lnTo>
                <a:lnTo>
                  <a:pt x="44616" y="76066"/>
                </a:lnTo>
                <a:lnTo>
                  <a:pt x="20642" y="113772"/>
                </a:lnTo>
                <a:lnTo>
                  <a:pt x="5363" y="156514"/>
                </a:lnTo>
                <a:lnTo>
                  <a:pt x="0" y="203072"/>
                </a:lnTo>
                <a:lnTo>
                  <a:pt x="0" y="2044827"/>
                </a:lnTo>
                <a:lnTo>
                  <a:pt x="5363" y="2091385"/>
                </a:lnTo>
                <a:lnTo>
                  <a:pt x="20642" y="2134127"/>
                </a:lnTo>
                <a:lnTo>
                  <a:pt x="44616" y="2171833"/>
                </a:lnTo>
                <a:lnTo>
                  <a:pt x="76066" y="2203283"/>
                </a:lnTo>
                <a:lnTo>
                  <a:pt x="113772" y="2227257"/>
                </a:lnTo>
                <a:lnTo>
                  <a:pt x="156514" y="2242536"/>
                </a:lnTo>
                <a:lnTo>
                  <a:pt x="203073" y="2247900"/>
                </a:lnTo>
                <a:lnTo>
                  <a:pt x="1765934" y="2247900"/>
                </a:lnTo>
                <a:lnTo>
                  <a:pt x="1812493" y="2242536"/>
                </a:lnTo>
                <a:lnTo>
                  <a:pt x="1855235" y="2227257"/>
                </a:lnTo>
                <a:lnTo>
                  <a:pt x="1892941" y="2203283"/>
                </a:lnTo>
                <a:lnTo>
                  <a:pt x="1924391" y="2171833"/>
                </a:lnTo>
                <a:lnTo>
                  <a:pt x="1948365" y="2134127"/>
                </a:lnTo>
                <a:lnTo>
                  <a:pt x="1963644" y="2091385"/>
                </a:lnTo>
                <a:lnTo>
                  <a:pt x="1969007" y="2044827"/>
                </a:lnTo>
                <a:lnTo>
                  <a:pt x="1969007" y="203072"/>
                </a:lnTo>
                <a:lnTo>
                  <a:pt x="1963644" y="156514"/>
                </a:lnTo>
                <a:lnTo>
                  <a:pt x="1948365" y="113772"/>
                </a:lnTo>
                <a:lnTo>
                  <a:pt x="1924391" y="76066"/>
                </a:lnTo>
                <a:lnTo>
                  <a:pt x="1892941" y="44616"/>
                </a:lnTo>
                <a:lnTo>
                  <a:pt x="1855235" y="20642"/>
                </a:lnTo>
                <a:lnTo>
                  <a:pt x="1812493" y="5363"/>
                </a:lnTo>
                <a:lnTo>
                  <a:pt x="176593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36505" y="847725"/>
            <a:ext cx="1693545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04</a:t>
            </a:r>
            <a:endParaRPr sz="4800">
              <a:latin typeface="Tahoma"/>
              <a:cs typeface="Tahoma"/>
            </a:endParaRPr>
          </a:p>
          <a:p>
            <a:pPr marL="66675" marR="5080">
              <a:lnSpc>
                <a:spcPct val="100000"/>
              </a:lnSpc>
              <a:spcBef>
                <a:spcPts val="1405"/>
              </a:spcBef>
            </a:pPr>
            <a:r>
              <a:rPr sz="1200" spc="-80" dirty="0">
                <a:latin typeface="Verdana"/>
                <a:cs typeface="Verdana"/>
              </a:rPr>
              <a:t>О</a:t>
            </a:r>
            <a:r>
              <a:rPr sz="1200" spc="-65" dirty="0">
                <a:latin typeface="Verdana"/>
                <a:cs typeface="Verdana"/>
              </a:rPr>
              <a:t>т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105" dirty="0">
                <a:latin typeface="Verdana"/>
                <a:cs typeface="Verdana"/>
              </a:rPr>
              <a:t>у</a:t>
            </a:r>
            <a:r>
              <a:rPr sz="1200" spc="-45" dirty="0">
                <a:latin typeface="Verdana"/>
                <a:cs typeface="Verdana"/>
              </a:rPr>
              <a:t>тс</a:t>
            </a:r>
            <a:r>
              <a:rPr sz="1200" spc="-50" dirty="0">
                <a:latin typeface="Verdana"/>
                <a:cs typeface="Verdana"/>
              </a:rPr>
              <a:t>твие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в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реш</a:t>
            </a:r>
            <a:r>
              <a:rPr sz="1200" spc="-60" dirty="0">
                <a:latin typeface="Verdana"/>
                <a:cs typeface="Verdana"/>
              </a:rPr>
              <a:t>ен</a:t>
            </a:r>
            <a:r>
              <a:rPr sz="1200" spc="-50" dirty="0">
                <a:latin typeface="Verdana"/>
                <a:cs typeface="Verdana"/>
              </a:rPr>
              <a:t>ии  </a:t>
            </a:r>
            <a:r>
              <a:rPr sz="1200" spc="-35" dirty="0">
                <a:latin typeface="Verdana"/>
                <a:cs typeface="Verdana"/>
              </a:rPr>
              <a:t>и</a:t>
            </a:r>
            <a:r>
              <a:rPr sz="1200" spc="-30" dirty="0">
                <a:latin typeface="Verdana"/>
                <a:cs typeface="Verdana"/>
              </a:rPr>
              <a:t>м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о</a:t>
            </a:r>
            <a:r>
              <a:rPr sz="1200" spc="-70" dirty="0">
                <a:latin typeface="Verdana"/>
                <a:cs typeface="Verdana"/>
              </a:rPr>
              <a:t>р</a:t>
            </a:r>
            <a:r>
              <a:rPr sz="1200" spc="-50" dirty="0">
                <a:latin typeface="Verdana"/>
                <a:cs typeface="Verdana"/>
              </a:rPr>
              <a:t>тно</a:t>
            </a:r>
            <a:r>
              <a:rPr sz="1200" spc="-60" dirty="0">
                <a:latin typeface="Verdana"/>
                <a:cs typeface="Verdana"/>
              </a:rPr>
              <a:t>го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П</a:t>
            </a:r>
            <a:r>
              <a:rPr sz="1200" spc="-95" dirty="0">
                <a:latin typeface="Verdana"/>
                <a:cs typeface="Verdana"/>
              </a:rPr>
              <a:t>О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и  </a:t>
            </a:r>
            <a:r>
              <a:rPr sz="1200" spc="-70" dirty="0">
                <a:latin typeface="Verdana"/>
                <a:cs typeface="Verdana"/>
              </a:rPr>
              <a:t>б</a:t>
            </a:r>
            <a:r>
              <a:rPr sz="1200" spc="-65" dirty="0">
                <a:latin typeface="Verdana"/>
                <a:cs typeface="Verdana"/>
              </a:rPr>
              <a:t>ибли</a:t>
            </a:r>
            <a:r>
              <a:rPr sz="1200" spc="-70" dirty="0">
                <a:latin typeface="Verdana"/>
                <a:cs typeface="Verdana"/>
              </a:rPr>
              <a:t>о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ек,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кром</a:t>
            </a:r>
            <a:r>
              <a:rPr sz="1200" spc="-45" dirty="0">
                <a:latin typeface="Verdana"/>
                <a:cs typeface="Verdana"/>
              </a:rPr>
              <a:t>е  </a:t>
            </a:r>
            <a:r>
              <a:rPr sz="1200" spc="-50" dirty="0">
                <a:latin typeface="Verdana"/>
                <a:cs typeface="Verdana"/>
              </a:rPr>
              <a:t>свободно 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р</a:t>
            </a:r>
            <a:r>
              <a:rPr sz="1200" spc="-7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0" dirty="0">
                <a:latin typeface="Verdana"/>
                <a:cs typeface="Verdana"/>
              </a:rPr>
              <a:t>ро</a:t>
            </a:r>
            <a:r>
              <a:rPr sz="1200" spc="-55" dirty="0">
                <a:latin typeface="Verdana"/>
                <a:cs typeface="Verdana"/>
              </a:rPr>
              <a:t>с</a:t>
            </a:r>
            <a:r>
              <a:rPr sz="1200" spc="-35" dirty="0">
                <a:latin typeface="Verdana"/>
                <a:cs typeface="Verdana"/>
              </a:rPr>
              <a:t>т</a:t>
            </a:r>
            <a:r>
              <a:rPr sz="1200" spc="-50" dirty="0">
                <a:latin typeface="Verdana"/>
                <a:cs typeface="Verdana"/>
              </a:rPr>
              <a:t>р</a:t>
            </a:r>
            <a:r>
              <a:rPr sz="1200" spc="-90" dirty="0">
                <a:latin typeface="Verdana"/>
                <a:cs typeface="Verdana"/>
              </a:rPr>
              <a:t>а</a:t>
            </a:r>
            <a:r>
              <a:rPr sz="1200" spc="-70" dirty="0">
                <a:latin typeface="Verdana"/>
                <a:cs typeface="Verdana"/>
              </a:rPr>
              <a:t>ня</a:t>
            </a:r>
            <a:r>
              <a:rPr sz="1200" spc="-45" dirty="0">
                <a:latin typeface="Verdana"/>
                <a:cs typeface="Verdana"/>
              </a:rPr>
              <a:t>емо</a:t>
            </a:r>
            <a:r>
              <a:rPr sz="1200" spc="-50" dirty="0">
                <a:latin typeface="Verdana"/>
                <a:cs typeface="Verdana"/>
              </a:rPr>
              <a:t>г</a:t>
            </a:r>
            <a:r>
              <a:rPr sz="1200" spc="-55" dirty="0">
                <a:latin typeface="Verdana"/>
                <a:cs typeface="Verdana"/>
              </a:rPr>
              <a:t>о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с  </a:t>
            </a:r>
            <a:r>
              <a:rPr sz="1200" spc="-50" dirty="0">
                <a:latin typeface="Verdana"/>
                <a:cs typeface="Verdana"/>
              </a:rPr>
              <a:t>о</a:t>
            </a:r>
            <a:r>
              <a:rPr sz="1200" spc="-70" dirty="0">
                <a:latin typeface="Verdana"/>
                <a:cs typeface="Verdana"/>
              </a:rPr>
              <a:t>б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55" dirty="0">
                <a:latin typeface="Verdana"/>
                <a:cs typeface="Verdana"/>
              </a:rPr>
              <a:t>нов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30" dirty="0">
                <a:latin typeface="Verdana"/>
                <a:cs typeface="Verdana"/>
              </a:rPr>
              <a:t>ем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выб</a:t>
            </a:r>
            <a:r>
              <a:rPr sz="1200" spc="-65" dirty="0">
                <a:latin typeface="Verdana"/>
                <a:cs typeface="Verdana"/>
              </a:rPr>
              <a:t>ора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5976" y="3447288"/>
            <a:ext cx="1734820" cy="2246630"/>
          </a:xfrm>
          <a:custGeom>
            <a:avLst/>
            <a:gdLst/>
            <a:ahLst/>
            <a:cxnLst/>
            <a:rect l="l" t="t" r="r" b="b"/>
            <a:pathLst>
              <a:path w="1734820" h="2246629">
                <a:moveTo>
                  <a:pt x="1555496" y="0"/>
                </a:moveTo>
                <a:lnTo>
                  <a:pt x="178816" y="0"/>
                </a:lnTo>
                <a:lnTo>
                  <a:pt x="131262" y="6384"/>
                </a:lnTo>
                <a:lnTo>
                  <a:pt x="88542" y="24402"/>
                </a:lnTo>
                <a:lnTo>
                  <a:pt x="52355" y="52355"/>
                </a:lnTo>
                <a:lnTo>
                  <a:pt x="24402" y="88542"/>
                </a:lnTo>
                <a:lnTo>
                  <a:pt x="6384" y="131262"/>
                </a:lnTo>
                <a:lnTo>
                  <a:pt x="0" y="178816"/>
                </a:lnTo>
                <a:lnTo>
                  <a:pt x="0" y="2067560"/>
                </a:lnTo>
                <a:lnTo>
                  <a:pt x="6384" y="2115095"/>
                </a:lnTo>
                <a:lnTo>
                  <a:pt x="24402" y="2157810"/>
                </a:lnTo>
                <a:lnTo>
                  <a:pt x="52355" y="2194001"/>
                </a:lnTo>
                <a:lnTo>
                  <a:pt x="88542" y="2221961"/>
                </a:lnTo>
                <a:lnTo>
                  <a:pt x="131262" y="2239988"/>
                </a:lnTo>
                <a:lnTo>
                  <a:pt x="178816" y="2246376"/>
                </a:lnTo>
                <a:lnTo>
                  <a:pt x="1555496" y="2246376"/>
                </a:lnTo>
                <a:lnTo>
                  <a:pt x="1603049" y="2239988"/>
                </a:lnTo>
                <a:lnTo>
                  <a:pt x="1645769" y="2221961"/>
                </a:lnTo>
                <a:lnTo>
                  <a:pt x="1681956" y="2194001"/>
                </a:lnTo>
                <a:lnTo>
                  <a:pt x="1709909" y="2157810"/>
                </a:lnTo>
                <a:lnTo>
                  <a:pt x="1727927" y="2115095"/>
                </a:lnTo>
                <a:lnTo>
                  <a:pt x="1734312" y="2067560"/>
                </a:lnTo>
                <a:lnTo>
                  <a:pt x="1734312" y="178816"/>
                </a:lnTo>
                <a:lnTo>
                  <a:pt x="1727927" y="131262"/>
                </a:lnTo>
                <a:lnTo>
                  <a:pt x="1709909" y="88542"/>
                </a:lnTo>
                <a:lnTo>
                  <a:pt x="1681956" y="52355"/>
                </a:lnTo>
                <a:lnTo>
                  <a:pt x="1645769" y="24402"/>
                </a:lnTo>
                <a:lnTo>
                  <a:pt x="1603049" y="6384"/>
                </a:lnTo>
                <a:lnTo>
                  <a:pt x="15554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2276" y="935736"/>
            <a:ext cx="1821180" cy="2246630"/>
          </a:xfrm>
          <a:custGeom>
            <a:avLst/>
            <a:gdLst/>
            <a:ahLst/>
            <a:cxnLst/>
            <a:rect l="l" t="t" r="r" b="b"/>
            <a:pathLst>
              <a:path w="1821179" h="2246630">
                <a:moveTo>
                  <a:pt x="1633347" y="0"/>
                </a:moveTo>
                <a:lnTo>
                  <a:pt x="187833" y="0"/>
                </a:lnTo>
                <a:lnTo>
                  <a:pt x="137892" y="6708"/>
                </a:lnTo>
                <a:lnTo>
                  <a:pt x="93020" y="25639"/>
                </a:lnTo>
                <a:lnTo>
                  <a:pt x="55006" y="55006"/>
                </a:lnTo>
                <a:lnTo>
                  <a:pt x="25639" y="93020"/>
                </a:lnTo>
                <a:lnTo>
                  <a:pt x="6708" y="137892"/>
                </a:lnTo>
                <a:lnTo>
                  <a:pt x="0" y="187833"/>
                </a:lnTo>
                <a:lnTo>
                  <a:pt x="0" y="2058542"/>
                </a:lnTo>
                <a:lnTo>
                  <a:pt x="6708" y="2108483"/>
                </a:lnTo>
                <a:lnTo>
                  <a:pt x="25639" y="2153355"/>
                </a:lnTo>
                <a:lnTo>
                  <a:pt x="55006" y="2191369"/>
                </a:lnTo>
                <a:lnTo>
                  <a:pt x="93020" y="2220736"/>
                </a:lnTo>
                <a:lnTo>
                  <a:pt x="137892" y="2239667"/>
                </a:lnTo>
                <a:lnTo>
                  <a:pt x="187833" y="2246376"/>
                </a:lnTo>
                <a:lnTo>
                  <a:pt x="1633347" y="2246376"/>
                </a:lnTo>
                <a:lnTo>
                  <a:pt x="1683287" y="2239667"/>
                </a:lnTo>
                <a:lnTo>
                  <a:pt x="1728159" y="2220736"/>
                </a:lnTo>
                <a:lnTo>
                  <a:pt x="1766173" y="2191369"/>
                </a:lnTo>
                <a:lnTo>
                  <a:pt x="1795540" y="2153355"/>
                </a:lnTo>
                <a:lnTo>
                  <a:pt x="1814471" y="2108483"/>
                </a:lnTo>
                <a:lnTo>
                  <a:pt x="1821179" y="2058542"/>
                </a:lnTo>
                <a:lnTo>
                  <a:pt x="1821179" y="187833"/>
                </a:lnTo>
                <a:lnTo>
                  <a:pt x="1814471" y="137892"/>
                </a:lnTo>
                <a:lnTo>
                  <a:pt x="1795540" y="93020"/>
                </a:lnTo>
                <a:lnTo>
                  <a:pt x="1766173" y="55006"/>
                </a:lnTo>
                <a:lnTo>
                  <a:pt x="1728159" y="25639"/>
                </a:lnTo>
                <a:lnTo>
                  <a:pt x="1683287" y="6708"/>
                </a:lnTo>
                <a:lnTo>
                  <a:pt x="16333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7962" y="3206529"/>
            <a:ext cx="1007744" cy="1341120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05</a:t>
            </a:r>
            <a:endParaRPr sz="4800">
              <a:latin typeface="Tahoma"/>
              <a:cs typeface="Tahoma"/>
            </a:endParaRPr>
          </a:p>
          <a:p>
            <a:pPr marL="46355">
              <a:lnSpc>
                <a:spcPct val="100000"/>
              </a:lnSpc>
              <a:spcBef>
                <a:spcPts val="630"/>
              </a:spcBef>
            </a:pPr>
            <a:r>
              <a:rPr sz="1200" spc="-55" dirty="0">
                <a:latin typeface="Verdana"/>
                <a:cs typeface="Verdana"/>
              </a:rPr>
              <a:t>Ме</a:t>
            </a:r>
            <a:r>
              <a:rPr sz="1200" spc="-50" dirty="0">
                <a:latin typeface="Verdana"/>
                <a:cs typeface="Verdana"/>
              </a:rPr>
              <a:t>три</a:t>
            </a:r>
            <a:r>
              <a:rPr sz="1200" spc="-65" dirty="0">
                <a:latin typeface="Verdana"/>
                <a:cs typeface="Verdana"/>
              </a:rPr>
              <a:t>к</a:t>
            </a:r>
            <a:r>
              <a:rPr sz="1200" spc="-80" dirty="0">
                <a:latin typeface="Verdana"/>
                <a:cs typeface="Verdana"/>
              </a:rPr>
              <a:t>а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RSQ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84520" y="935736"/>
            <a:ext cx="2255520" cy="2246630"/>
          </a:xfrm>
          <a:custGeom>
            <a:avLst/>
            <a:gdLst/>
            <a:ahLst/>
            <a:cxnLst/>
            <a:rect l="l" t="t" r="r" b="b"/>
            <a:pathLst>
              <a:path w="2255520" h="2246630">
                <a:moveTo>
                  <a:pt x="2023872" y="0"/>
                </a:moveTo>
                <a:lnTo>
                  <a:pt x="231647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7" y="2246376"/>
                </a:lnTo>
                <a:lnTo>
                  <a:pt x="2023872" y="2246376"/>
                </a:lnTo>
                <a:lnTo>
                  <a:pt x="2070543" y="2241667"/>
                </a:lnTo>
                <a:lnTo>
                  <a:pt x="2114020" y="2228165"/>
                </a:lnTo>
                <a:lnTo>
                  <a:pt x="2153368" y="2206801"/>
                </a:lnTo>
                <a:lnTo>
                  <a:pt x="2187654" y="2178510"/>
                </a:lnTo>
                <a:lnTo>
                  <a:pt x="2215945" y="2144224"/>
                </a:lnTo>
                <a:lnTo>
                  <a:pt x="2237309" y="2104876"/>
                </a:lnTo>
                <a:lnTo>
                  <a:pt x="2250811" y="2061399"/>
                </a:lnTo>
                <a:lnTo>
                  <a:pt x="2255520" y="2014727"/>
                </a:lnTo>
                <a:lnTo>
                  <a:pt x="2255520" y="231648"/>
                </a:lnTo>
                <a:lnTo>
                  <a:pt x="2250811" y="184976"/>
                </a:lnTo>
                <a:lnTo>
                  <a:pt x="2237309" y="141499"/>
                </a:lnTo>
                <a:lnTo>
                  <a:pt x="2215945" y="102151"/>
                </a:lnTo>
                <a:lnTo>
                  <a:pt x="2187654" y="67865"/>
                </a:lnTo>
                <a:lnTo>
                  <a:pt x="2153368" y="39574"/>
                </a:lnTo>
                <a:lnTo>
                  <a:pt x="2114020" y="18210"/>
                </a:lnTo>
                <a:lnTo>
                  <a:pt x="2070543" y="4708"/>
                </a:lnTo>
                <a:lnTo>
                  <a:pt x="20238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67354" y="3113786"/>
            <a:ext cx="1466850" cy="1704339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261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07</a:t>
            </a:r>
            <a:endParaRPr sz="4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latin typeface="Verdana"/>
                <a:cs typeface="Verdana"/>
              </a:rPr>
              <a:t>Р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50" dirty="0">
                <a:latin typeface="Verdana"/>
                <a:cs typeface="Verdana"/>
              </a:rPr>
              <a:t>зл</a:t>
            </a:r>
            <a:r>
              <a:rPr sz="1200" spc="-75" dirty="0">
                <a:latin typeface="Verdana"/>
                <a:cs typeface="Verdana"/>
              </a:rPr>
              <a:t>ич</a:t>
            </a:r>
            <a:r>
              <a:rPr sz="1200" spc="-60" dirty="0">
                <a:latin typeface="Verdana"/>
                <a:cs typeface="Verdana"/>
              </a:rPr>
              <a:t>ие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м</a:t>
            </a:r>
            <a:r>
              <a:rPr sz="1200" spc="-75" dirty="0">
                <a:latin typeface="Verdana"/>
                <a:cs typeface="Verdana"/>
              </a:rPr>
              <a:t>е</a:t>
            </a:r>
            <a:r>
              <a:rPr sz="1200" spc="-50" dirty="0">
                <a:latin typeface="Verdana"/>
                <a:cs typeface="Verdana"/>
              </a:rPr>
              <a:t>трик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на  </a:t>
            </a:r>
            <a:r>
              <a:rPr sz="1200" spc="-50" dirty="0">
                <a:latin typeface="Verdana"/>
                <a:cs typeface="Verdana"/>
              </a:rPr>
              <a:t>ис</a:t>
            </a:r>
            <a:r>
              <a:rPr sz="1200" spc="-60" dirty="0">
                <a:latin typeface="Verdana"/>
                <a:cs typeface="Verdana"/>
              </a:rPr>
              <a:t>т</a:t>
            </a:r>
            <a:r>
              <a:rPr sz="1200" spc="-65" dirty="0">
                <a:latin typeface="Verdana"/>
                <a:cs typeface="Verdana"/>
              </a:rPr>
              <a:t>орических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и  тес</a:t>
            </a:r>
            <a:r>
              <a:rPr sz="1200" spc="-60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овых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д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0" dirty="0">
                <a:latin typeface="Verdana"/>
                <a:cs typeface="Verdana"/>
              </a:rPr>
              <a:t>нн</a:t>
            </a:r>
            <a:r>
              <a:rPr sz="1200" spc="-90" dirty="0">
                <a:latin typeface="Verdana"/>
                <a:cs typeface="Verdana"/>
              </a:rPr>
              <a:t>ы</a:t>
            </a:r>
            <a:r>
              <a:rPr sz="1200" spc="-105" dirty="0">
                <a:latin typeface="Verdana"/>
                <a:cs typeface="Verdana"/>
              </a:rPr>
              <a:t>х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6294" y="587026"/>
            <a:ext cx="1136015" cy="1524000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800" b="1" spc="-175" dirty="0">
                <a:solidFill>
                  <a:srgbClr val="01FF2F"/>
                </a:solidFill>
                <a:latin typeface="Tahoma"/>
                <a:cs typeface="Tahoma"/>
              </a:rPr>
              <a:t>01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55" dirty="0">
                <a:latin typeface="Verdana"/>
                <a:cs typeface="Verdana"/>
              </a:rPr>
              <a:t>З</a:t>
            </a:r>
            <a:r>
              <a:rPr sz="1200" spc="-65" dirty="0">
                <a:latin typeface="Verdana"/>
                <a:cs typeface="Verdana"/>
              </a:rPr>
              <a:t>а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70" dirty="0">
                <a:latin typeface="Verdana"/>
                <a:cs typeface="Verdana"/>
              </a:rPr>
              <a:t>ус</a:t>
            </a:r>
            <a:r>
              <a:rPr sz="1200" spc="-85" dirty="0">
                <a:latin typeface="Verdana"/>
                <a:cs typeface="Verdana"/>
              </a:rPr>
              <a:t>ка</a:t>
            </a:r>
            <a:r>
              <a:rPr sz="1200" spc="-30" dirty="0">
                <a:latin typeface="Verdana"/>
                <a:cs typeface="Verdana"/>
              </a:rPr>
              <a:t>ем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40" dirty="0">
                <a:latin typeface="Verdana"/>
                <a:cs typeface="Verdana"/>
              </a:rPr>
              <a:t>ть  </a:t>
            </a:r>
            <a:r>
              <a:rPr sz="1200" spc="-65" dirty="0">
                <a:latin typeface="Verdana"/>
                <a:cs typeface="Verdana"/>
              </a:rPr>
              <a:t>кода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4765" y="905636"/>
            <a:ext cx="1939925" cy="182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  <a:p>
            <a:pPr marL="33655" marR="5080">
              <a:lnSpc>
                <a:spcPct val="100000"/>
              </a:lnSpc>
              <a:spcBef>
                <a:spcPts val="1225"/>
              </a:spcBef>
            </a:pPr>
            <a:r>
              <a:rPr sz="1200" spc="-60" dirty="0">
                <a:latin typeface="Verdana"/>
                <a:cs typeface="Verdana"/>
              </a:rPr>
              <a:t>Обоснованность 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выбра</a:t>
            </a:r>
            <a:r>
              <a:rPr sz="1200" spc="-60" dirty="0">
                <a:latin typeface="Verdana"/>
                <a:cs typeface="Verdana"/>
              </a:rPr>
              <a:t>нн</a:t>
            </a:r>
            <a:r>
              <a:rPr sz="1200" spc="-50" dirty="0">
                <a:latin typeface="Verdana"/>
                <a:cs typeface="Verdana"/>
              </a:rPr>
              <a:t>ог</a:t>
            </a:r>
            <a:r>
              <a:rPr sz="1200" spc="-60" dirty="0">
                <a:latin typeface="Verdana"/>
                <a:cs typeface="Verdana"/>
              </a:rPr>
              <a:t>о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м</a:t>
            </a:r>
            <a:r>
              <a:rPr sz="1200" spc="-45" dirty="0">
                <a:latin typeface="Verdana"/>
                <a:cs typeface="Verdana"/>
              </a:rPr>
              <a:t>етода  </a:t>
            </a:r>
            <a:r>
              <a:rPr sz="1200" spc="-145" dirty="0">
                <a:latin typeface="Verdana"/>
                <a:cs typeface="Verdana"/>
              </a:rPr>
              <a:t>(</a:t>
            </a:r>
            <a:r>
              <a:rPr sz="1200" spc="-70" dirty="0">
                <a:latin typeface="Verdana"/>
                <a:cs typeface="Verdana"/>
              </a:rPr>
              <a:t>о</a:t>
            </a:r>
            <a:r>
              <a:rPr sz="1200" spc="-75" dirty="0">
                <a:latin typeface="Verdana"/>
                <a:cs typeface="Verdana"/>
              </a:rPr>
              <a:t>п</a:t>
            </a:r>
            <a:r>
              <a:rPr sz="1200" spc="-60" dirty="0">
                <a:latin typeface="Verdana"/>
                <a:cs typeface="Verdana"/>
              </a:rPr>
              <a:t>ис</a:t>
            </a:r>
            <a:r>
              <a:rPr sz="1200" spc="-75" dirty="0">
                <a:latin typeface="Verdana"/>
                <a:cs typeface="Verdana"/>
              </a:rPr>
              <a:t>а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60" dirty="0">
                <a:latin typeface="Verdana"/>
                <a:cs typeface="Verdana"/>
              </a:rPr>
              <a:t>е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45" dirty="0">
                <a:latin typeface="Verdana"/>
                <a:cs typeface="Verdana"/>
              </a:rPr>
              <a:t>од</a:t>
            </a:r>
            <a:r>
              <a:rPr sz="1200" spc="-65" dirty="0">
                <a:latin typeface="Verdana"/>
                <a:cs typeface="Verdana"/>
              </a:rPr>
              <a:t>хо</a:t>
            </a:r>
            <a:r>
              <a:rPr sz="1200" spc="-60" dirty="0">
                <a:latin typeface="Verdana"/>
                <a:cs typeface="Verdana"/>
              </a:rPr>
              <a:t>д</a:t>
            </a:r>
            <a:r>
              <a:rPr sz="1200" spc="-55" dirty="0">
                <a:latin typeface="Verdana"/>
                <a:cs typeface="Verdana"/>
              </a:rPr>
              <a:t>ов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к  </a:t>
            </a:r>
            <a:r>
              <a:rPr sz="1200" spc="-70" dirty="0">
                <a:latin typeface="Verdana"/>
                <a:cs typeface="Verdana"/>
              </a:rPr>
              <a:t>реш</a:t>
            </a:r>
            <a:r>
              <a:rPr sz="1200" spc="-60" dirty="0">
                <a:latin typeface="Verdana"/>
                <a:cs typeface="Verdana"/>
              </a:rPr>
              <a:t>ен</a:t>
            </a:r>
            <a:r>
              <a:rPr sz="1200" spc="-85" dirty="0">
                <a:latin typeface="Verdana"/>
                <a:cs typeface="Verdana"/>
              </a:rPr>
              <a:t>ию,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05" dirty="0">
                <a:latin typeface="Verdana"/>
                <a:cs typeface="Verdana"/>
              </a:rPr>
              <a:t>х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о</a:t>
            </a:r>
            <a:r>
              <a:rPr sz="1200" spc="-65" dirty="0">
                <a:latin typeface="Verdana"/>
                <a:cs typeface="Verdana"/>
              </a:rPr>
              <a:t>б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55" dirty="0">
                <a:latin typeface="Verdana"/>
                <a:cs typeface="Verdana"/>
              </a:rPr>
              <a:t>нов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45" dirty="0">
                <a:latin typeface="Verdana"/>
                <a:cs typeface="Verdana"/>
              </a:rPr>
              <a:t>е 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ре</a:t>
            </a:r>
            <a:r>
              <a:rPr sz="1200" spc="-55" dirty="0">
                <a:latin typeface="Verdana"/>
                <a:cs typeface="Verdana"/>
              </a:rPr>
              <a:t>левантнос</a:t>
            </a:r>
            <a:r>
              <a:rPr sz="1200" spc="-50" dirty="0">
                <a:latin typeface="Verdana"/>
                <a:cs typeface="Verdana"/>
              </a:rPr>
              <a:t>т</a:t>
            </a:r>
            <a:r>
              <a:rPr sz="1200" spc="-65" dirty="0">
                <a:latin typeface="Verdana"/>
                <a:cs typeface="Verdana"/>
              </a:rPr>
              <a:t>ь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з</a:t>
            </a:r>
            <a:r>
              <a:rPr sz="1200" spc="-70" dirty="0">
                <a:latin typeface="Verdana"/>
                <a:cs typeface="Verdana"/>
              </a:rPr>
              <a:t>а</a:t>
            </a:r>
            <a:r>
              <a:rPr sz="1200" spc="-30" dirty="0">
                <a:latin typeface="Verdana"/>
                <a:cs typeface="Verdana"/>
              </a:rPr>
              <a:t>д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70" dirty="0">
                <a:latin typeface="Verdana"/>
                <a:cs typeface="Verdana"/>
              </a:rPr>
              <a:t>че</a:t>
            </a:r>
            <a:r>
              <a:rPr sz="1200" spc="-145" dirty="0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41792" y="3447288"/>
            <a:ext cx="3755390" cy="2246630"/>
          </a:xfrm>
          <a:custGeom>
            <a:avLst/>
            <a:gdLst/>
            <a:ahLst/>
            <a:cxnLst/>
            <a:rect l="l" t="t" r="r" b="b"/>
            <a:pathLst>
              <a:path w="3755390" h="2246629">
                <a:moveTo>
                  <a:pt x="3523487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414"/>
                </a:lnTo>
                <a:lnTo>
                  <a:pt x="18210" y="2104897"/>
                </a:lnTo>
                <a:lnTo>
                  <a:pt x="39574" y="2144246"/>
                </a:lnTo>
                <a:lnTo>
                  <a:pt x="67865" y="2178529"/>
                </a:lnTo>
                <a:lnTo>
                  <a:pt x="102151" y="2206815"/>
                </a:lnTo>
                <a:lnTo>
                  <a:pt x="141499" y="2228172"/>
                </a:lnTo>
                <a:lnTo>
                  <a:pt x="184976" y="2241669"/>
                </a:lnTo>
                <a:lnTo>
                  <a:pt x="231648" y="2246376"/>
                </a:lnTo>
                <a:lnTo>
                  <a:pt x="3523487" y="2246376"/>
                </a:lnTo>
                <a:lnTo>
                  <a:pt x="3570159" y="2241669"/>
                </a:lnTo>
                <a:lnTo>
                  <a:pt x="3613636" y="2228172"/>
                </a:lnTo>
                <a:lnTo>
                  <a:pt x="3652984" y="2206815"/>
                </a:lnTo>
                <a:lnTo>
                  <a:pt x="3687270" y="2178529"/>
                </a:lnTo>
                <a:lnTo>
                  <a:pt x="3715561" y="2144246"/>
                </a:lnTo>
                <a:lnTo>
                  <a:pt x="3736925" y="2104897"/>
                </a:lnTo>
                <a:lnTo>
                  <a:pt x="3750427" y="2061414"/>
                </a:lnTo>
                <a:lnTo>
                  <a:pt x="3755135" y="2014727"/>
                </a:lnTo>
                <a:lnTo>
                  <a:pt x="3755135" y="231648"/>
                </a:lnTo>
                <a:lnTo>
                  <a:pt x="3750427" y="184976"/>
                </a:lnTo>
                <a:lnTo>
                  <a:pt x="3736925" y="141499"/>
                </a:lnTo>
                <a:lnTo>
                  <a:pt x="3715561" y="102151"/>
                </a:lnTo>
                <a:lnTo>
                  <a:pt x="3687270" y="67865"/>
                </a:lnTo>
                <a:lnTo>
                  <a:pt x="3652984" y="39574"/>
                </a:lnTo>
                <a:lnTo>
                  <a:pt x="3613636" y="18210"/>
                </a:lnTo>
                <a:lnTo>
                  <a:pt x="3570159" y="4708"/>
                </a:lnTo>
                <a:lnTo>
                  <a:pt x="3523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87868" y="935736"/>
            <a:ext cx="1649095" cy="2246630"/>
          </a:xfrm>
          <a:custGeom>
            <a:avLst/>
            <a:gdLst/>
            <a:ahLst/>
            <a:cxnLst/>
            <a:rect l="l" t="t" r="r" b="b"/>
            <a:pathLst>
              <a:path w="1649095" h="2246630">
                <a:moveTo>
                  <a:pt x="1478914" y="0"/>
                </a:moveTo>
                <a:lnTo>
                  <a:pt x="170052" y="0"/>
                </a:lnTo>
                <a:lnTo>
                  <a:pt x="124824" y="6070"/>
                </a:lnTo>
                <a:lnTo>
                  <a:pt x="84196" y="23203"/>
                </a:lnTo>
                <a:lnTo>
                  <a:pt x="49783" y="49784"/>
                </a:lnTo>
                <a:lnTo>
                  <a:pt x="23203" y="84196"/>
                </a:lnTo>
                <a:lnTo>
                  <a:pt x="6070" y="124824"/>
                </a:lnTo>
                <a:lnTo>
                  <a:pt x="0" y="170052"/>
                </a:lnTo>
                <a:lnTo>
                  <a:pt x="0" y="2076323"/>
                </a:lnTo>
                <a:lnTo>
                  <a:pt x="6070" y="2121551"/>
                </a:lnTo>
                <a:lnTo>
                  <a:pt x="23203" y="2162179"/>
                </a:lnTo>
                <a:lnTo>
                  <a:pt x="49784" y="2196591"/>
                </a:lnTo>
                <a:lnTo>
                  <a:pt x="84196" y="2223172"/>
                </a:lnTo>
                <a:lnTo>
                  <a:pt x="124824" y="2240305"/>
                </a:lnTo>
                <a:lnTo>
                  <a:pt x="170052" y="2246376"/>
                </a:lnTo>
                <a:lnTo>
                  <a:pt x="1478914" y="2246376"/>
                </a:lnTo>
                <a:lnTo>
                  <a:pt x="1524143" y="2240305"/>
                </a:lnTo>
                <a:lnTo>
                  <a:pt x="1564771" y="2223172"/>
                </a:lnTo>
                <a:lnTo>
                  <a:pt x="1599183" y="2196591"/>
                </a:lnTo>
                <a:lnTo>
                  <a:pt x="1625764" y="2162179"/>
                </a:lnTo>
                <a:lnTo>
                  <a:pt x="1642897" y="2121551"/>
                </a:lnTo>
                <a:lnTo>
                  <a:pt x="1648967" y="2076323"/>
                </a:lnTo>
                <a:lnTo>
                  <a:pt x="1648967" y="170052"/>
                </a:lnTo>
                <a:lnTo>
                  <a:pt x="1642897" y="124824"/>
                </a:lnTo>
                <a:lnTo>
                  <a:pt x="1625764" y="84196"/>
                </a:lnTo>
                <a:lnTo>
                  <a:pt x="1599183" y="49784"/>
                </a:lnTo>
                <a:lnTo>
                  <a:pt x="1564771" y="23203"/>
                </a:lnTo>
                <a:lnTo>
                  <a:pt x="1524143" y="6070"/>
                </a:lnTo>
                <a:lnTo>
                  <a:pt x="14789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01990" y="855090"/>
            <a:ext cx="756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01FF2F"/>
                </a:solidFill>
              </a:rPr>
              <a:t>03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81593" y="1803908"/>
            <a:ext cx="1423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Verdana"/>
                <a:cs typeface="Verdana"/>
              </a:rPr>
              <a:t>Адаптивность/ 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М</a:t>
            </a:r>
            <a:r>
              <a:rPr sz="1200" spc="-6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80" dirty="0">
                <a:latin typeface="Verdana"/>
                <a:cs typeface="Verdana"/>
              </a:rPr>
              <a:t>ш</a:t>
            </a:r>
            <a:r>
              <a:rPr sz="1200" spc="-60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а</a:t>
            </a:r>
            <a:r>
              <a:rPr sz="1200" spc="-70" dirty="0">
                <a:latin typeface="Verdana"/>
                <a:cs typeface="Verdana"/>
              </a:rPr>
              <a:t>б</a:t>
            </a:r>
            <a:r>
              <a:rPr sz="1200" spc="-80" dirty="0">
                <a:latin typeface="Verdana"/>
                <a:cs typeface="Verdana"/>
              </a:rPr>
              <a:t>иру</a:t>
            </a:r>
            <a:r>
              <a:rPr sz="1200" spc="-30" dirty="0">
                <a:latin typeface="Verdana"/>
                <a:cs typeface="Verdana"/>
              </a:rPr>
              <a:t>ем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45" dirty="0">
                <a:latin typeface="Verdana"/>
                <a:cs typeface="Verdana"/>
              </a:rPr>
              <a:t>ть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8327" y="3776853"/>
            <a:ext cx="33204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Автоматизированные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средства 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оценивания 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очн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ости</a:t>
            </a:r>
            <a:r>
              <a:rPr sz="1200" spc="-14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б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ты</a:t>
            </a:r>
            <a:r>
              <a:rPr sz="1200" spc="-12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п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ре</a:t>
            </a:r>
            <a:r>
              <a:rPr sz="1200" spc="-35" dirty="0">
                <a:solidFill>
                  <a:srgbClr val="01FF2F"/>
                </a:solidFill>
                <a:latin typeface="Verdana"/>
                <a:cs typeface="Verdana"/>
              </a:rPr>
              <a:t>д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л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жен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ных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01FF2F"/>
                </a:solidFill>
                <a:latin typeface="Verdana"/>
                <a:cs typeface="Verdana"/>
              </a:rPr>
              <a:t>уч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с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тни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5" dirty="0">
                <a:solidFill>
                  <a:srgbClr val="01FF2F"/>
                </a:solidFill>
                <a:latin typeface="Verdana"/>
                <a:cs typeface="Verdana"/>
              </a:rPr>
              <a:t>м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и 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алгоритмов 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(решений) 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выставляют оценку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в </a:t>
            </a:r>
            <a:r>
              <a:rPr sz="1200" spc="-4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диа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п</a:t>
            </a:r>
            <a:r>
              <a:rPr sz="1200" spc="-9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40" dirty="0">
                <a:solidFill>
                  <a:srgbClr val="01FF2F"/>
                </a:solidFill>
                <a:latin typeface="Verdana"/>
                <a:cs typeface="Verdana"/>
              </a:rPr>
              <a:t>з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не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0</a:t>
            </a:r>
            <a:r>
              <a:rPr sz="1200" spc="-5" dirty="0">
                <a:solidFill>
                  <a:srgbClr val="01FF2F"/>
                </a:solidFill>
                <a:latin typeface="Cambria Math"/>
                <a:cs typeface="Cambria Math"/>
              </a:rPr>
              <a:t>‐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1</a:t>
            </a:r>
            <a:r>
              <a:rPr sz="1200" spc="-110" dirty="0">
                <a:solidFill>
                  <a:srgbClr val="01FF2F"/>
                </a:solidFill>
                <a:latin typeface="Verdana"/>
                <a:cs typeface="Verdana"/>
              </a:rPr>
              <a:t>,</a:t>
            </a:r>
            <a:r>
              <a:rPr sz="1200" spc="-13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г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де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1</a:t>
            </a:r>
            <a:r>
              <a:rPr sz="1200" spc="-12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вно</a:t>
            </a:r>
            <a:r>
              <a:rPr sz="1200" spc="-13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100</a:t>
            </a:r>
            <a:r>
              <a:rPr sz="1200" spc="-180" dirty="0">
                <a:solidFill>
                  <a:srgbClr val="01FF2F"/>
                </a:solidFill>
                <a:latin typeface="Verdana"/>
                <a:cs typeface="Verdana"/>
              </a:rPr>
              <a:t>%</a:t>
            </a:r>
            <a:r>
              <a:rPr sz="1200" spc="-12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т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очнос</a:t>
            </a:r>
            <a:r>
              <a:rPr sz="1200" spc="-40" dirty="0">
                <a:solidFill>
                  <a:srgbClr val="01FF2F"/>
                </a:solidFill>
                <a:latin typeface="Verdana"/>
                <a:cs typeface="Verdana"/>
              </a:rPr>
              <a:t>ти 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б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ты</a:t>
            </a:r>
            <a:r>
              <a:rPr sz="1200" spc="-12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реш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ен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и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14" dirty="0">
                <a:solidFill>
                  <a:srgbClr val="01FF2F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8327" y="4874514"/>
            <a:ext cx="3267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Ит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говая</a:t>
            </a:r>
            <a:r>
              <a:rPr sz="1200" spc="-16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оцен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13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п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ред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л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тс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7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12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ит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говы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й 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б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лл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жюри.</a:t>
            </a:r>
            <a:r>
              <a:rPr sz="1200" spc="-14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М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етри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15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01FF2F"/>
                </a:solidFill>
                <a:latin typeface="Verdana"/>
                <a:cs typeface="Verdana"/>
              </a:rPr>
              <a:t>уч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ит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ы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ва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тс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5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1FF2F"/>
                </a:solidFill>
                <a:latin typeface="Verdana"/>
                <a:cs typeface="Verdana"/>
              </a:rPr>
              <a:t>в 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хн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ич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еских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кри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тери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05" dirty="0">
                <a:solidFill>
                  <a:srgbClr val="01FF2F"/>
                </a:solidFill>
                <a:latin typeface="Verdana"/>
                <a:cs typeface="Verdana"/>
              </a:rPr>
              <a:t>х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609" y="6262459"/>
            <a:ext cx="251002" cy="2264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989" y="6262459"/>
            <a:ext cx="251002" cy="2264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368" y="6262459"/>
            <a:ext cx="251002" cy="2264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1089" y="6262459"/>
            <a:ext cx="248237" cy="2264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1653" y="6262459"/>
            <a:ext cx="251002" cy="2264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32" y="6262459"/>
            <a:ext cx="251002" cy="2264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8413" y="6262459"/>
            <a:ext cx="251002" cy="2264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3317" y="6262459"/>
            <a:ext cx="251002" cy="22643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696" y="6262459"/>
            <a:ext cx="251002" cy="22643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0077" y="6262459"/>
            <a:ext cx="251002" cy="2264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3456" y="6262459"/>
            <a:ext cx="251002" cy="2264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8360" y="6262459"/>
            <a:ext cx="251002" cy="22643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741" y="6262459"/>
            <a:ext cx="251002" cy="226436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511808" y="3447288"/>
            <a:ext cx="1257300" cy="2246630"/>
          </a:xfrm>
          <a:custGeom>
            <a:avLst/>
            <a:gdLst/>
            <a:ahLst/>
            <a:cxnLst/>
            <a:rect l="l" t="t" r="r" b="b"/>
            <a:pathLst>
              <a:path w="1257300" h="2246629">
                <a:moveTo>
                  <a:pt x="1127633" y="0"/>
                </a:moveTo>
                <a:lnTo>
                  <a:pt x="129666" y="0"/>
                </a:lnTo>
                <a:lnTo>
                  <a:pt x="79188" y="10187"/>
                </a:lnTo>
                <a:lnTo>
                  <a:pt x="37972" y="37972"/>
                </a:lnTo>
                <a:lnTo>
                  <a:pt x="10187" y="79188"/>
                </a:lnTo>
                <a:lnTo>
                  <a:pt x="0" y="129666"/>
                </a:lnTo>
                <a:lnTo>
                  <a:pt x="0" y="2116709"/>
                </a:lnTo>
                <a:lnTo>
                  <a:pt x="10187" y="2167187"/>
                </a:lnTo>
                <a:lnTo>
                  <a:pt x="37972" y="2208403"/>
                </a:lnTo>
                <a:lnTo>
                  <a:pt x="79188" y="2236188"/>
                </a:lnTo>
                <a:lnTo>
                  <a:pt x="129666" y="2246376"/>
                </a:lnTo>
                <a:lnTo>
                  <a:pt x="1127633" y="2246376"/>
                </a:lnTo>
                <a:lnTo>
                  <a:pt x="1178111" y="2236188"/>
                </a:lnTo>
                <a:lnTo>
                  <a:pt x="1219326" y="2208403"/>
                </a:lnTo>
                <a:lnTo>
                  <a:pt x="1247112" y="2167187"/>
                </a:lnTo>
                <a:lnTo>
                  <a:pt x="1257299" y="2116709"/>
                </a:lnTo>
                <a:lnTo>
                  <a:pt x="1257299" y="129666"/>
                </a:lnTo>
                <a:lnTo>
                  <a:pt x="1247112" y="79188"/>
                </a:lnTo>
                <a:lnTo>
                  <a:pt x="1219326" y="37973"/>
                </a:lnTo>
                <a:lnTo>
                  <a:pt x="1178111" y="10187"/>
                </a:lnTo>
                <a:lnTo>
                  <a:pt x="112763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21027" y="3448050"/>
            <a:ext cx="108204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06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200" spc="-55" dirty="0">
                <a:latin typeface="Verdana"/>
                <a:cs typeface="Verdana"/>
              </a:rPr>
              <a:t>Ме</a:t>
            </a:r>
            <a:r>
              <a:rPr sz="1200" spc="-50" dirty="0">
                <a:latin typeface="Verdana"/>
                <a:cs typeface="Verdana"/>
              </a:rPr>
              <a:t>три</a:t>
            </a:r>
            <a:r>
              <a:rPr sz="1200" spc="-65" dirty="0">
                <a:latin typeface="Verdana"/>
                <a:cs typeface="Verdana"/>
              </a:rPr>
              <a:t>к</a:t>
            </a:r>
            <a:r>
              <a:rPr sz="1200" spc="-80" dirty="0">
                <a:latin typeface="Verdana"/>
                <a:cs typeface="Verdana"/>
              </a:rPr>
              <a:t>а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MAPE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61915" y="3445764"/>
            <a:ext cx="3439795" cy="2246630"/>
          </a:xfrm>
          <a:custGeom>
            <a:avLst/>
            <a:gdLst/>
            <a:ahLst/>
            <a:cxnLst/>
            <a:rect l="l" t="t" r="r" b="b"/>
            <a:pathLst>
              <a:path w="3439795" h="2246629">
                <a:moveTo>
                  <a:pt x="3208019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414"/>
                </a:lnTo>
                <a:lnTo>
                  <a:pt x="18210" y="2104897"/>
                </a:lnTo>
                <a:lnTo>
                  <a:pt x="39574" y="2144246"/>
                </a:lnTo>
                <a:lnTo>
                  <a:pt x="67865" y="2178529"/>
                </a:lnTo>
                <a:lnTo>
                  <a:pt x="102151" y="2206815"/>
                </a:lnTo>
                <a:lnTo>
                  <a:pt x="141499" y="2228172"/>
                </a:lnTo>
                <a:lnTo>
                  <a:pt x="184976" y="2241669"/>
                </a:lnTo>
                <a:lnTo>
                  <a:pt x="231648" y="2246376"/>
                </a:lnTo>
                <a:lnTo>
                  <a:pt x="3208019" y="2246376"/>
                </a:lnTo>
                <a:lnTo>
                  <a:pt x="3254691" y="2241669"/>
                </a:lnTo>
                <a:lnTo>
                  <a:pt x="3298168" y="2228172"/>
                </a:lnTo>
                <a:lnTo>
                  <a:pt x="3337516" y="2206815"/>
                </a:lnTo>
                <a:lnTo>
                  <a:pt x="3371802" y="2178529"/>
                </a:lnTo>
                <a:lnTo>
                  <a:pt x="3400093" y="2144246"/>
                </a:lnTo>
                <a:lnTo>
                  <a:pt x="3421457" y="2104897"/>
                </a:lnTo>
                <a:lnTo>
                  <a:pt x="3434959" y="2061414"/>
                </a:lnTo>
                <a:lnTo>
                  <a:pt x="3439667" y="2014727"/>
                </a:lnTo>
                <a:lnTo>
                  <a:pt x="3439667" y="231648"/>
                </a:lnTo>
                <a:lnTo>
                  <a:pt x="3434959" y="184976"/>
                </a:lnTo>
                <a:lnTo>
                  <a:pt x="3421457" y="141499"/>
                </a:lnTo>
                <a:lnTo>
                  <a:pt x="3400093" y="102151"/>
                </a:lnTo>
                <a:lnTo>
                  <a:pt x="3371802" y="67865"/>
                </a:lnTo>
                <a:lnTo>
                  <a:pt x="3337516" y="39574"/>
                </a:lnTo>
                <a:lnTo>
                  <a:pt x="3298168" y="18210"/>
                </a:lnTo>
                <a:lnTo>
                  <a:pt x="3254691" y="4708"/>
                </a:lnTo>
                <a:lnTo>
                  <a:pt x="320801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77232" y="3228945"/>
            <a:ext cx="3209925" cy="19100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6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08</a:t>
            </a:r>
            <a:endParaRPr sz="4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75"/>
              </a:spcBef>
            </a:pPr>
            <a:r>
              <a:rPr sz="1200" spc="-60" dirty="0">
                <a:latin typeface="Verdana"/>
                <a:cs typeface="Verdana"/>
              </a:rPr>
              <a:t>В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25" dirty="0">
                <a:latin typeface="Verdana"/>
                <a:cs typeface="Verdana"/>
              </a:rPr>
              <a:t>т</a:t>
            </a:r>
            <a:r>
              <a:rPr sz="1200" spc="-80" dirty="0">
                <a:latin typeface="Verdana"/>
                <a:cs typeface="Verdana"/>
              </a:rPr>
              <a:t>упле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60" dirty="0">
                <a:latin typeface="Verdana"/>
                <a:cs typeface="Verdana"/>
              </a:rPr>
              <a:t>е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к</a:t>
            </a:r>
            <a:r>
              <a:rPr sz="1200" spc="-30" dirty="0">
                <a:latin typeface="Verdana"/>
                <a:cs typeface="Verdana"/>
              </a:rPr>
              <a:t>ом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нд</a:t>
            </a:r>
            <a:r>
              <a:rPr sz="1200" spc="-85" dirty="0">
                <a:latin typeface="Verdana"/>
                <a:cs typeface="Verdana"/>
              </a:rPr>
              <a:t>ы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</a:t>
            </a:r>
            <a:r>
              <a:rPr sz="1200" spc="-60" dirty="0">
                <a:latin typeface="Verdana"/>
                <a:cs typeface="Verdana"/>
              </a:rPr>
              <a:t>умен</a:t>
            </a:r>
            <a:r>
              <a:rPr sz="1200" spc="-50" dirty="0">
                <a:latin typeface="Verdana"/>
                <a:cs typeface="Verdana"/>
              </a:rPr>
              <a:t>ие  </a:t>
            </a:r>
            <a:r>
              <a:rPr sz="1200" spc="-60" dirty="0">
                <a:latin typeface="Verdana"/>
                <a:cs typeface="Verdana"/>
              </a:rPr>
              <a:t>презентовать </a:t>
            </a:r>
            <a:r>
              <a:rPr sz="1200" spc="-80" dirty="0">
                <a:latin typeface="Verdana"/>
                <a:cs typeface="Verdana"/>
              </a:rPr>
              <a:t>результаты </a:t>
            </a:r>
            <a:r>
              <a:rPr sz="1200" spc="-55" dirty="0">
                <a:latin typeface="Verdana"/>
                <a:cs typeface="Verdana"/>
              </a:rPr>
              <a:t>своей </a:t>
            </a:r>
            <a:r>
              <a:rPr sz="1200" spc="-75" dirty="0">
                <a:latin typeface="Verdana"/>
                <a:cs typeface="Verdana"/>
              </a:rPr>
              <a:t>работы, 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50" dirty="0">
                <a:latin typeface="Verdana"/>
                <a:cs typeface="Verdana"/>
              </a:rPr>
              <a:t>троить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50" dirty="0">
                <a:latin typeface="Verdana"/>
                <a:cs typeface="Verdana"/>
              </a:rPr>
              <a:t>ог</a:t>
            </a:r>
            <a:r>
              <a:rPr sz="1200" spc="-75" dirty="0">
                <a:latin typeface="Verdana"/>
                <a:cs typeface="Verdana"/>
              </a:rPr>
              <a:t>ичны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14" dirty="0">
                <a:latin typeface="Verdana"/>
                <a:cs typeface="Verdana"/>
              </a:rPr>
              <a:t>,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70" dirty="0">
                <a:latin typeface="Verdana"/>
                <a:cs typeface="Verdana"/>
              </a:rPr>
              <a:t>он</a:t>
            </a:r>
            <a:r>
              <a:rPr sz="1200" spc="-60" dirty="0">
                <a:latin typeface="Verdana"/>
                <a:cs typeface="Verdana"/>
              </a:rPr>
              <a:t>я</a:t>
            </a:r>
            <a:r>
              <a:rPr sz="1200" spc="-55" dirty="0">
                <a:latin typeface="Verdana"/>
                <a:cs typeface="Verdana"/>
              </a:rPr>
              <a:t>тн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60" dirty="0">
                <a:latin typeface="Verdana"/>
                <a:cs typeface="Verdana"/>
              </a:rPr>
              <a:t>ересны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70" dirty="0">
                <a:latin typeface="Verdana"/>
                <a:cs typeface="Verdana"/>
              </a:rPr>
              <a:t>ра</a:t>
            </a:r>
            <a:r>
              <a:rPr sz="1200" spc="-60" dirty="0">
                <a:latin typeface="Verdana"/>
                <a:cs typeface="Verdana"/>
              </a:rPr>
              <a:t>с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70" dirty="0">
                <a:latin typeface="Verdana"/>
                <a:cs typeface="Verdana"/>
              </a:rPr>
              <a:t>к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30" dirty="0">
                <a:latin typeface="Verdana"/>
                <a:cs typeface="Verdana"/>
              </a:rPr>
              <a:t>з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д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80" dirty="0">
                <a:latin typeface="Verdana"/>
                <a:cs typeface="Verdana"/>
              </a:rPr>
              <a:t>я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резен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0" dirty="0">
                <a:latin typeface="Verdana"/>
                <a:cs typeface="Verdana"/>
              </a:rPr>
              <a:t>ции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ре</a:t>
            </a:r>
            <a:r>
              <a:rPr sz="1200" spc="-60" dirty="0">
                <a:latin typeface="Verdana"/>
                <a:cs typeface="Verdana"/>
              </a:rPr>
              <a:t>з</a:t>
            </a:r>
            <a:r>
              <a:rPr sz="1200" spc="-140" dirty="0">
                <a:latin typeface="Verdana"/>
                <a:cs typeface="Verdana"/>
              </a:rPr>
              <a:t>у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140" dirty="0">
                <a:latin typeface="Verdana"/>
                <a:cs typeface="Verdana"/>
              </a:rPr>
              <a:t>ь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11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55" dirty="0">
                <a:latin typeface="Verdana"/>
                <a:cs typeface="Verdana"/>
              </a:rPr>
              <a:t>ов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сво</a:t>
            </a:r>
            <a:r>
              <a:rPr sz="1200" spc="-65" dirty="0">
                <a:latin typeface="Verdana"/>
                <a:cs typeface="Verdana"/>
              </a:rPr>
              <a:t>е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80" dirty="0">
                <a:latin typeface="Verdana"/>
                <a:cs typeface="Verdana"/>
              </a:rPr>
              <a:t>работы)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6</a:t>
            </a:fld>
            <a:endParaRPr spc="-40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DBEDEF55-D0A8-13F3-914F-85F0B1322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2C0FD5C6-4995-F349-2F8D-3675566C14A4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81BB162B-F75F-3A5A-50A1-B3B89022863D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3" name="Полилиния: фигура 42">
            <a:extLst>
              <a:ext uri="{FF2B5EF4-FFF2-40B4-BE49-F238E27FC236}">
                <a16:creationId xmlns:a16="http://schemas.microsoft.com/office/drawing/2014/main" id="{E2AB2EDA-CC17-FD63-B8FD-166ADEA9BDAE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Полилиния: фигура 43">
            <a:extLst>
              <a:ext uri="{FF2B5EF4-FFF2-40B4-BE49-F238E27FC236}">
                <a16:creationId xmlns:a16="http://schemas.microsoft.com/office/drawing/2014/main" id="{C18A7795-3C23-388F-1D0A-EB6CA1FE78B2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Полилиния: фигура 44">
            <a:extLst>
              <a:ext uri="{FF2B5EF4-FFF2-40B4-BE49-F238E27FC236}">
                <a16:creationId xmlns:a16="http://schemas.microsoft.com/office/drawing/2014/main" id="{76BE0407-87AD-4A5E-9606-4D6E30B98B1C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6" name="Полилиния: фигура 45">
            <a:extLst>
              <a:ext uri="{FF2B5EF4-FFF2-40B4-BE49-F238E27FC236}">
                <a16:creationId xmlns:a16="http://schemas.microsoft.com/office/drawing/2014/main" id="{F154B025-189C-9962-AAB5-96FB5A46A75F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Полилиния: фигура 46">
            <a:extLst>
              <a:ext uri="{FF2B5EF4-FFF2-40B4-BE49-F238E27FC236}">
                <a16:creationId xmlns:a16="http://schemas.microsoft.com/office/drawing/2014/main" id="{8E17BA27-699F-464B-C0AC-C728DBE7001C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03017C16-84CF-023A-7257-DFA23D8AA173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9" name="Рисунок 42">
            <a:extLst>
              <a:ext uri="{FF2B5EF4-FFF2-40B4-BE49-F238E27FC236}">
                <a16:creationId xmlns:a16="http://schemas.microsoft.com/office/drawing/2014/main" id="{2C38B634-5C72-3B93-F775-6A037D675C6F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21" y="922731"/>
            <a:ext cx="41776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10" dirty="0">
                <a:latin typeface="Tahoma"/>
                <a:cs typeface="Tahoma"/>
              </a:rPr>
              <a:t>Отрасле</a:t>
            </a:r>
            <a:r>
              <a:rPr sz="2800" b="1" spc="-120" dirty="0">
                <a:latin typeface="Tahoma"/>
                <a:cs typeface="Tahoma"/>
              </a:rPr>
              <a:t>в</a:t>
            </a:r>
            <a:r>
              <a:rPr sz="2800" b="1" spc="-160" dirty="0">
                <a:latin typeface="Tahoma"/>
                <a:cs typeface="Tahoma"/>
              </a:rPr>
              <a:t>о</a:t>
            </a:r>
            <a:r>
              <a:rPr sz="2800" b="1" spc="-70" dirty="0">
                <a:latin typeface="Tahoma"/>
                <a:cs typeface="Tahoma"/>
              </a:rPr>
              <a:t>й</a:t>
            </a:r>
            <a:r>
              <a:rPr sz="2800" b="1" spc="-140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член</a:t>
            </a:r>
            <a:r>
              <a:rPr sz="2800" b="1" spc="-150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жюри  </a:t>
            </a:r>
            <a:r>
              <a:rPr sz="2800" b="1" spc="-120" dirty="0">
                <a:latin typeface="Tahoma"/>
                <a:cs typeface="Tahoma"/>
              </a:rPr>
              <a:t>оценива</a:t>
            </a:r>
            <a:r>
              <a:rPr sz="2800" b="1" spc="-150" dirty="0">
                <a:latin typeface="Tahoma"/>
                <a:cs typeface="Tahoma"/>
              </a:rPr>
              <a:t>е</a:t>
            </a:r>
            <a:r>
              <a:rPr sz="2800" b="1" spc="-100" dirty="0">
                <a:latin typeface="Tahoma"/>
                <a:cs typeface="Tahoma"/>
              </a:rPr>
              <a:t>т</a:t>
            </a:r>
            <a:r>
              <a:rPr sz="2800" b="1" spc="-120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решение</a:t>
            </a:r>
            <a:r>
              <a:rPr sz="2800" b="1" spc="-130" dirty="0">
                <a:latin typeface="Tahoma"/>
                <a:cs typeface="Tahoma"/>
              </a:rPr>
              <a:t> </a:t>
            </a:r>
            <a:r>
              <a:rPr sz="2800" b="1" spc="-120" dirty="0">
                <a:latin typeface="Tahoma"/>
                <a:cs typeface="Tahoma"/>
              </a:rPr>
              <a:t>по  </a:t>
            </a:r>
            <a:r>
              <a:rPr sz="2800" b="1" spc="-85" dirty="0">
                <a:latin typeface="Tahoma"/>
                <a:cs typeface="Tahoma"/>
              </a:rPr>
              <a:t>сле</a:t>
            </a:r>
            <a:r>
              <a:rPr sz="2800" b="1" spc="-114" dirty="0">
                <a:latin typeface="Tahoma"/>
                <a:cs typeface="Tahoma"/>
              </a:rPr>
              <a:t>д</a:t>
            </a:r>
            <a:r>
              <a:rPr sz="2800" b="1" spc="-185" dirty="0">
                <a:latin typeface="Tahoma"/>
                <a:cs typeface="Tahoma"/>
              </a:rPr>
              <a:t>ующим</a:t>
            </a:r>
            <a:r>
              <a:rPr sz="2800" b="1" spc="-140" dirty="0">
                <a:latin typeface="Tahoma"/>
                <a:cs typeface="Tahoma"/>
              </a:rPr>
              <a:t> </a:t>
            </a:r>
            <a:r>
              <a:rPr sz="2800" b="1" spc="-105" dirty="0">
                <a:latin typeface="Tahoma"/>
                <a:cs typeface="Tahoma"/>
              </a:rPr>
              <a:t>кри</a:t>
            </a:r>
            <a:r>
              <a:rPr sz="2800" b="1" spc="-110" dirty="0">
                <a:latin typeface="Tahoma"/>
                <a:cs typeface="Tahoma"/>
              </a:rPr>
              <a:t>т</a:t>
            </a:r>
            <a:r>
              <a:rPr sz="2800" b="1" spc="-114" dirty="0">
                <a:latin typeface="Tahoma"/>
                <a:cs typeface="Tahoma"/>
              </a:rPr>
              <a:t>ериям: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455" y="3429000"/>
            <a:ext cx="2344420" cy="2246630"/>
          </a:xfrm>
          <a:custGeom>
            <a:avLst/>
            <a:gdLst/>
            <a:ahLst/>
            <a:cxnLst/>
            <a:rect l="l" t="t" r="r" b="b"/>
            <a:pathLst>
              <a:path w="2344420" h="2246629">
                <a:moveTo>
                  <a:pt x="2112264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8" y="2246376"/>
                </a:lnTo>
                <a:lnTo>
                  <a:pt x="2112264" y="2246376"/>
                </a:lnTo>
                <a:lnTo>
                  <a:pt x="2158935" y="2241667"/>
                </a:lnTo>
                <a:lnTo>
                  <a:pt x="2202412" y="2228165"/>
                </a:lnTo>
                <a:lnTo>
                  <a:pt x="2241760" y="2206801"/>
                </a:lnTo>
                <a:lnTo>
                  <a:pt x="2276046" y="2178510"/>
                </a:lnTo>
                <a:lnTo>
                  <a:pt x="2304337" y="2144224"/>
                </a:lnTo>
                <a:lnTo>
                  <a:pt x="2325701" y="2104876"/>
                </a:lnTo>
                <a:lnTo>
                  <a:pt x="2339203" y="2061399"/>
                </a:lnTo>
                <a:lnTo>
                  <a:pt x="2343911" y="2014727"/>
                </a:lnTo>
                <a:lnTo>
                  <a:pt x="2343911" y="231648"/>
                </a:lnTo>
                <a:lnTo>
                  <a:pt x="2339203" y="184976"/>
                </a:lnTo>
                <a:lnTo>
                  <a:pt x="2325701" y="141499"/>
                </a:lnTo>
                <a:lnTo>
                  <a:pt x="2304337" y="102151"/>
                </a:lnTo>
                <a:lnTo>
                  <a:pt x="2276046" y="67865"/>
                </a:lnTo>
                <a:lnTo>
                  <a:pt x="2241760" y="39574"/>
                </a:lnTo>
                <a:lnTo>
                  <a:pt x="2202412" y="18210"/>
                </a:lnTo>
                <a:lnTo>
                  <a:pt x="2158935" y="4708"/>
                </a:lnTo>
                <a:lnTo>
                  <a:pt x="21122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59" y="3429000"/>
            <a:ext cx="2228215" cy="2246630"/>
          </a:xfrm>
          <a:custGeom>
            <a:avLst/>
            <a:gdLst/>
            <a:ahLst/>
            <a:cxnLst/>
            <a:rect l="l" t="t" r="r" b="b"/>
            <a:pathLst>
              <a:path w="2228215" h="2246629">
                <a:moveTo>
                  <a:pt x="1998345" y="0"/>
                </a:moveTo>
                <a:lnTo>
                  <a:pt x="229743" y="0"/>
                </a:lnTo>
                <a:lnTo>
                  <a:pt x="183441" y="4667"/>
                </a:lnTo>
                <a:lnTo>
                  <a:pt x="140315" y="18055"/>
                </a:lnTo>
                <a:lnTo>
                  <a:pt x="101290" y="39239"/>
                </a:lnTo>
                <a:lnTo>
                  <a:pt x="67289" y="67294"/>
                </a:lnTo>
                <a:lnTo>
                  <a:pt x="39235" y="101296"/>
                </a:lnTo>
                <a:lnTo>
                  <a:pt x="18054" y="140321"/>
                </a:lnTo>
                <a:lnTo>
                  <a:pt x="4667" y="183444"/>
                </a:lnTo>
                <a:lnTo>
                  <a:pt x="0" y="229743"/>
                </a:lnTo>
                <a:lnTo>
                  <a:pt x="0" y="2016633"/>
                </a:lnTo>
                <a:lnTo>
                  <a:pt x="4667" y="2062931"/>
                </a:lnTo>
                <a:lnTo>
                  <a:pt x="18054" y="2106054"/>
                </a:lnTo>
                <a:lnTo>
                  <a:pt x="39235" y="2145079"/>
                </a:lnTo>
                <a:lnTo>
                  <a:pt x="67289" y="2179081"/>
                </a:lnTo>
                <a:lnTo>
                  <a:pt x="101290" y="2207136"/>
                </a:lnTo>
                <a:lnTo>
                  <a:pt x="140315" y="2228320"/>
                </a:lnTo>
                <a:lnTo>
                  <a:pt x="183441" y="2241708"/>
                </a:lnTo>
                <a:lnTo>
                  <a:pt x="229743" y="2246376"/>
                </a:lnTo>
                <a:lnTo>
                  <a:pt x="1998345" y="2246376"/>
                </a:lnTo>
                <a:lnTo>
                  <a:pt x="2044643" y="2241708"/>
                </a:lnTo>
                <a:lnTo>
                  <a:pt x="2087766" y="2228320"/>
                </a:lnTo>
                <a:lnTo>
                  <a:pt x="2126791" y="2207136"/>
                </a:lnTo>
                <a:lnTo>
                  <a:pt x="2160793" y="2179081"/>
                </a:lnTo>
                <a:lnTo>
                  <a:pt x="2188848" y="2145079"/>
                </a:lnTo>
                <a:lnTo>
                  <a:pt x="2210032" y="2106054"/>
                </a:lnTo>
                <a:lnTo>
                  <a:pt x="2223420" y="2062931"/>
                </a:lnTo>
                <a:lnTo>
                  <a:pt x="2228088" y="2016633"/>
                </a:lnTo>
                <a:lnTo>
                  <a:pt x="2228088" y="229743"/>
                </a:lnTo>
                <a:lnTo>
                  <a:pt x="2223420" y="183444"/>
                </a:lnTo>
                <a:lnTo>
                  <a:pt x="2210032" y="140321"/>
                </a:lnTo>
                <a:lnTo>
                  <a:pt x="2188848" y="101296"/>
                </a:lnTo>
                <a:lnTo>
                  <a:pt x="2160793" y="67294"/>
                </a:lnTo>
                <a:lnTo>
                  <a:pt x="2126791" y="39239"/>
                </a:lnTo>
                <a:lnTo>
                  <a:pt x="2087766" y="18055"/>
                </a:lnTo>
                <a:lnTo>
                  <a:pt x="2044643" y="4667"/>
                </a:lnTo>
                <a:lnTo>
                  <a:pt x="19983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6427" y="3205004"/>
            <a:ext cx="1400175" cy="152463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03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80" dirty="0">
                <a:latin typeface="Verdana"/>
                <a:cs typeface="Verdana"/>
              </a:rPr>
              <a:t>П</a:t>
            </a:r>
            <a:r>
              <a:rPr sz="1200" spc="-65" dirty="0">
                <a:latin typeface="Verdana"/>
                <a:cs typeface="Verdana"/>
              </a:rPr>
              <a:t>ол</a:t>
            </a:r>
            <a:r>
              <a:rPr sz="1200" spc="-55" dirty="0">
                <a:latin typeface="Verdana"/>
                <a:cs typeface="Verdana"/>
              </a:rPr>
              <a:t>ьзов</a:t>
            </a:r>
            <a:r>
              <a:rPr sz="1200" spc="-9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65" dirty="0">
                <a:latin typeface="Verdana"/>
                <a:cs typeface="Verdana"/>
              </a:rPr>
              <a:t>е</a:t>
            </a:r>
            <a:r>
              <a:rPr sz="1200" spc="-60" dirty="0">
                <a:latin typeface="Verdana"/>
                <a:cs typeface="Verdana"/>
              </a:rPr>
              <a:t>л</a:t>
            </a:r>
            <a:r>
              <a:rPr sz="1200" spc="-55" dirty="0">
                <a:latin typeface="Verdana"/>
                <a:cs typeface="Verdana"/>
              </a:rPr>
              <a:t>ьс</a:t>
            </a:r>
            <a:r>
              <a:rPr sz="1200" spc="-50" dirty="0">
                <a:latin typeface="Verdana"/>
                <a:cs typeface="Verdana"/>
              </a:rPr>
              <a:t>кий  </a:t>
            </a:r>
            <a:r>
              <a:rPr sz="1200" spc="-60" dirty="0">
                <a:latin typeface="Verdana"/>
                <a:cs typeface="Verdana"/>
              </a:rPr>
              <a:t>интерфейс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05216" y="3438144"/>
            <a:ext cx="3874135" cy="2246630"/>
          </a:xfrm>
          <a:custGeom>
            <a:avLst/>
            <a:gdLst/>
            <a:ahLst/>
            <a:cxnLst/>
            <a:rect l="l" t="t" r="r" b="b"/>
            <a:pathLst>
              <a:path w="3874134" h="2246629">
                <a:moveTo>
                  <a:pt x="3642359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8" y="2246375"/>
                </a:lnTo>
                <a:lnTo>
                  <a:pt x="3642359" y="2246375"/>
                </a:lnTo>
                <a:lnTo>
                  <a:pt x="3689031" y="2241667"/>
                </a:lnTo>
                <a:lnTo>
                  <a:pt x="3732508" y="2228165"/>
                </a:lnTo>
                <a:lnTo>
                  <a:pt x="3771856" y="2206801"/>
                </a:lnTo>
                <a:lnTo>
                  <a:pt x="3806142" y="2178510"/>
                </a:lnTo>
                <a:lnTo>
                  <a:pt x="3834433" y="2144224"/>
                </a:lnTo>
                <a:lnTo>
                  <a:pt x="3855797" y="2104876"/>
                </a:lnTo>
                <a:lnTo>
                  <a:pt x="3869299" y="2061399"/>
                </a:lnTo>
                <a:lnTo>
                  <a:pt x="3874007" y="2014727"/>
                </a:lnTo>
                <a:lnTo>
                  <a:pt x="3874007" y="231647"/>
                </a:lnTo>
                <a:lnTo>
                  <a:pt x="3869299" y="184976"/>
                </a:lnTo>
                <a:lnTo>
                  <a:pt x="3855797" y="141499"/>
                </a:lnTo>
                <a:lnTo>
                  <a:pt x="3834433" y="102151"/>
                </a:lnTo>
                <a:lnTo>
                  <a:pt x="3806142" y="67865"/>
                </a:lnTo>
                <a:lnTo>
                  <a:pt x="3771856" y="39574"/>
                </a:lnTo>
                <a:lnTo>
                  <a:pt x="3732508" y="18210"/>
                </a:lnTo>
                <a:lnTo>
                  <a:pt x="3689031" y="4708"/>
                </a:lnTo>
                <a:lnTo>
                  <a:pt x="36423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7232" y="923544"/>
            <a:ext cx="3473450" cy="2246630"/>
          </a:xfrm>
          <a:custGeom>
            <a:avLst/>
            <a:gdLst/>
            <a:ahLst/>
            <a:cxnLst/>
            <a:rect l="l" t="t" r="r" b="b"/>
            <a:pathLst>
              <a:path w="3473450" h="2246630">
                <a:moveTo>
                  <a:pt x="3241547" y="0"/>
                </a:moveTo>
                <a:lnTo>
                  <a:pt x="231647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7" y="2246376"/>
                </a:lnTo>
                <a:lnTo>
                  <a:pt x="3241547" y="2246376"/>
                </a:lnTo>
                <a:lnTo>
                  <a:pt x="3288219" y="2241667"/>
                </a:lnTo>
                <a:lnTo>
                  <a:pt x="3331696" y="2228165"/>
                </a:lnTo>
                <a:lnTo>
                  <a:pt x="3371044" y="2206801"/>
                </a:lnTo>
                <a:lnTo>
                  <a:pt x="3405330" y="2178510"/>
                </a:lnTo>
                <a:lnTo>
                  <a:pt x="3433621" y="2144224"/>
                </a:lnTo>
                <a:lnTo>
                  <a:pt x="3454985" y="2104876"/>
                </a:lnTo>
                <a:lnTo>
                  <a:pt x="3468487" y="2061399"/>
                </a:lnTo>
                <a:lnTo>
                  <a:pt x="3473195" y="2014727"/>
                </a:lnTo>
                <a:lnTo>
                  <a:pt x="3473195" y="231647"/>
                </a:lnTo>
                <a:lnTo>
                  <a:pt x="3468487" y="184976"/>
                </a:lnTo>
                <a:lnTo>
                  <a:pt x="3454985" y="141499"/>
                </a:lnTo>
                <a:lnTo>
                  <a:pt x="3433621" y="102151"/>
                </a:lnTo>
                <a:lnTo>
                  <a:pt x="3405330" y="67865"/>
                </a:lnTo>
                <a:lnTo>
                  <a:pt x="3371044" y="39574"/>
                </a:lnTo>
                <a:lnTo>
                  <a:pt x="3331696" y="18210"/>
                </a:lnTo>
                <a:lnTo>
                  <a:pt x="3288219" y="4708"/>
                </a:lnTo>
                <a:lnTo>
                  <a:pt x="32415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46551" y="3169285"/>
            <a:ext cx="1590040" cy="1339215"/>
          </a:xfrm>
          <a:prstGeom prst="rect">
            <a:avLst/>
          </a:prstGeom>
        </p:spPr>
        <p:txBody>
          <a:bodyPr vert="horz" wrap="square" lIns="0" tIns="332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04</a:t>
            </a:r>
            <a:endParaRPr sz="4800">
              <a:latin typeface="Tahoma"/>
              <a:cs typeface="Tahoma"/>
            </a:endParaRPr>
          </a:p>
          <a:p>
            <a:pPr marL="46355">
              <a:lnSpc>
                <a:spcPct val="100000"/>
              </a:lnSpc>
              <a:spcBef>
                <a:spcPts val="630"/>
              </a:spcBef>
            </a:pPr>
            <a:r>
              <a:rPr sz="1200" spc="-55" dirty="0">
                <a:latin typeface="Verdana"/>
                <a:cs typeface="Verdana"/>
              </a:rPr>
              <a:t>Интерпретируемость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42347" y="923544"/>
            <a:ext cx="2085339" cy="2246630"/>
          </a:xfrm>
          <a:custGeom>
            <a:avLst/>
            <a:gdLst/>
            <a:ahLst/>
            <a:cxnLst/>
            <a:rect l="l" t="t" r="r" b="b"/>
            <a:pathLst>
              <a:path w="2085340" h="2246630">
                <a:moveTo>
                  <a:pt x="1869821" y="0"/>
                </a:moveTo>
                <a:lnTo>
                  <a:pt x="215010" y="0"/>
                </a:lnTo>
                <a:lnTo>
                  <a:pt x="165711" y="5678"/>
                </a:lnTo>
                <a:lnTo>
                  <a:pt x="120455" y="21854"/>
                </a:lnTo>
                <a:lnTo>
                  <a:pt x="80533" y="47236"/>
                </a:lnTo>
                <a:lnTo>
                  <a:pt x="47236" y="80533"/>
                </a:lnTo>
                <a:lnTo>
                  <a:pt x="21854" y="120455"/>
                </a:lnTo>
                <a:lnTo>
                  <a:pt x="5678" y="165711"/>
                </a:lnTo>
                <a:lnTo>
                  <a:pt x="0" y="215010"/>
                </a:lnTo>
                <a:lnTo>
                  <a:pt x="0" y="2031364"/>
                </a:lnTo>
                <a:lnTo>
                  <a:pt x="5678" y="2080664"/>
                </a:lnTo>
                <a:lnTo>
                  <a:pt x="21854" y="2125920"/>
                </a:lnTo>
                <a:lnTo>
                  <a:pt x="47236" y="2165842"/>
                </a:lnTo>
                <a:lnTo>
                  <a:pt x="80533" y="2199139"/>
                </a:lnTo>
                <a:lnTo>
                  <a:pt x="120455" y="2224521"/>
                </a:lnTo>
                <a:lnTo>
                  <a:pt x="165711" y="2240697"/>
                </a:lnTo>
                <a:lnTo>
                  <a:pt x="215010" y="2246376"/>
                </a:lnTo>
                <a:lnTo>
                  <a:pt x="1869821" y="2246376"/>
                </a:lnTo>
                <a:lnTo>
                  <a:pt x="1919120" y="2240697"/>
                </a:lnTo>
                <a:lnTo>
                  <a:pt x="1964376" y="2224521"/>
                </a:lnTo>
                <a:lnTo>
                  <a:pt x="2004298" y="2199139"/>
                </a:lnTo>
                <a:lnTo>
                  <a:pt x="2037595" y="2165842"/>
                </a:lnTo>
                <a:lnTo>
                  <a:pt x="2062977" y="2125920"/>
                </a:lnTo>
                <a:lnTo>
                  <a:pt x="2079153" y="2080664"/>
                </a:lnTo>
                <a:lnTo>
                  <a:pt x="2084831" y="2031364"/>
                </a:lnTo>
                <a:lnTo>
                  <a:pt x="2084831" y="215010"/>
                </a:lnTo>
                <a:lnTo>
                  <a:pt x="2079153" y="165711"/>
                </a:lnTo>
                <a:lnTo>
                  <a:pt x="2062977" y="120455"/>
                </a:lnTo>
                <a:lnTo>
                  <a:pt x="2037595" y="80533"/>
                </a:lnTo>
                <a:lnTo>
                  <a:pt x="2004298" y="47236"/>
                </a:lnTo>
                <a:lnTo>
                  <a:pt x="1964376" y="21854"/>
                </a:lnTo>
                <a:lnTo>
                  <a:pt x="1919120" y="5678"/>
                </a:lnTo>
                <a:lnTo>
                  <a:pt x="186982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06816" y="3268217"/>
            <a:ext cx="3209290" cy="192913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72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06</a:t>
            </a:r>
            <a:endParaRPr sz="4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1200" spc="-60" dirty="0">
                <a:latin typeface="Verdana"/>
                <a:cs typeface="Verdana"/>
              </a:rPr>
              <a:t>В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25" dirty="0">
                <a:latin typeface="Verdana"/>
                <a:cs typeface="Verdana"/>
              </a:rPr>
              <a:t>т</a:t>
            </a:r>
            <a:r>
              <a:rPr sz="1200" spc="-80" dirty="0">
                <a:latin typeface="Verdana"/>
                <a:cs typeface="Verdana"/>
              </a:rPr>
              <a:t>упле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60" dirty="0">
                <a:latin typeface="Verdana"/>
                <a:cs typeface="Verdana"/>
              </a:rPr>
              <a:t>е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к</a:t>
            </a:r>
            <a:r>
              <a:rPr sz="1200" spc="-30" dirty="0">
                <a:latin typeface="Verdana"/>
                <a:cs typeface="Verdana"/>
              </a:rPr>
              <a:t>ом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нд</a:t>
            </a:r>
            <a:r>
              <a:rPr sz="1200" spc="-85" dirty="0">
                <a:latin typeface="Verdana"/>
                <a:cs typeface="Verdana"/>
              </a:rPr>
              <a:t>ы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</a:t>
            </a:r>
            <a:r>
              <a:rPr sz="1200" spc="-60" dirty="0">
                <a:latin typeface="Verdana"/>
                <a:cs typeface="Verdana"/>
              </a:rPr>
              <a:t>умен</a:t>
            </a:r>
            <a:r>
              <a:rPr sz="1200" spc="-50" dirty="0">
                <a:latin typeface="Verdana"/>
                <a:cs typeface="Verdana"/>
              </a:rPr>
              <a:t>ие  </a:t>
            </a:r>
            <a:r>
              <a:rPr sz="1200" spc="-60" dirty="0">
                <a:latin typeface="Verdana"/>
                <a:cs typeface="Verdana"/>
              </a:rPr>
              <a:t>презентовать </a:t>
            </a:r>
            <a:r>
              <a:rPr sz="1200" spc="-80" dirty="0">
                <a:latin typeface="Verdana"/>
                <a:cs typeface="Verdana"/>
              </a:rPr>
              <a:t>результаты </a:t>
            </a:r>
            <a:r>
              <a:rPr sz="1200" spc="-55" dirty="0">
                <a:latin typeface="Verdana"/>
                <a:cs typeface="Verdana"/>
              </a:rPr>
              <a:t>своей </a:t>
            </a:r>
            <a:r>
              <a:rPr sz="1200" spc="-75" dirty="0">
                <a:latin typeface="Verdana"/>
                <a:cs typeface="Verdana"/>
              </a:rPr>
              <a:t>работы, 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50" dirty="0">
                <a:latin typeface="Verdana"/>
                <a:cs typeface="Verdana"/>
              </a:rPr>
              <a:t>троить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50" dirty="0">
                <a:latin typeface="Verdana"/>
                <a:cs typeface="Verdana"/>
              </a:rPr>
              <a:t>ог</a:t>
            </a:r>
            <a:r>
              <a:rPr sz="1200" spc="-75" dirty="0">
                <a:latin typeface="Verdana"/>
                <a:cs typeface="Verdana"/>
              </a:rPr>
              <a:t>ичны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14" dirty="0">
                <a:latin typeface="Verdana"/>
                <a:cs typeface="Verdana"/>
              </a:rPr>
              <a:t>,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70" dirty="0">
                <a:latin typeface="Verdana"/>
                <a:cs typeface="Verdana"/>
              </a:rPr>
              <a:t>он</a:t>
            </a:r>
            <a:r>
              <a:rPr sz="1200" spc="-60" dirty="0">
                <a:latin typeface="Verdana"/>
                <a:cs typeface="Verdana"/>
              </a:rPr>
              <a:t>я</a:t>
            </a:r>
            <a:r>
              <a:rPr sz="1200" spc="-55" dirty="0">
                <a:latin typeface="Verdana"/>
                <a:cs typeface="Verdana"/>
              </a:rPr>
              <a:t>тн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55" dirty="0">
                <a:latin typeface="Verdana"/>
                <a:cs typeface="Verdana"/>
              </a:rPr>
              <a:t>ересн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70" dirty="0">
                <a:latin typeface="Verdana"/>
                <a:cs typeface="Verdana"/>
              </a:rPr>
              <a:t>ра</a:t>
            </a:r>
            <a:r>
              <a:rPr sz="1200" spc="-60" dirty="0">
                <a:latin typeface="Verdana"/>
                <a:cs typeface="Verdana"/>
              </a:rPr>
              <a:t>с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70" dirty="0">
                <a:latin typeface="Verdana"/>
                <a:cs typeface="Verdana"/>
              </a:rPr>
              <a:t>к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30" dirty="0">
                <a:latin typeface="Verdana"/>
                <a:cs typeface="Verdana"/>
              </a:rPr>
              <a:t>з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д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80" dirty="0">
                <a:latin typeface="Verdana"/>
                <a:cs typeface="Verdana"/>
              </a:rPr>
              <a:t>я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резен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0" dirty="0">
                <a:latin typeface="Verdana"/>
                <a:cs typeface="Verdana"/>
              </a:rPr>
              <a:t>ции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ре</a:t>
            </a:r>
            <a:r>
              <a:rPr sz="1200" spc="-60" dirty="0">
                <a:latin typeface="Verdana"/>
                <a:cs typeface="Verdana"/>
              </a:rPr>
              <a:t>з</a:t>
            </a:r>
            <a:r>
              <a:rPr sz="1200" spc="-140" dirty="0">
                <a:latin typeface="Verdana"/>
                <a:cs typeface="Verdana"/>
              </a:rPr>
              <a:t>у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140" dirty="0">
                <a:latin typeface="Verdana"/>
                <a:cs typeface="Verdana"/>
              </a:rPr>
              <a:t>ь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11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55" dirty="0">
                <a:latin typeface="Verdana"/>
                <a:cs typeface="Verdana"/>
              </a:rPr>
              <a:t>ов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55" dirty="0">
                <a:latin typeface="Verdana"/>
                <a:cs typeface="Verdana"/>
              </a:rPr>
              <a:t>вое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80" dirty="0">
                <a:latin typeface="Verdana"/>
                <a:cs typeface="Verdana"/>
              </a:rPr>
              <a:t>работы)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21297" y="681261"/>
            <a:ext cx="2917825" cy="207327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pc="-180" dirty="0">
                <a:solidFill>
                  <a:srgbClr val="01FF2F"/>
                </a:solidFill>
              </a:rPr>
              <a:t>01</a:t>
            </a: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b="0" spc="-20" dirty="0">
                <a:latin typeface="Verdana"/>
                <a:cs typeface="Verdana"/>
              </a:rPr>
              <a:t>Р</a:t>
            </a:r>
            <a:r>
              <a:rPr sz="1200" b="0" spc="-65" dirty="0">
                <a:latin typeface="Verdana"/>
                <a:cs typeface="Verdana"/>
              </a:rPr>
              <a:t>е</a:t>
            </a:r>
            <a:r>
              <a:rPr sz="1200" b="0" spc="-60" dirty="0">
                <a:latin typeface="Verdana"/>
                <a:cs typeface="Verdana"/>
              </a:rPr>
              <a:t>л</a:t>
            </a:r>
            <a:r>
              <a:rPr sz="1200" b="0" spc="-55" dirty="0">
                <a:latin typeface="Verdana"/>
                <a:cs typeface="Verdana"/>
              </a:rPr>
              <a:t>евантнос</a:t>
            </a:r>
            <a:r>
              <a:rPr sz="1200" b="0" spc="-50" dirty="0">
                <a:latin typeface="Verdana"/>
                <a:cs typeface="Verdana"/>
              </a:rPr>
              <a:t>т</a:t>
            </a:r>
            <a:r>
              <a:rPr sz="1200" b="0" spc="-65" dirty="0">
                <a:latin typeface="Verdana"/>
                <a:cs typeface="Verdana"/>
              </a:rPr>
              <a:t>ь</a:t>
            </a:r>
            <a:r>
              <a:rPr sz="1200" b="0" spc="-155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0" dirty="0">
                <a:latin typeface="Verdana"/>
                <a:cs typeface="Verdana"/>
              </a:rPr>
              <a:t>ос</a:t>
            </a:r>
            <a:r>
              <a:rPr sz="1200" b="0" spc="-45" dirty="0">
                <a:latin typeface="Verdana"/>
                <a:cs typeface="Verdana"/>
              </a:rPr>
              <a:t>т</a:t>
            </a:r>
            <a:r>
              <a:rPr sz="1200" b="0" spc="-85" dirty="0">
                <a:latin typeface="Verdana"/>
                <a:cs typeface="Verdana"/>
              </a:rPr>
              <a:t>а</a:t>
            </a:r>
            <a:r>
              <a:rPr sz="1200" b="0" spc="-55" dirty="0">
                <a:latin typeface="Verdana"/>
                <a:cs typeface="Verdana"/>
              </a:rPr>
              <a:t>вл</a:t>
            </a:r>
            <a:r>
              <a:rPr sz="1200" b="0" spc="-60" dirty="0">
                <a:latin typeface="Verdana"/>
                <a:cs typeface="Verdana"/>
              </a:rPr>
              <a:t>енно</a:t>
            </a:r>
            <a:r>
              <a:rPr sz="1200" b="0" spc="-65" dirty="0">
                <a:latin typeface="Verdana"/>
                <a:cs typeface="Verdana"/>
              </a:rPr>
              <a:t>й</a:t>
            </a:r>
            <a:r>
              <a:rPr sz="1200" b="0" spc="-145" dirty="0">
                <a:latin typeface="Verdana"/>
                <a:cs typeface="Verdana"/>
              </a:rPr>
              <a:t> </a:t>
            </a:r>
            <a:r>
              <a:rPr sz="1200" b="0" spc="-55" dirty="0">
                <a:latin typeface="Verdana"/>
                <a:cs typeface="Verdana"/>
              </a:rPr>
              <a:t>з</a:t>
            </a:r>
            <a:r>
              <a:rPr sz="1200" b="0" spc="-45" dirty="0">
                <a:latin typeface="Verdana"/>
                <a:cs typeface="Verdana"/>
              </a:rPr>
              <a:t>а</a:t>
            </a:r>
            <a:r>
              <a:rPr sz="1200" b="0" spc="-30" dirty="0">
                <a:latin typeface="Verdana"/>
                <a:cs typeface="Verdana"/>
              </a:rPr>
              <a:t>д</a:t>
            </a:r>
            <a:r>
              <a:rPr sz="1200" b="0" spc="-100" dirty="0">
                <a:latin typeface="Verdana"/>
                <a:cs typeface="Verdana"/>
              </a:rPr>
              <a:t>а</a:t>
            </a:r>
            <a:r>
              <a:rPr sz="1200" b="0" spc="-55" dirty="0">
                <a:latin typeface="Verdana"/>
                <a:cs typeface="Verdana"/>
              </a:rPr>
              <a:t>че  </a:t>
            </a:r>
            <a:r>
              <a:rPr sz="1200" b="0" spc="-70" dirty="0">
                <a:latin typeface="Verdana"/>
                <a:cs typeface="Verdana"/>
              </a:rPr>
              <a:t>(команда </a:t>
            </a:r>
            <a:r>
              <a:rPr sz="1200" b="0" spc="-65" dirty="0">
                <a:latin typeface="Verdana"/>
                <a:cs typeface="Verdana"/>
              </a:rPr>
              <a:t>погрузилась </a:t>
            </a:r>
            <a:r>
              <a:rPr sz="1200" b="0" spc="-45" dirty="0">
                <a:latin typeface="Verdana"/>
                <a:cs typeface="Verdana"/>
              </a:rPr>
              <a:t>в </a:t>
            </a:r>
            <a:r>
              <a:rPr sz="1200" b="0" spc="-70" dirty="0">
                <a:latin typeface="Verdana"/>
                <a:cs typeface="Verdana"/>
              </a:rPr>
              <a:t>отрасль, </a:t>
            </a:r>
            <a:r>
              <a:rPr sz="1200" b="0" spc="-65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5" dirty="0">
                <a:latin typeface="Verdana"/>
                <a:cs typeface="Verdana"/>
              </a:rPr>
              <a:t>р</a:t>
            </a:r>
            <a:r>
              <a:rPr sz="1200" b="0" spc="-45" dirty="0">
                <a:latin typeface="Verdana"/>
                <a:cs typeface="Verdana"/>
              </a:rPr>
              <a:t>о</a:t>
            </a:r>
            <a:r>
              <a:rPr sz="1200" b="0" spc="-70" dirty="0">
                <a:latin typeface="Verdana"/>
                <a:cs typeface="Verdana"/>
              </a:rPr>
              <a:t>бл</a:t>
            </a:r>
            <a:r>
              <a:rPr sz="1200" b="0" spc="-30" dirty="0">
                <a:latin typeface="Verdana"/>
                <a:cs typeface="Verdana"/>
              </a:rPr>
              <a:t>ем</a:t>
            </a:r>
            <a:r>
              <a:rPr sz="1200" b="0" spc="-110" dirty="0">
                <a:latin typeface="Verdana"/>
                <a:cs typeface="Verdana"/>
              </a:rPr>
              <a:t>а</a:t>
            </a:r>
            <a:r>
              <a:rPr sz="1200" b="0" spc="-90" dirty="0">
                <a:latin typeface="Verdana"/>
                <a:cs typeface="Verdana"/>
              </a:rPr>
              <a:t>тику;</a:t>
            </a:r>
            <a:r>
              <a:rPr sz="1200" b="0" spc="-150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0" dirty="0">
                <a:latin typeface="Verdana"/>
                <a:cs typeface="Verdana"/>
              </a:rPr>
              <a:t>ре</a:t>
            </a:r>
            <a:r>
              <a:rPr sz="1200" b="0" spc="-35" dirty="0">
                <a:latin typeface="Verdana"/>
                <a:cs typeface="Verdana"/>
              </a:rPr>
              <a:t>д</a:t>
            </a:r>
            <a:r>
              <a:rPr sz="1200" b="0" spc="-70" dirty="0">
                <a:latin typeface="Verdana"/>
                <a:cs typeface="Verdana"/>
              </a:rPr>
              <a:t>л</a:t>
            </a:r>
            <a:r>
              <a:rPr sz="1200" b="0" spc="-85" dirty="0">
                <a:latin typeface="Verdana"/>
                <a:cs typeface="Verdana"/>
              </a:rPr>
              <a:t>о</a:t>
            </a:r>
            <a:r>
              <a:rPr sz="1200" b="0" spc="-60" dirty="0">
                <a:latin typeface="Verdana"/>
                <a:cs typeface="Verdana"/>
              </a:rPr>
              <a:t>женное</a:t>
            </a:r>
            <a:r>
              <a:rPr sz="1200" b="0" spc="-145" dirty="0">
                <a:latin typeface="Verdana"/>
                <a:cs typeface="Verdana"/>
              </a:rPr>
              <a:t> </a:t>
            </a:r>
            <a:r>
              <a:rPr sz="1200" b="0" spc="-70" dirty="0">
                <a:latin typeface="Verdana"/>
                <a:cs typeface="Verdana"/>
              </a:rPr>
              <a:t>реш</a:t>
            </a:r>
            <a:r>
              <a:rPr sz="1200" b="0" spc="-60" dirty="0">
                <a:latin typeface="Verdana"/>
                <a:cs typeface="Verdana"/>
              </a:rPr>
              <a:t>ен</a:t>
            </a:r>
            <a:r>
              <a:rPr sz="1200" b="0" spc="-50" dirty="0">
                <a:latin typeface="Verdana"/>
                <a:cs typeface="Verdana"/>
              </a:rPr>
              <a:t>ие  </a:t>
            </a:r>
            <a:r>
              <a:rPr sz="1200" b="0" spc="-60" dirty="0">
                <a:latin typeface="Verdana"/>
                <a:cs typeface="Verdana"/>
              </a:rPr>
              <a:t>со</a:t>
            </a:r>
            <a:r>
              <a:rPr sz="1200" b="0" spc="-75" dirty="0">
                <a:latin typeface="Verdana"/>
                <a:cs typeface="Verdana"/>
              </a:rPr>
              <a:t>о</a:t>
            </a:r>
            <a:r>
              <a:rPr sz="1200" b="0" spc="-45" dirty="0">
                <a:latin typeface="Verdana"/>
                <a:cs typeface="Verdana"/>
              </a:rPr>
              <a:t>тв</a:t>
            </a:r>
            <a:r>
              <a:rPr sz="1200" b="0" spc="-65" dirty="0">
                <a:latin typeface="Verdana"/>
                <a:cs typeface="Verdana"/>
              </a:rPr>
              <a:t>е</a:t>
            </a:r>
            <a:r>
              <a:rPr sz="1200" b="0" spc="-45" dirty="0">
                <a:latin typeface="Verdana"/>
                <a:cs typeface="Verdana"/>
              </a:rPr>
              <a:t>тс</a:t>
            </a:r>
            <a:r>
              <a:rPr sz="1200" b="0" spc="-35" dirty="0">
                <a:latin typeface="Verdana"/>
                <a:cs typeface="Verdana"/>
              </a:rPr>
              <a:t>т</a:t>
            </a:r>
            <a:r>
              <a:rPr sz="1200" b="0" spc="-55" dirty="0">
                <a:latin typeface="Verdana"/>
                <a:cs typeface="Verdana"/>
              </a:rPr>
              <a:t>в</a:t>
            </a:r>
            <a:r>
              <a:rPr sz="1200" b="0" spc="-85" dirty="0">
                <a:latin typeface="Verdana"/>
                <a:cs typeface="Verdana"/>
              </a:rPr>
              <a:t>у</a:t>
            </a:r>
            <a:r>
              <a:rPr sz="1200" b="0" spc="-95" dirty="0">
                <a:latin typeface="Verdana"/>
                <a:cs typeface="Verdana"/>
              </a:rPr>
              <a:t>е</a:t>
            </a:r>
            <a:r>
              <a:rPr sz="1200" b="0" spc="-30" dirty="0">
                <a:latin typeface="Verdana"/>
                <a:cs typeface="Verdana"/>
              </a:rPr>
              <a:t>т</a:t>
            </a:r>
            <a:r>
              <a:rPr sz="1200" b="0" spc="-135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0" dirty="0">
                <a:latin typeface="Verdana"/>
                <a:cs typeface="Verdana"/>
              </a:rPr>
              <a:t>ос</a:t>
            </a:r>
            <a:r>
              <a:rPr sz="1200" b="0" spc="-45" dirty="0">
                <a:latin typeface="Verdana"/>
                <a:cs typeface="Verdana"/>
              </a:rPr>
              <a:t>т</a:t>
            </a:r>
            <a:r>
              <a:rPr sz="1200" b="0" spc="-85" dirty="0">
                <a:latin typeface="Verdana"/>
                <a:cs typeface="Verdana"/>
              </a:rPr>
              <a:t>а</a:t>
            </a:r>
            <a:r>
              <a:rPr sz="1200" b="0" spc="-55" dirty="0">
                <a:latin typeface="Verdana"/>
                <a:cs typeface="Verdana"/>
              </a:rPr>
              <a:t>вл</a:t>
            </a:r>
            <a:r>
              <a:rPr sz="1200" b="0" spc="-60" dirty="0">
                <a:latin typeface="Verdana"/>
                <a:cs typeface="Verdana"/>
              </a:rPr>
              <a:t>енно</a:t>
            </a:r>
            <a:r>
              <a:rPr sz="1200" b="0" spc="-65" dirty="0">
                <a:latin typeface="Verdana"/>
                <a:cs typeface="Verdana"/>
              </a:rPr>
              <a:t>й</a:t>
            </a:r>
            <a:r>
              <a:rPr sz="1200" b="0" spc="-160" dirty="0">
                <a:latin typeface="Verdana"/>
                <a:cs typeface="Verdana"/>
              </a:rPr>
              <a:t> </a:t>
            </a:r>
            <a:r>
              <a:rPr sz="1200" b="0" spc="-55" dirty="0">
                <a:latin typeface="Verdana"/>
                <a:cs typeface="Verdana"/>
              </a:rPr>
              <a:t>з</a:t>
            </a:r>
            <a:r>
              <a:rPr sz="1200" b="0" spc="-45" dirty="0">
                <a:latin typeface="Verdana"/>
                <a:cs typeface="Verdana"/>
              </a:rPr>
              <a:t>а</a:t>
            </a:r>
            <a:r>
              <a:rPr sz="1200" b="0" spc="-30" dirty="0">
                <a:latin typeface="Verdana"/>
                <a:cs typeface="Verdana"/>
              </a:rPr>
              <a:t>д</a:t>
            </a:r>
            <a:r>
              <a:rPr sz="1200" b="0" spc="-100" dirty="0">
                <a:latin typeface="Verdana"/>
                <a:cs typeface="Verdana"/>
              </a:rPr>
              <a:t>а</a:t>
            </a:r>
            <a:r>
              <a:rPr sz="1200" b="0" spc="-70" dirty="0">
                <a:latin typeface="Verdana"/>
                <a:cs typeface="Verdana"/>
              </a:rPr>
              <a:t>че</a:t>
            </a:r>
            <a:r>
              <a:rPr sz="1200" b="0" spc="-170" dirty="0">
                <a:latin typeface="Verdana"/>
                <a:cs typeface="Verdana"/>
              </a:rPr>
              <a:t>;  </a:t>
            </a:r>
            <a:r>
              <a:rPr sz="1200" b="0" spc="-60" dirty="0">
                <a:latin typeface="Verdana"/>
                <a:cs typeface="Verdana"/>
              </a:rPr>
              <a:t>проблема</a:t>
            </a:r>
            <a:r>
              <a:rPr sz="1200" b="0" spc="-150" dirty="0">
                <a:latin typeface="Verdana"/>
                <a:cs typeface="Verdana"/>
              </a:rPr>
              <a:t> </a:t>
            </a:r>
            <a:r>
              <a:rPr sz="1200" b="0" spc="-65" dirty="0">
                <a:latin typeface="Verdana"/>
                <a:cs typeface="Verdana"/>
              </a:rPr>
              <a:t>и</a:t>
            </a:r>
            <a:r>
              <a:rPr sz="1200" b="0" spc="-130" dirty="0">
                <a:latin typeface="Verdana"/>
                <a:cs typeface="Verdana"/>
              </a:rPr>
              <a:t> </a:t>
            </a:r>
            <a:r>
              <a:rPr sz="1200" b="0" spc="-65" dirty="0">
                <a:latin typeface="Verdana"/>
                <a:cs typeface="Verdana"/>
              </a:rPr>
              <a:t>решение</a:t>
            </a:r>
            <a:r>
              <a:rPr sz="1200" b="0" spc="-130" dirty="0">
                <a:latin typeface="Verdana"/>
                <a:cs typeface="Verdana"/>
              </a:rPr>
              <a:t> </a:t>
            </a:r>
            <a:r>
              <a:rPr sz="1200" b="0" spc="-70" dirty="0">
                <a:latin typeface="Verdana"/>
                <a:cs typeface="Verdana"/>
              </a:rPr>
              <a:t>структурированы)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51211" y="681261"/>
            <a:ext cx="1176020" cy="189039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4800" b="1" spc="-175" dirty="0">
                <a:solidFill>
                  <a:srgbClr val="01FF2F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60" dirty="0">
                <a:latin typeface="Verdana"/>
                <a:cs typeface="Verdana"/>
              </a:rPr>
              <a:t>Уровень 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реализации 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(концепция/ 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р</a:t>
            </a:r>
            <a:r>
              <a:rPr sz="1200" spc="-70" dirty="0">
                <a:latin typeface="Verdana"/>
                <a:cs typeface="Verdana"/>
              </a:rPr>
              <a:t>о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о</a:t>
            </a:r>
            <a:r>
              <a:rPr sz="1200" spc="-60" dirty="0">
                <a:latin typeface="Verdana"/>
                <a:cs typeface="Verdana"/>
              </a:rPr>
              <a:t>тип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т</a:t>
            </a:r>
            <a:r>
              <a:rPr sz="1200" spc="-85" dirty="0">
                <a:latin typeface="Verdana"/>
                <a:cs typeface="Verdana"/>
              </a:rPr>
              <a:t>.</a:t>
            </a:r>
            <a:r>
              <a:rPr sz="1200" spc="-5" dirty="0">
                <a:latin typeface="Verdana"/>
                <a:cs typeface="Verdana"/>
              </a:rPr>
              <a:t>д</a:t>
            </a:r>
            <a:r>
              <a:rPr sz="1200" spc="-130" dirty="0">
                <a:latin typeface="Verdana"/>
                <a:cs typeface="Verdana"/>
              </a:rPr>
              <a:t>.)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609" y="6262459"/>
            <a:ext cx="251002" cy="2264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989" y="6262459"/>
            <a:ext cx="251002" cy="2264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368" y="6262459"/>
            <a:ext cx="251002" cy="2264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1089" y="6262459"/>
            <a:ext cx="248237" cy="2264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1653" y="6262459"/>
            <a:ext cx="251002" cy="2264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32" y="6262459"/>
            <a:ext cx="251002" cy="2264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8413" y="6262459"/>
            <a:ext cx="251002" cy="2264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3317" y="6262459"/>
            <a:ext cx="251002" cy="2264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696" y="6262459"/>
            <a:ext cx="251002" cy="2264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0077" y="6262459"/>
            <a:ext cx="251002" cy="2264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3456" y="6262459"/>
            <a:ext cx="251002" cy="2264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8360" y="6262459"/>
            <a:ext cx="251002" cy="2264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741" y="6262459"/>
            <a:ext cx="251002" cy="22643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5545835" y="3488435"/>
            <a:ext cx="2344420" cy="2246630"/>
          </a:xfrm>
          <a:custGeom>
            <a:avLst/>
            <a:gdLst/>
            <a:ahLst/>
            <a:cxnLst/>
            <a:rect l="l" t="t" r="r" b="b"/>
            <a:pathLst>
              <a:path w="2344420" h="2246629">
                <a:moveTo>
                  <a:pt x="2112264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417"/>
                </a:lnTo>
                <a:lnTo>
                  <a:pt x="18210" y="2104902"/>
                </a:lnTo>
                <a:lnTo>
                  <a:pt x="39574" y="2144252"/>
                </a:lnTo>
                <a:lnTo>
                  <a:pt x="67865" y="2178534"/>
                </a:lnTo>
                <a:lnTo>
                  <a:pt x="102151" y="2206818"/>
                </a:lnTo>
                <a:lnTo>
                  <a:pt x="141499" y="2228174"/>
                </a:lnTo>
                <a:lnTo>
                  <a:pt x="184976" y="2241670"/>
                </a:lnTo>
                <a:lnTo>
                  <a:pt x="231648" y="2246376"/>
                </a:lnTo>
                <a:lnTo>
                  <a:pt x="2112264" y="2246376"/>
                </a:lnTo>
                <a:lnTo>
                  <a:pt x="2158935" y="2241670"/>
                </a:lnTo>
                <a:lnTo>
                  <a:pt x="2202412" y="2228174"/>
                </a:lnTo>
                <a:lnTo>
                  <a:pt x="2241760" y="2206818"/>
                </a:lnTo>
                <a:lnTo>
                  <a:pt x="2276046" y="2178534"/>
                </a:lnTo>
                <a:lnTo>
                  <a:pt x="2304337" y="2144252"/>
                </a:lnTo>
                <a:lnTo>
                  <a:pt x="2325701" y="2104902"/>
                </a:lnTo>
                <a:lnTo>
                  <a:pt x="2339203" y="2061417"/>
                </a:lnTo>
                <a:lnTo>
                  <a:pt x="2343912" y="2014727"/>
                </a:lnTo>
                <a:lnTo>
                  <a:pt x="2343912" y="231647"/>
                </a:lnTo>
                <a:lnTo>
                  <a:pt x="2339203" y="184976"/>
                </a:lnTo>
                <a:lnTo>
                  <a:pt x="2325701" y="141499"/>
                </a:lnTo>
                <a:lnTo>
                  <a:pt x="2304337" y="102151"/>
                </a:lnTo>
                <a:lnTo>
                  <a:pt x="2276046" y="67865"/>
                </a:lnTo>
                <a:lnTo>
                  <a:pt x="2241760" y="39574"/>
                </a:lnTo>
                <a:lnTo>
                  <a:pt x="2202412" y="18210"/>
                </a:lnTo>
                <a:lnTo>
                  <a:pt x="2158935" y="4708"/>
                </a:lnTo>
                <a:lnTo>
                  <a:pt x="21122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38240" y="3173221"/>
            <a:ext cx="1687830" cy="152146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05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latin typeface="Verdana"/>
                <a:cs typeface="Verdana"/>
              </a:rPr>
              <a:t>Р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70" dirty="0">
                <a:latin typeface="Verdana"/>
                <a:cs typeface="Verdana"/>
              </a:rPr>
              <a:t>ч</a:t>
            </a:r>
            <a:r>
              <a:rPr sz="1200" spc="-80" dirty="0">
                <a:latin typeface="Verdana"/>
                <a:cs typeface="Verdana"/>
              </a:rPr>
              <a:t>е</a:t>
            </a:r>
            <a:r>
              <a:rPr sz="1200" spc="-30" dirty="0">
                <a:latin typeface="Verdana"/>
                <a:cs typeface="Verdana"/>
              </a:rPr>
              <a:t>т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э</a:t>
            </a:r>
            <a:r>
              <a:rPr sz="1200" spc="-80" dirty="0">
                <a:latin typeface="Verdana"/>
                <a:cs typeface="Verdana"/>
              </a:rPr>
              <a:t>к</a:t>
            </a:r>
            <a:r>
              <a:rPr sz="1200" spc="-45" dirty="0">
                <a:latin typeface="Verdana"/>
                <a:cs typeface="Verdana"/>
              </a:rPr>
              <a:t>оном</a:t>
            </a:r>
            <a:r>
              <a:rPr sz="1200" spc="-75" dirty="0">
                <a:latin typeface="Verdana"/>
                <a:cs typeface="Verdana"/>
              </a:rPr>
              <a:t>ич</a:t>
            </a:r>
            <a:r>
              <a:rPr sz="1200" spc="-55" dirty="0">
                <a:latin typeface="Verdana"/>
                <a:cs typeface="Verdana"/>
              </a:rPr>
              <a:t>еских  </a:t>
            </a:r>
            <a:r>
              <a:rPr sz="1200" spc="-65" dirty="0">
                <a:latin typeface="Verdana"/>
                <a:cs typeface="Verdana"/>
              </a:rPr>
              <a:t>коэффициентов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7</a:t>
            </a:fld>
            <a:endParaRPr spc="-4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B84D031-C208-BA97-A821-D5919034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E0EB0B3C-8CA6-3659-587C-D69A60C371D0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BF958600-7086-F2FE-5F49-9E2C893D7A45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E8552E55-B27F-975D-755F-561DDAB6CBEC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38A5088D-51DE-72A4-2690-28149B2E1F48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3F605CC3-D352-175E-C662-351D779C0C9A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8CF9718E-6D1B-62F5-7632-768A26C90438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1DC22EB0-4F8D-75D4-8DFF-A1F879C806E2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B39FBFE4-3ADA-8342-4098-7822AA87EFB8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Рисунок 42">
            <a:extLst>
              <a:ext uri="{FF2B5EF4-FFF2-40B4-BE49-F238E27FC236}">
                <a16:creationId xmlns:a16="http://schemas.microsoft.com/office/drawing/2014/main" id="{69C9B874-005D-1531-010B-383BB272D102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59805" cy="3035935"/>
          </a:xfrm>
          <a:custGeom>
            <a:avLst/>
            <a:gdLst/>
            <a:ahLst/>
            <a:cxnLst/>
            <a:rect l="l" t="t" r="r" b="b"/>
            <a:pathLst>
              <a:path w="6059805" h="3035935">
                <a:moveTo>
                  <a:pt x="6059424" y="0"/>
                </a:moveTo>
                <a:lnTo>
                  <a:pt x="0" y="0"/>
                </a:lnTo>
                <a:lnTo>
                  <a:pt x="0" y="3035341"/>
                </a:lnTo>
                <a:lnTo>
                  <a:pt x="8670" y="3035808"/>
                </a:lnTo>
                <a:lnTo>
                  <a:pt x="5634736" y="3035808"/>
                </a:lnTo>
                <a:lnTo>
                  <a:pt x="5681013" y="3033316"/>
                </a:lnTo>
                <a:lnTo>
                  <a:pt x="5725847" y="3026013"/>
                </a:lnTo>
                <a:lnTo>
                  <a:pt x="5768978" y="3014159"/>
                </a:lnTo>
                <a:lnTo>
                  <a:pt x="5810146" y="2998011"/>
                </a:lnTo>
                <a:lnTo>
                  <a:pt x="5849093" y="2977830"/>
                </a:lnTo>
                <a:lnTo>
                  <a:pt x="5885559" y="2953873"/>
                </a:lnTo>
                <a:lnTo>
                  <a:pt x="5919287" y="2926401"/>
                </a:lnTo>
                <a:lnTo>
                  <a:pt x="5950017" y="2895671"/>
                </a:lnTo>
                <a:lnTo>
                  <a:pt x="5977489" y="2861943"/>
                </a:lnTo>
                <a:lnTo>
                  <a:pt x="6001446" y="2825477"/>
                </a:lnTo>
                <a:lnTo>
                  <a:pt x="6021627" y="2786530"/>
                </a:lnTo>
                <a:lnTo>
                  <a:pt x="6037775" y="2745362"/>
                </a:lnTo>
                <a:lnTo>
                  <a:pt x="6049629" y="2702231"/>
                </a:lnTo>
                <a:lnTo>
                  <a:pt x="6056932" y="2657397"/>
                </a:lnTo>
                <a:lnTo>
                  <a:pt x="6059424" y="2611120"/>
                </a:lnTo>
                <a:lnTo>
                  <a:pt x="6059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3124200"/>
            <a:ext cx="5847715" cy="2642870"/>
          </a:xfrm>
          <a:custGeom>
            <a:avLst/>
            <a:gdLst/>
            <a:ahLst/>
            <a:cxnLst/>
            <a:rect l="l" t="t" r="r" b="b"/>
            <a:pathLst>
              <a:path w="5847715" h="2642870">
                <a:moveTo>
                  <a:pt x="5468747" y="0"/>
                </a:moveTo>
                <a:lnTo>
                  <a:pt x="378790" y="0"/>
                </a:lnTo>
                <a:lnTo>
                  <a:pt x="331276" y="2950"/>
                </a:lnTo>
                <a:lnTo>
                  <a:pt x="285524" y="11566"/>
                </a:lnTo>
                <a:lnTo>
                  <a:pt x="241887" y="25491"/>
                </a:lnTo>
                <a:lnTo>
                  <a:pt x="200721" y="44373"/>
                </a:lnTo>
                <a:lnTo>
                  <a:pt x="162381" y="67857"/>
                </a:lnTo>
                <a:lnTo>
                  <a:pt x="127222" y="95587"/>
                </a:lnTo>
                <a:lnTo>
                  <a:pt x="95599" y="127210"/>
                </a:lnTo>
                <a:lnTo>
                  <a:pt x="67868" y="162371"/>
                </a:lnTo>
                <a:lnTo>
                  <a:pt x="44382" y="200715"/>
                </a:lnTo>
                <a:lnTo>
                  <a:pt x="25497" y="241889"/>
                </a:lnTo>
                <a:lnTo>
                  <a:pt x="11568" y="285538"/>
                </a:lnTo>
                <a:lnTo>
                  <a:pt x="2951" y="331306"/>
                </a:lnTo>
                <a:lnTo>
                  <a:pt x="0" y="378840"/>
                </a:lnTo>
                <a:lnTo>
                  <a:pt x="0" y="2263775"/>
                </a:lnTo>
                <a:lnTo>
                  <a:pt x="2951" y="2311299"/>
                </a:lnTo>
                <a:lnTo>
                  <a:pt x="11568" y="2357061"/>
                </a:lnTo>
                <a:lnTo>
                  <a:pt x="25497" y="2400705"/>
                </a:lnTo>
                <a:lnTo>
                  <a:pt x="44382" y="2441877"/>
                </a:lnTo>
                <a:lnTo>
                  <a:pt x="67868" y="2480222"/>
                </a:lnTo>
                <a:lnTo>
                  <a:pt x="95599" y="2515385"/>
                </a:lnTo>
                <a:lnTo>
                  <a:pt x="127222" y="2547011"/>
                </a:lnTo>
                <a:lnTo>
                  <a:pt x="162381" y="2574744"/>
                </a:lnTo>
                <a:lnTo>
                  <a:pt x="200721" y="2598232"/>
                </a:lnTo>
                <a:lnTo>
                  <a:pt x="241887" y="2617117"/>
                </a:lnTo>
                <a:lnTo>
                  <a:pt x="285524" y="2631046"/>
                </a:lnTo>
                <a:lnTo>
                  <a:pt x="331276" y="2639664"/>
                </a:lnTo>
                <a:lnTo>
                  <a:pt x="378790" y="2642616"/>
                </a:lnTo>
                <a:lnTo>
                  <a:pt x="5468747" y="2642616"/>
                </a:lnTo>
                <a:lnTo>
                  <a:pt x="5516281" y="2639664"/>
                </a:lnTo>
                <a:lnTo>
                  <a:pt x="5562049" y="2631046"/>
                </a:lnTo>
                <a:lnTo>
                  <a:pt x="5605698" y="2617117"/>
                </a:lnTo>
                <a:lnTo>
                  <a:pt x="5646872" y="2598232"/>
                </a:lnTo>
                <a:lnTo>
                  <a:pt x="5685216" y="2574744"/>
                </a:lnTo>
                <a:lnTo>
                  <a:pt x="5720377" y="2547011"/>
                </a:lnTo>
                <a:lnTo>
                  <a:pt x="5752000" y="2515385"/>
                </a:lnTo>
                <a:lnTo>
                  <a:pt x="5779730" y="2480222"/>
                </a:lnTo>
                <a:lnTo>
                  <a:pt x="5803214" y="2441877"/>
                </a:lnTo>
                <a:lnTo>
                  <a:pt x="5822096" y="2400705"/>
                </a:lnTo>
                <a:lnTo>
                  <a:pt x="5836021" y="2357061"/>
                </a:lnTo>
                <a:lnTo>
                  <a:pt x="5844637" y="2311299"/>
                </a:lnTo>
                <a:lnTo>
                  <a:pt x="5847588" y="2263775"/>
                </a:lnTo>
                <a:lnTo>
                  <a:pt x="5847588" y="378840"/>
                </a:lnTo>
                <a:lnTo>
                  <a:pt x="5844637" y="331306"/>
                </a:lnTo>
                <a:lnTo>
                  <a:pt x="5836021" y="285538"/>
                </a:lnTo>
                <a:lnTo>
                  <a:pt x="5822096" y="241889"/>
                </a:lnTo>
                <a:lnTo>
                  <a:pt x="5803214" y="200715"/>
                </a:lnTo>
                <a:lnTo>
                  <a:pt x="5779730" y="162371"/>
                </a:lnTo>
                <a:lnTo>
                  <a:pt x="5752000" y="127210"/>
                </a:lnTo>
                <a:lnTo>
                  <a:pt x="5720377" y="95587"/>
                </a:lnTo>
                <a:lnTo>
                  <a:pt x="5685216" y="67857"/>
                </a:lnTo>
                <a:lnTo>
                  <a:pt x="5646872" y="44373"/>
                </a:lnTo>
                <a:lnTo>
                  <a:pt x="5605698" y="25491"/>
                </a:lnTo>
                <a:lnTo>
                  <a:pt x="5562049" y="11566"/>
                </a:lnTo>
                <a:lnTo>
                  <a:pt x="5516281" y="2950"/>
                </a:lnTo>
                <a:lnTo>
                  <a:pt x="54687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0488" y="341375"/>
            <a:ext cx="5521960" cy="3827145"/>
          </a:xfrm>
          <a:custGeom>
            <a:avLst/>
            <a:gdLst/>
            <a:ahLst/>
            <a:cxnLst/>
            <a:rect l="l" t="t" r="r" b="b"/>
            <a:pathLst>
              <a:path w="5521959" h="3827145">
                <a:moveTo>
                  <a:pt x="5126863" y="0"/>
                </a:moveTo>
                <a:lnTo>
                  <a:pt x="394588" y="0"/>
                </a:lnTo>
                <a:lnTo>
                  <a:pt x="345091" y="3074"/>
                </a:lnTo>
                <a:lnTo>
                  <a:pt x="297428" y="12050"/>
                </a:lnTo>
                <a:lnTo>
                  <a:pt x="251971" y="26559"/>
                </a:lnTo>
                <a:lnTo>
                  <a:pt x="209087" y="46231"/>
                </a:lnTo>
                <a:lnTo>
                  <a:pt x="169148" y="70695"/>
                </a:lnTo>
                <a:lnTo>
                  <a:pt x="132524" y="99583"/>
                </a:lnTo>
                <a:lnTo>
                  <a:pt x="99583" y="132524"/>
                </a:lnTo>
                <a:lnTo>
                  <a:pt x="70695" y="169148"/>
                </a:lnTo>
                <a:lnTo>
                  <a:pt x="46231" y="209087"/>
                </a:lnTo>
                <a:lnTo>
                  <a:pt x="26559" y="251971"/>
                </a:lnTo>
                <a:lnTo>
                  <a:pt x="12050" y="297428"/>
                </a:lnTo>
                <a:lnTo>
                  <a:pt x="3074" y="345091"/>
                </a:lnTo>
                <a:lnTo>
                  <a:pt x="0" y="394588"/>
                </a:lnTo>
                <a:lnTo>
                  <a:pt x="0" y="3432175"/>
                </a:lnTo>
                <a:lnTo>
                  <a:pt x="3074" y="3481672"/>
                </a:lnTo>
                <a:lnTo>
                  <a:pt x="12050" y="3529335"/>
                </a:lnTo>
                <a:lnTo>
                  <a:pt x="26559" y="3574792"/>
                </a:lnTo>
                <a:lnTo>
                  <a:pt x="46231" y="3617676"/>
                </a:lnTo>
                <a:lnTo>
                  <a:pt x="70695" y="3657615"/>
                </a:lnTo>
                <a:lnTo>
                  <a:pt x="99583" y="3694239"/>
                </a:lnTo>
                <a:lnTo>
                  <a:pt x="132524" y="3727180"/>
                </a:lnTo>
                <a:lnTo>
                  <a:pt x="169148" y="3756068"/>
                </a:lnTo>
                <a:lnTo>
                  <a:pt x="209087" y="3780532"/>
                </a:lnTo>
                <a:lnTo>
                  <a:pt x="251971" y="3800204"/>
                </a:lnTo>
                <a:lnTo>
                  <a:pt x="297428" y="3814713"/>
                </a:lnTo>
                <a:lnTo>
                  <a:pt x="345091" y="3823689"/>
                </a:lnTo>
                <a:lnTo>
                  <a:pt x="394588" y="3826764"/>
                </a:lnTo>
                <a:lnTo>
                  <a:pt x="5126863" y="3826764"/>
                </a:lnTo>
                <a:lnTo>
                  <a:pt x="5176360" y="3823689"/>
                </a:lnTo>
                <a:lnTo>
                  <a:pt x="5224023" y="3814713"/>
                </a:lnTo>
                <a:lnTo>
                  <a:pt x="5269480" y="3800204"/>
                </a:lnTo>
                <a:lnTo>
                  <a:pt x="5312364" y="3780532"/>
                </a:lnTo>
                <a:lnTo>
                  <a:pt x="5352303" y="3756068"/>
                </a:lnTo>
                <a:lnTo>
                  <a:pt x="5388927" y="3727180"/>
                </a:lnTo>
                <a:lnTo>
                  <a:pt x="5421868" y="3694239"/>
                </a:lnTo>
                <a:lnTo>
                  <a:pt x="5450756" y="3657615"/>
                </a:lnTo>
                <a:lnTo>
                  <a:pt x="5475220" y="3617676"/>
                </a:lnTo>
                <a:lnTo>
                  <a:pt x="5494892" y="3574792"/>
                </a:lnTo>
                <a:lnTo>
                  <a:pt x="5509401" y="3529335"/>
                </a:lnTo>
                <a:lnTo>
                  <a:pt x="5518377" y="3481672"/>
                </a:lnTo>
                <a:lnTo>
                  <a:pt x="5521452" y="3432175"/>
                </a:lnTo>
                <a:lnTo>
                  <a:pt x="5521452" y="394588"/>
                </a:lnTo>
                <a:lnTo>
                  <a:pt x="5518377" y="345091"/>
                </a:lnTo>
                <a:lnTo>
                  <a:pt x="5509401" y="297428"/>
                </a:lnTo>
                <a:lnTo>
                  <a:pt x="5494892" y="251971"/>
                </a:lnTo>
                <a:lnTo>
                  <a:pt x="5475220" y="209087"/>
                </a:lnTo>
                <a:lnTo>
                  <a:pt x="5450756" y="169148"/>
                </a:lnTo>
                <a:lnTo>
                  <a:pt x="5421868" y="132524"/>
                </a:lnTo>
                <a:lnTo>
                  <a:pt x="5388927" y="99583"/>
                </a:lnTo>
                <a:lnTo>
                  <a:pt x="5352303" y="70695"/>
                </a:lnTo>
                <a:lnTo>
                  <a:pt x="5312364" y="46231"/>
                </a:lnTo>
                <a:lnTo>
                  <a:pt x="5269480" y="26559"/>
                </a:lnTo>
                <a:lnTo>
                  <a:pt x="5224023" y="12050"/>
                </a:lnTo>
                <a:lnTo>
                  <a:pt x="5176360" y="3074"/>
                </a:lnTo>
                <a:lnTo>
                  <a:pt x="51268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1281" y="1197990"/>
            <a:ext cx="3272154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35" dirty="0">
                <a:latin typeface="Verdana"/>
                <a:cs typeface="Verdana"/>
              </a:rPr>
              <a:t>С</a:t>
            </a:r>
            <a:r>
              <a:rPr sz="2000" spc="-110" dirty="0">
                <a:latin typeface="Verdana"/>
                <a:cs typeface="Verdana"/>
              </a:rPr>
              <a:t>о</a:t>
            </a:r>
            <a:r>
              <a:rPr sz="2000" spc="-45" dirty="0">
                <a:latin typeface="Verdana"/>
                <a:cs typeface="Verdana"/>
              </a:rPr>
              <a:t>зд</a:t>
            </a:r>
            <a:r>
              <a:rPr sz="2000" spc="-110" dirty="0">
                <a:latin typeface="Verdana"/>
                <a:cs typeface="Verdana"/>
              </a:rPr>
              <a:t>ан</a:t>
            </a:r>
            <a:r>
              <a:rPr sz="2000" spc="-125" dirty="0">
                <a:latin typeface="Verdana"/>
                <a:cs typeface="Verdana"/>
              </a:rPr>
              <a:t>и</a:t>
            </a:r>
            <a:r>
              <a:rPr sz="2000" spc="-95" dirty="0">
                <a:latin typeface="Verdana"/>
                <a:cs typeface="Verdana"/>
              </a:rPr>
              <a:t>е</a:t>
            </a:r>
            <a:r>
              <a:rPr sz="2000" spc="-26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инстру</a:t>
            </a:r>
            <a:r>
              <a:rPr sz="2000" spc="-105" dirty="0">
                <a:latin typeface="Verdana"/>
                <a:cs typeface="Verdana"/>
              </a:rPr>
              <a:t>м</a:t>
            </a:r>
            <a:r>
              <a:rPr sz="2000" spc="-95" dirty="0">
                <a:latin typeface="Verdana"/>
                <a:cs typeface="Verdana"/>
              </a:rPr>
              <a:t>ента</a:t>
            </a:r>
            <a:r>
              <a:rPr sz="2000" spc="-25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для  </a:t>
            </a:r>
            <a:r>
              <a:rPr sz="2000" spc="-90" dirty="0">
                <a:latin typeface="Verdana"/>
                <a:cs typeface="Verdana"/>
              </a:rPr>
              <a:t>быстр</a:t>
            </a:r>
            <a:r>
              <a:rPr sz="2000" spc="-85" dirty="0">
                <a:latin typeface="Verdana"/>
                <a:cs typeface="Verdana"/>
              </a:rPr>
              <a:t>ого</a:t>
            </a:r>
            <a:r>
              <a:rPr sz="2000" spc="-24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п</a:t>
            </a:r>
            <a:r>
              <a:rPr sz="2000" spc="-105" dirty="0">
                <a:latin typeface="Verdana"/>
                <a:cs typeface="Verdana"/>
              </a:rPr>
              <a:t>о</a:t>
            </a:r>
            <a:r>
              <a:rPr sz="2000" spc="-70" dirty="0">
                <a:latin typeface="Verdana"/>
                <a:cs typeface="Verdana"/>
              </a:rPr>
              <a:t>стр</a:t>
            </a:r>
            <a:r>
              <a:rPr sz="2000" spc="-75" dirty="0">
                <a:latin typeface="Verdana"/>
                <a:cs typeface="Verdana"/>
              </a:rPr>
              <a:t>о</a:t>
            </a:r>
            <a:r>
              <a:rPr sz="2000" spc="-90" dirty="0">
                <a:latin typeface="Verdana"/>
                <a:cs typeface="Verdana"/>
              </a:rPr>
              <a:t>ения  эконо</a:t>
            </a:r>
            <a:r>
              <a:rPr sz="2000" spc="-80" dirty="0">
                <a:latin typeface="Verdana"/>
                <a:cs typeface="Verdana"/>
              </a:rPr>
              <a:t>метрич</a:t>
            </a:r>
            <a:r>
              <a:rPr sz="2000" spc="-75" dirty="0">
                <a:latin typeface="Verdana"/>
                <a:cs typeface="Verdana"/>
              </a:rPr>
              <a:t>е</a:t>
            </a:r>
            <a:r>
              <a:rPr sz="2000" spc="-80" dirty="0">
                <a:latin typeface="Verdana"/>
                <a:cs typeface="Verdana"/>
              </a:rPr>
              <a:t>ско</a:t>
            </a:r>
            <a:r>
              <a:rPr sz="2000" spc="-105" dirty="0">
                <a:latin typeface="Verdana"/>
                <a:cs typeface="Verdana"/>
              </a:rPr>
              <a:t>й</a:t>
            </a:r>
            <a:r>
              <a:rPr sz="2000" spc="-27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мод</a:t>
            </a:r>
            <a:r>
              <a:rPr sz="2000" spc="-105" dirty="0">
                <a:latin typeface="Verdana"/>
                <a:cs typeface="Verdana"/>
              </a:rPr>
              <a:t>ели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62878" y="219202"/>
            <a:ext cx="4641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7200" spc="-270" baseline="-10995" dirty="0">
                <a:solidFill>
                  <a:srgbClr val="01FF2F"/>
                </a:solidFill>
              </a:rPr>
              <a:t>02</a:t>
            </a:r>
            <a:r>
              <a:rPr sz="7200" spc="179" baseline="-10995" dirty="0">
                <a:solidFill>
                  <a:srgbClr val="01FF2F"/>
                </a:solidFill>
              </a:rPr>
              <a:t> </a:t>
            </a:r>
            <a:r>
              <a:rPr sz="2400" spc="-65" dirty="0"/>
              <a:t>Кра</a:t>
            </a:r>
            <a:r>
              <a:rPr sz="2400" spc="-50" dirty="0"/>
              <a:t>т</a:t>
            </a:r>
            <a:r>
              <a:rPr sz="2400" spc="-65" dirty="0"/>
              <a:t>к</a:t>
            </a:r>
            <a:r>
              <a:rPr sz="2400" spc="-105" dirty="0"/>
              <a:t>ое</a:t>
            </a:r>
            <a:r>
              <a:rPr sz="2400" spc="-155" dirty="0"/>
              <a:t> </a:t>
            </a:r>
            <a:r>
              <a:rPr sz="2400" spc="-100" dirty="0"/>
              <a:t>опи</a:t>
            </a:r>
            <a:r>
              <a:rPr sz="2400" spc="-95" dirty="0"/>
              <a:t>с</a:t>
            </a:r>
            <a:r>
              <a:rPr sz="2400" spc="-85" dirty="0"/>
              <a:t>ание</a:t>
            </a:r>
            <a:r>
              <a:rPr sz="2400" spc="-110" dirty="0"/>
              <a:t> </a:t>
            </a:r>
            <a:r>
              <a:rPr sz="2400" spc="-65" dirty="0"/>
              <a:t>ке</a:t>
            </a:r>
            <a:r>
              <a:rPr sz="2400" spc="-90" dirty="0"/>
              <a:t>й</a:t>
            </a:r>
            <a:r>
              <a:rPr sz="2400" spc="-50" dirty="0"/>
              <a:t>са</a:t>
            </a:r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6190488" y="4303776"/>
            <a:ext cx="5581015" cy="1548765"/>
          </a:xfrm>
          <a:custGeom>
            <a:avLst/>
            <a:gdLst/>
            <a:ahLst/>
            <a:cxnLst/>
            <a:rect l="l" t="t" r="r" b="b"/>
            <a:pathLst>
              <a:path w="5581015" h="1548764">
                <a:moveTo>
                  <a:pt x="5258562" y="0"/>
                </a:moveTo>
                <a:lnTo>
                  <a:pt x="322326" y="0"/>
                </a:lnTo>
                <a:lnTo>
                  <a:pt x="274686" y="3493"/>
                </a:lnTo>
                <a:lnTo>
                  <a:pt x="229220" y="13643"/>
                </a:lnTo>
                <a:lnTo>
                  <a:pt x="186424" y="29951"/>
                </a:lnTo>
                <a:lnTo>
                  <a:pt x="146799" y="51919"/>
                </a:lnTo>
                <a:lnTo>
                  <a:pt x="110840" y="79048"/>
                </a:lnTo>
                <a:lnTo>
                  <a:pt x="79048" y="110840"/>
                </a:lnTo>
                <a:lnTo>
                  <a:pt x="51919" y="146799"/>
                </a:lnTo>
                <a:lnTo>
                  <a:pt x="29951" y="186424"/>
                </a:lnTo>
                <a:lnTo>
                  <a:pt x="13643" y="229220"/>
                </a:lnTo>
                <a:lnTo>
                  <a:pt x="3493" y="274686"/>
                </a:lnTo>
                <a:lnTo>
                  <a:pt x="0" y="322325"/>
                </a:lnTo>
                <a:lnTo>
                  <a:pt x="0" y="1226058"/>
                </a:lnTo>
                <a:lnTo>
                  <a:pt x="3493" y="1273691"/>
                </a:lnTo>
                <a:lnTo>
                  <a:pt x="13643" y="1319154"/>
                </a:lnTo>
                <a:lnTo>
                  <a:pt x="29951" y="1361948"/>
                </a:lnTo>
                <a:lnTo>
                  <a:pt x="51919" y="1401573"/>
                </a:lnTo>
                <a:lnTo>
                  <a:pt x="79048" y="1437532"/>
                </a:lnTo>
                <a:lnTo>
                  <a:pt x="110840" y="1469327"/>
                </a:lnTo>
                <a:lnTo>
                  <a:pt x="146799" y="1496458"/>
                </a:lnTo>
                <a:lnTo>
                  <a:pt x="186424" y="1518428"/>
                </a:lnTo>
                <a:lnTo>
                  <a:pt x="229220" y="1534738"/>
                </a:lnTo>
                <a:lnTo>
                  <a:pt x="274686" y="1544889"/>
                </a:lnTo>
                <a:lnTo>
                  <a:pt x="322326" y="1548384"/>
                </a:lnTo>
                <a:lnTo>
                  <a:pt x="5258562" y="1548384"/>
                </a:lnTo>
                <a:lnTo>
                  <a:pt x="5306201" y="1544889"/>
                </a:lnTo>
                <a:lnTo>
                  <a:pt x="5351667" y="1534738"/>
                </a:lnTo>
                <a:lnTo>
                  <a:pt x="5394463" y="1518428"/>
                </a:lnTo>
                <a:lnTo>
                  <a:pt x="5434088" y="1496458"/>
                </a:lnTo>
                <a:lnTo>
                  <a:pt x="5470047" y="1469327"/>
                </a:lnTo>
                <a:lnTo>
                  <a:pt x="5501839" y="1437532"/>
                </a:lnTo>
                <a:lnTo>
                  <a:pt x="5528968" y="1401573"/>
                </a:lnTo>
                <a:lnTo>
                  <a:pt x="5550936" y="1361948"/>
                </a:lnTo>
                <a:lnTo>
                  <a:pt x="5567244" y="1319154"/>
                </a:lnTo>
                <a:lnTo>
                  <a:pt x="5577394" y="1273691"/>
                </a:lnTo>
                <a:lnTo>
                  <a:pt x="5580888" y="1226058"/>
                </a:lnTo>
                <a:lnTo>
                  <a:pt x="5580888" y="322325"/>
                </a:lnTo>
                <a:lnTo>
                  <a:pt x="5577394" y="274686"/>
                </a:lnTo>
                <a:lnTo>
                  <a:pt x="5567244" y="229220"/>
                </a:lnTo>
                <a:lnTo>
                  <a:pt x="5550936" y="186424"/>
                </a:lnTo>
                <a:lnTo>
                  <a:pt x="5528968" y="146799"/>
                </a:lnTo>
                <a:lnTo>
                  <a:pt x="5501839" y="110840"/>
                </a:lnTo>
                <a:lnTo>
                  <a:pt x="5470047" y="79048"/>
                </a:lnTo>
                <a:lnTo>
                  <a:pt x="5434088" y="51919"/>
                </a:lnTo>
                <a:lnTo>
                  <a:pt x="5394463" y="29951"/>
                </a:lnTo>
                <a:lnTo>
                  <a:pt x="5351667" y="13643"/>
                </a:lnTo>
                <a:lnTo>
                  <a:pt x="5306201" y="3493"/>
                </a:lnTo>
                <a:lnTo>
                  <a:pt x="525856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528" y="3004820"/>
            <a:ext cx="4621530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spc="-270" baseline="-10995" dirty="0">
                <a:solidFill>
                  <a:srgbClr val="01FF2F"/>
                </a:solidFill>
                <a:latin typeface="Tahoma"/>
                <a:cs typeface="Tahoma"/>
              </a:rPr>
              <a:t>01</a:t>
            </a:r>
            <a:r>
              <a:rPr sz="7200" b="1" spc="142" baseline="-10995" dirty="0">
                <a:solidFill>
                  <a:srgbClr val="01FF2F"/>
                </a:solidFill>
                <a:latin typeface="Tahoma"/>
                <a:cs typeface="Tahoma"/>
              </a:rPr>
              <a:t> </a:t>
            </a:r>
            <a:r>
              <a:rPr sz="2400" b="1" spc="-105" dirty="0">
                <a:latin typeface="Tahoma"/>
                <a:cs typeface="Tahoma"/>
              </a:rPr>
              <a:t>С</a:t>
            </a:r>
            <a:r>
              <a:rPr sz="2400" b="1" spc="-135" dirty="0">
                <a:latin typeface="Tahoma"/>
                <a:cs typeface="Tahoma"/>
              </a:rPr>
              <a:t>ф</a:t>
            </a:r>
            <a:r>
              <a:rPr sz="2400" b="1" spc="-70" dirty="0">
                <a:latin typeface="Tahoma"/>
                <a:cs typeface="Tahoma"/>
              </a:rPr>
              <a:t>ера</a:t>
            </a:r>
            <a:r>
              <a:rPr sz="2400" b="1" spc="-150" dirty="0">
                <a:latin typeface="Tahoma"/>
                <a:cs typeface="Tahoma"/>
              </a:rPr>
              <a:t> </a:t>
            </a:r>
            <a:r>
              <a:rPr sz="2400" b="1" spc="-50" dirty="0">
                <a:latin typeface="Tahoma"/>
                <a:cs typeface="Tahoma"/>
              </a:rPr>
              <a:t>дея</a:t>
            </a:r>
            <a:r>
              <a:rPr sz="2400" b="1" spc="-60" dirty="0">
                <a:latin typeface="Tahoma"/>
                <a:cs typeface="Tahoma"/>
              </a:rPr>
              <a:t>т</a:t>
            </a:r>
            <a:r>
              <a:rPr sz="2400" b="1" spc="-75" dirty="0">
                <a:latin typeface="Tahoma"/>
                <a:cs typeface="Tahoma"/>
              </a:rPr>
              <a:t>ел</a:t>
            </a:r>
            <a:r>
              <a:rPr sz="2400" b="1" spc="-80" dirty="0">
                <a:latin typeface="Tahoma"/>
                <a:cs typeface="Tahoma"/>
              </a:rPr>
              <a:t>ь</a:t>
            </a:r>
            <a:r>
              <a:rPr sz="2400" b="1" spc="-90" dirty="0">
                <a:latin typeface="Tahoma"/>
                <a:cs typeface="Tahoma"/>
              </a:rPr>
              <a:t>но</a:t>
            </a:r>
            <a:r>
              <a:rPr sz="2400" b="1" spc="-65" dirty="0">
                <a:latin typeface="Tahoma"/>
                <a:cs typeface="Tahoma"/>
              </a:rPr>
              <a:t>с</a:t>
            </a:r>
            <a:r>
              <a:rPr sz="2400" b="1" spc="-85" dirty="0">
                <a:latin typeface="Tahoma"/>
                <a:cs typeface="Tahoma"/>
              </a:rPr>
              <a:t>ти</a:t>
            </a:r>
            <a:endParaRPr sz="2400" dirty="0">
              <a:latin typeface="Tahoma"/>
              <a:cs typeface="Tahoma"/>
            </a:endParaRPr>
          </a:p>
          <a:p>
            <a:pPr marL="960119">
              <a:lnSpc>
                <a:spcPct val="100000"/>
              </a:lnSpc>
              <a:spcBef>
                <a:spcPts val="3390"/>
              </a:spcBef>
            </a:pPr>
            <a:r>
              <a:rPr sz="2000" spc="-35" dirty="0">
                <a:latin typeface="Verdana"/>
                <a:cs typeface="Verdana"/>
              </a:rPr>
              <a:t>Р</a:t>
            </a:r>
            <a:r>
              <a:rPr sz="2000" spc="-95" dirty="0">
                <a:latin typeface="Verdana"/>
                <a:cs typeface="Verdana"/>
              </a:rPr>
              <a:t>еклам</a:t>
            </a:r>
            <a:r>
              <a:rPr sz="2000" spc="-75" dirty="0">
                <a:latin typeface="Verdana"/>
                <a:cs typeface="Verdana"/>
              </a:rPr>
              <a:t>а</a:t>
            </a:r>
            <a:r>
              <a:rPr sz="2000" spc="-185" dirty="0">
                <a:latin typeface="Verdana"/>
                <a:cs typeface="Verdana"/>
              </a:rPr>
              <a:t>,</a:t>
            </a:r>
            <a:r>
              <a:rPr sz="2000" spc="-254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М</a:t>
            </a:r>
            <a:r>
              <a:rPr sz="2000" spc="-60" dirty="0">
                <a:latin typeface="Verdana"/>
                <a:cs typeface="Verdana"/>
              </a:rPr>
              <a:t>е</a:t>
            </a:r>
            <a:r>
              <a:rPr sz="2000" spc="-90" dirty="0">
                <a:latin typeface="Verdana"/>
                <a:cs typeface="Verdana"/>
              </a:rPr>
              <a:t>дийное</a:t>
            </a:r>
            <a:r>
              <a:rPr sz="2000" spc="-245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а</a:t>
            </a:r>
            <a:r>
              <a:rPr sz="2000" spc="-125" dirty="0">
                <a:latin typeface="Verdana"/>
                <a:cs typeface="Verdana"/>
              </a:rPr>
              <a:t>г</a:t>
            </a:r>
            <a:r>
              <a:rPr sz="2000" spc="-85" dirty="0">
                <a:latin typeface="Verdana"/>
                <a:cs typeface="Verdana"/>
              </a:rPr>
              <a:t>ен</a:t>
            </a:r>
            <a:r>
              <a:rPr sz="2000" spc="-90" dirty="0">
                <a:latin typeface="Verdana"/>
                <a:cs typeface="Verdana"/>
              </a:rPr>
              <a:t>т</a:t>
            </a:r>
            <a:r>
              <a:rPr sz="2000" spc="-55" dirty="0">
                <a:latin typeface="Verdana"/>
                <a:cs typeface="Verdana"/>
              </a:rPr>
              <a:t>с</a:t>
            </a:r>
            <a:r>
              <a:rPr sz="2000" spc="-70" dirty="0">
                <a:latin typeface="Verdana"/>
                <a:cs typeface="Verdana"/>
              </a:rPr>
              <a:t>тво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402" y="697738"/>
            <a:ext cx="5587797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85" dirty="0">
                <a:solidFill>
                  <a:srgbClr val="01FF2F"/>
                </a:solidFill>
                <a:latin typeface="Tahoma"/>
                <a:cs typeface="Tahoma"/>
              </a:rPr>
              <a:t>Кейсодержатель</a:t>
            </a:r>
            <a:endParaRPr sz="4800" dirty="0">
              <a:latin typeface="Tahoma"/>
              <a:cs typeface="Tahoma"/>
            </a:endParaRPr>
          </a:p>
          <a:p>
            <a:pPr marL="55880">
              <a:lnSpc>
                <a:spcPct val="100000"/>
              </a:lnSpc>
              <a:spcBef>
                <a:spcPts val="3379"/>
              </a:spcBef>
            </a:pPr>
            <a:r>
              <a:rPr sz="1600" b="1" spc="-9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dia</a:t>
            </a:r>
            <a:r>
              <a:rPr sz="16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ise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7843" y="4662373"/>
            <a:ext cx="274383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latin typeface="Tahoma"/>
                <a:cs typeface="Tahoma"/>
              </a:rPr>
              <a:t>Са</a:t>
            </a:r>
            <a:r>
              <a:rPr sz="2400" b="1" spc="-80" dirty="0">
                <a:latin typeface="Tahoma"/>
                <a:cs typeface="Tahoma"/>
              </a:rPr>
              <a:t>й</a:t>
            </a:r>
            <a:r>
              <a:rPr sz="2400" b="1" spc="-70" dirty="0">
                <a:latin typeface="Tahoma"/>
                <a:cs typeface="Tahoma"/>
              </a:rPr>
              <a:t>т</a:t>
            </a:r>
            <a:r>
              <a:rPr sz="2400" b="1" spc="-15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орга</a:t>
            </a:r>
            <a:r>
              <a:rPr sz="2400" b="1" spc="-120" dirty="0">
                <a:latin typeface="Tahoma"/>
                <a:cs typeface="Tahoma"/>
              </a:rPr>
              <a:t>н</a:t>
            </a:r>
            <a:r>
              <a:rPr sz="2400" b="1" spc="-45" dirty="0">
                <a:latin typeface="Tahoma"/>
                <a:cs typeface="Tahoma"/>
              </a:rPr>
              <a:t>из</a:t>
            </a:r>
            <a:r>
              <a:rPr sz="2400" b="1" spc="-80" dirty="0">
                <a:latin typeface="Tahoma"/>
                <a:cs typeface="Tahoma"/>
              </a:rPr>
              <a:t>ации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000" spc="-110" dirty="0">
                <a:latin typeface="Verdana"/>
                <a:cs typeface="Verdana"/>
              </a:rPr>
              <a:t>mediadirectiongroup.ru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6352" y="4619244"/>
            <a:ext cx="547116" cy="5638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609" y="6262459"/>
            <a:ext cx="251002" cy="2264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9989" y="6262459"/>
            <a:ext cx="251002" cy="2264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3368" y="6262459"/>
            <a:ext cx="251002" cy="2264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1089" y="6262459"/>
            <a:ext cx="248237" cy="2264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1653" y="6262459"/>
            <a:ext cx="251002" cy="2264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5032" y="6262459"/>
            <a:ext cx="251002" cy="2264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8413" y="6262459"/>
            <a:ext cx="251002" cy="2264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3317" y="6262459"/>
            <a:ext cx="251002" cy="2264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6696" y="6262459"/>
            <a:ext cx="251002" cy="2264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0077" y="6262459"/>
            <a:ext cx="251002" cy="2264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3456" y="6262459"/>
            <a:ext cx="251002" cy="2264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8360" y="6262459"/>
            <a:ext cx="251002" cy="2264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741" y="6262459"/>
            <a:ext cx="251002" cy="226436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11579226" y="6267749"/>
            <a:ext cx="160654" cy="2755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8</a:t>
            </a:fld>
            <a:endParaRPr spc="-40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B5263D3-0356-7E39-4E40-5E984111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DADE07B7-89F3-2FB8-2AC6-08DDC5457C88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DED45B7B-91A0-F133-15D6-8BC578206E5C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CBEDD97E-1410-DC68-76D1-6AB30108C013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AFB30099-E0B5-8D19-6146-E0C46D20F3FA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2029CDFE-2221-4608-81DB-C157CCAAC708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836F7051-2480-198D-6300-1072A7FC7F1B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BCCAE58A-AD65-871F-7C4C-0EE66F5AC0A2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E1283E4D-3E44-65D6-EED6-7288AD38151C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Рисунок 42">
            <a:extLst>
              <a:ext uri="{FF2B5EF4-FFF2-40B4-BE49-F238E27FC236}">
                <a16:creationId xmlns:a16="http://schemas.microsoft.com/office/drawing/2014/main" id="{694B7E5E-3AE8-745B-449E-2E1AE25556BF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6972" y="1119707"/>
            <a:ext cx="27123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95" dirty="0">
                <a:solidFill>
                  <a:srgbClr val="3AB951"/>
                </a:solidFill>
              </a:rPr>
              <a:t>Команда</a:t>
            </a:r>
            <a:endParaRPr spc="-195" dirty="0">
              <a:solidFill>
                <a:srgbClr val="3AB951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21" y="2313432"/>
            <a:ext cx="278891" cy="28651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9</a:t>
            </a:fld>
            <a:endParaRPr spc="-4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3842B14C-E07F-43C5-ED8D-9EA6B404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65BC0227-4D27-F1E0-FDED-360641302CE3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C23467DD-C0E9-6303-3D77-423AC4403696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CDAB01BE-9D02-52F5-071C-294F9BAC15B8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3E915514-B35E-B94B-013E-F46448370A33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A4BDE8DF-D518-946B-18BC-73F09A56869C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9F0F3DD9-2B35-A267-B809-6DC8BC66719E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4ABD5E29-ADA0-0668-E4A7-A26BD848C080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2C15AA9D-B820-1688-4CAD-77D750573916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Рисунок 42">
            <a:extLst>
              <a:ext uri="{FF2B5EF4-FFF2-40B4-BE49-F238E27FC236}">
                <a16:creationId xmlns:a16="http://schemas.microsoft.com/office/drawing/2014/main" id="{3658FA73-EB90-26EE-FEA7-181A3330BD8C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42" name="object 8">
            <a:extLst>
              <a:ext uri="{FF2B5EF4-FFF2-40B4-BE49-F238E27FC236}">
                <a16:creationId xmlns:a16="http://schemas.microsoft.com/office/drawing/2014/main" id="{3D1B721A-23F6-12FE-EB6E-971FE9FF04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0397" y="2286000"/>
            <a:ext cx="278891" cy="286512"/>
          </a:xfrm>
          <a:prstGeom prst="rect">
            <a:avLst/>
          </a:prstGeom>
        </p:spPr>
      </p:pic>
      <p:pic>
        <p:nvPicPr>
          <p:cNvPr id="43" name="object 8">
            <a:extLst>
              <a:ext uri="{FF2B5EF4-FFF2-40B4-BE49-F238E27FC236}">
                <a16:creationId xmlns:a16="http://schemas.microsoft.com/office/drawing/2014/main" id="{A7756053-C7EE-7E60-E5E0-1DCE4858B0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1" y="2286000"/>
            <a:ext cx="278891" cy="286512"/>
          </a:xfrm>
          <a:prstGeom prst="rect">
            <a:avLst/>
          </a:prstGeom>
        </p:spPr>
      </p:pic>
      <p:pic>
        <p:nvPicPr>
          <p:cNvPr id="44" name="object 8">
            <a:extLst>
              <a:ext uri="{FF2B5EF4-FFF2-40B4-BE49-F238E27FC236}">
                <a16:creationId xmlns:a16="http://schemas.microsoft.com/office/drawing/2014/main" id="{8332A457-C460-ED53-47D0-F2590A1B17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4565" y="2286000"/>
            <a:ext cx="278891" cy="28651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0933D87-0353-26E3-AF3F-291E1060F9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1" y="2643836"/>
            <a:ext cx="1894422" cy="1894422"/>
          </a:xfrm>
          <a:prstGeom prst="rect">
            <a:avLst/>
          </a:prstGeom>
        </p:spPr>
      </p:pic>
      <p:sp>
        <p:nvSpPr>
          <p:cNvPr id="47" name="object 10">
            <a:extLst>
              <a:ext uri="{FF2B5EF4-FFF2-40B4-BE49-F238E27FC236}">
                <a16:creationId xmlns:a16="http://schemas.microsoft.com/office/drawing/2014/main" id="{5161EDC0-5492-FCBA-0A81-A869725D3ECD}"/>
              </a:ext>
            </a:extLst>
          </p:cNvPr>
          <p:cNvSpPr txBox="1"/>
          <p:nvPr/>
        </p:nvSpPr>
        <p:spPr>
          <a:xfrm>
            <a:off x="1341121" y="4729585"/>
            <a:ext cx="18944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Дмитрий Куценко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ПМИ ВШЭ 2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pic>
        <p:nvPicPr>
          <p:cNvPr id="49" name="Рисунок 48" descr="Изображение выглядит как текст, человек, одежд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38B23C51-6678-9F32-A289-2F87843B85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92" y="2643836"/>
            <a:ext cx="1894422" cy="1894422"/>
          </a:xfrm>
          <a:prstGeom prst="rect">
            <a:avLst/>
          </a:prstGeom>
        </p:spPr>
      </p:pic>
      <p:sp>
        <p:nvSpPr>
          <p:cNvPr id="50" name="object 10">
            <a:extLst>
              <a:ext uri="{FF2B5EF4-FFF2-40B4-BE49-F238E27FC236}">
                <a16:creationId xmlns:a16="http://schemas.microsoft.com/office/drawing/2014/main" id="{1035345F-92A3-9AEF-F7AF-B27B05602D52}"/>
              </a:ext>
            </a:extLst>
          </p:cNvPr>
          <p:cNvSpPr txBox="1"/>
          <p:nvPr/>
        </p:nvSpPr>
        <p:spPr>
          <a:xfrm>
            <a:off x="3930397" y="4729585"/>
            <a:ext cx="18944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Семён Колчин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ПМИ ВШЭ 2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F026F689-30A8-C8E2-830D-F3826665564A}"/>
              </a:ext>
            </a:extLst>
          </p:cNvPr>
          <p:cNvSpPr txBox="1"/>
          <p:nvPr/>
        </p:nvSpPr>
        <p:spPr>
          <a:xfrm>
            <a:off x="6507481" y="4729585"/>
            <a:ext cx="18944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Александр Пуртов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ФМА НГТУ 4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B44D09E3-D8A7-3357-191D-25243AD87D03}"/>
              </a:ext>
            </a:extLst>
          </p:cNvPr>
          <p:cNvSpPr txBox="1"/>
          <p:nvPr/>
        </p:nvSpPr>
        <p:spPr>
          <a:xfrm>
            <a:off x="9084564" y="4729585"/>
            <a:ext cx="19644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Андрей Хлопотных 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ПМИ ИТМО 1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608277B-DC9A-47DA-5031-7BDFBE828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099" y="2643836"/>
            <a:ext cx="1894422" cy="18944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10593-7A64-F61F-EA37-54BD4C31E1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4564" y="2643836"/>
            <a:ext cx="1894422" cy="18944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352</Words>
  <Application>Microsoft Office PowerPoint</Application>
  <PresentationFormat>Широкоэкранный</PresentationFormat>
  <Paragraphs>69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Tahoma</vt:lpstr>
      <vt:lpstr>Times New Roman</vt:lpstr>
      <vt:lpstr>Verdana</vt:lpstr>
      <vt:lpstr>Office Theme</vt:lpstr>
      <vt:lpstr>РУКИ</vt:lpstr>
      <vt:lpstr>Проблематика</vt:lpstr>
      <vt:lpstr>Постановка задачи</vt:lpstr>
      <vt:lpstr>Техническая реализация </vt:lpstr>
      <vt:lpstr>Стек технологий</vt:lpstr>
      <vt:lpstr>03</vt:lpstr>
      <vt:lpstr>01 Релевантность поставленной задаче  (команда погрузилась в отрасль,  проблематику; предложенное решение  соответствует поставленной задаче;  проблема и решение структурированы)</vt:lpstr>
      <vt:lpstr>02 Краткое описание кейса</vt:lpstr>
      <vt:lpstr>Команда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Симеон Колчин Станиславович</cp:lastModifiedBy>
  <cp:revision>4</cp:revision>
  <dcterms:created xsi:type="dcterms:W3CDTF">2024-08-22T20:13:05Z</dcterms:created>
  <dcterms:modified xsi:type="dcterms:W3CDTF">2024-08-23T23:38:28Z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2024-08-22T00:00:00Z</vt:filetime>
  </property>
</Properties>
</file>