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rimo" charset="1" panose="020B0604020202020204"/>
      <p:regular r:id="rId15"/>
    </p:embeddedFont>
    <p:embeddedFont>
      <p:font typeface="Maven Pro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notesMasters/notesMaster1.xml" Type="http://schemas.openxmlformats.org/officeDocument/2006/relationships/notesMaster"/><Relationship Id="rId13" Target="theme/theme2.xml" Type="http://schemas.openxmlformats.org/officeDocument/2006/relationships/theme"/><Relationship Id="rId14" Target="notesSlides/notesSlide1.xml" Type="http://schemas.openxmlformats.org/officeDocument/2006/relationships/notes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notesSlides/notesSlide2.xml" Type="http://schemas.openxmlformats.org/officeDocument/2006/relationships/notesSlide"/><Relationship Id="rId18" Target="notesSlides/notesSlide3.xml" Type="http://schemas.openxmlformats.org/officeDocument/2006/relationships/notesSlide"/><Relationship Id="rId19" Target="notesSlides/notesSlide4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5.xml" Type="http://schemas.openxmlformats.org/officeDocument/2006/relationships/notesSlide"/><Relationship Id="rId21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12" Target="../media/image10.sv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15.svg" Type="http://schemas.openxmlformats.org/officeDocument/2006/relationships/image"/><Relationship Id="rId12" Target="../media/image9.svg" Type="http://schemas.openxmlformats.org/officeDocument/2006/relationships/image"/><Relationship Id="rId13" Target="../media/image6.png" Type="http://schemas.openxmlformats.org/officeDocument/2006/relationships/image"/><Relationship Id="rId14" Target="../media/image7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3.png" Type="http://schemas.openxmlformats.org/officeDocument/2006/relationships/image"/><Relationship Id="rId6" Target="../media/image5.svg" Type="http://schemas.openxmlformats.org/officeDocument/2006/relationships/image"/><Relationship Id="rId7" Target="../media/image4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12" Target="../media/image6.png" Type="http://schemas.openxmlformats.org/officeDocument/2006/relationships/image"/><Relationship Id="rId13" Target="../media/image10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2.png" Type="http://schemas.openxmlformats.org/officeDocument/2006/relationships/image"/><Relationship Id="rId17" Target="../media/image23.svg" Type="http://schemas.openxmlformats.org/officeDocument/2006/relationships/image"/><Relationship Id="rId18" Target="../media/image24.png" Type="http://schemas.openxmlformats.org/officeDocument/2006/relationships/image"/><Relationship Id="rId19" Target="../media/image25.svg" Type="http://schemas.openxmlformats.org/officeDocument/2006/relationships/image"/><Relationship Id="rId2" Target="../notesSlides/notesSlide3.xml" Type="http://schemas.openxmlformats.org/officeDocument/2006/relationships/notesSlide"/><Relationship Id="rId20" Target="../media/image26.png" Type="http://schemas.openxmlformats.org/officeDocument/2006/relationships/image"/><Relationship Id="rId21" Target="../media/image27.sv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3.png" Type="http://schemas.openxmlformats.org/officeDocument/2006/relationships/image"/><Relationship Id="rId8" Target="../media/image5.svg" Type="http://schemas.openxmlformats.org/officeDocument/2006/relationships/image"/><Relationship Id="rId9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12" Target="../media/image15.svg" Type="http://schemas.openxmlformats.org/officeDocument/2006/relationships/image"/><Relationship Id="rId13" Target="../media/image6.png" Type="http://schemas.openxmlformats.org/officeDocument/2006/relationships/image"/><Relationship Id="rId14" Target="../media/image10.svg" Type="http://schemas.openxmlformats.org/officeDocument/2006/relationships/image"/><Relationship Id="rId15" Target="../media/image32.png" Type="http://schemas.openxmlformats.org/officeDocument/2006/relationships/image"/><Relationship Id="rId16" Target="../media/image33.svg" Type="http://schemas.openxmlformats.org/officeDocument/2006/relationships/image"/><Relationship Id="rId17" Target="../media/image34.png" Type="http://schemas.openxmlformats.org/officeDocument/2006/relationships/image"/><Relationship Id="rId2" Target="../notesSlides/notesSlide4.xml" Type="http://schemas.openxmlformats.org/officeDocument/2006/relationships/notesSlide"/><Relationship Id="rId3" Target="../media/image3.png" Type="http://schemas.openxmlformats.org/officeDocument/2006/relationships/image"/><Relationship Id="rId4" Target="../media/image5.svg" Type="http://schemas.openxmlformats.org/officeDocument/2006/relationships/image"/><Relationship Id="rId5" Target="../media/image4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png" Type="http://schemas.openxmlformats.org/officeDocument/2006/relationships/image"/><Relationship Id="rId11" Target="../media/image10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2" Target="../notesSlides/notesSlide5.xml" Type="http://schemas.openxmlformats.org/officeDocument/2006/relationships/notesSlide"/><Relationship Id="rId3" Target="../media/image35.png" Type="http://schemas.openxmlformats.org/officeDocument/2006/relationships/image"/><Relationship Id="rId4" Target="../media/image36.svg" Type="http://schemas.openxmlformats.org/officeDocument/2006/relationships/image"/><Relationship Id="rId5" Target="../media/image3.png" Type="http://schemas.openxmlformats.org/officeDocument/2006/relationships/image"/><Relationship Id="rId6" Target="../media/image5.svg" Type="http://schemas.openxmlformats.org/officeDocument/2006/relationships/image"/><Relationship Id="rId7" Target="../media/image4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5.svg" Type="http://schemas.openxmlformats.org/officeDocument/2006/relationships/image"/><Relationship Id="rId13" Target="../media/image13.png" Type="http://schemas.openxmlformats.org/officeDocument/2006/relationships/image"/><Relationship Id="rId14" Target="../media/image39.svg" Type="http://schemas.openxmlformats.org/officeDocument/2006/relationships/image"/><Relationship Id="rId15" Target="../media/image14.svg" Type="http://schemas.openxmlformats.org/officeDocument/2006/relationships/image"/><Relationship Id="rId2" Target="../notesSlides/notesSlide6.xml" Type="http://schemas.openxmlformats.org/officeDocument/2006/relationships/notesSlide"/><Relationship Id="rId3" Target="../media/image37.png" Type="http://schemas.openxmlformats.org/officeDocument/2006/relationships/image"/><Relationship Id="rId4" Target="../media/image38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D0036">
                <a:alpha val="100000"/>
              </a:srgbClr>
            </a:gs>
            <a:gs pos="48000">
              <a:srgbClr val="0D0036">
                <a:alpha val="100000"/>
              </a:srgbClr>
            </a:gs>
            <a:gs pos="100000">
              <a:srgbClr val="39109B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82663" y="1845383"/>
            <a:ext cx="30699115" cy="15268963"/>
          </a:xfrm>
          <a:custGeom>
            <a:avLst/>
            <a:gdLst/>
            <a:ahLst/>
            <a:cxnLst/>
            <a:rect r="r" b="b" t="t" l="l"/>
            <a:pathLst>
              <a:path h="15268963" w="30699115">
                <a:moveTo>
                  <a:pt x="0" y="0"/>
                </a:moveTo>
                <a:lnTo>
                  <a:pt x="30699115" y="0"/>
                </a:lnTo>
                <a:lnTo>
                  <a:pt x="30699115" y="15268963"/>
                </a:lnTo>
                <a:lnTo>
                  <a:pt x="0" y="152689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42176" y="7140150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07500" y="7898074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81200" y="7018474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768800" y="6283050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966400" y="7537050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58000" y="5352950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151350" y="7140150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306574" y="8160756"/>
            <a:ext cx="1009800" cy="1009800"/>
          </a:xfrm>
          <a:custGeom>
            <a:avLst/>
            <a:gdLst/>
            <a:ahLst/>
            <a:cxnLst/>
            <a:rect r="r" b="b" t="t" l="l"/>
            <a:pathLst>
              <a:path h="1009800" w="1009800">
                <a:moveTo>
                  <a:pt x="0" y="0"/>
                </a:moveTo>
                <a:lnTo>
                  <a:pt x="1009800" y="0"/>
                </a:lnTo>
                <a:lnTo>
                  <a:pt x="1009800" y="1009800"/>
                </a:lnTo>
                <a:lnTo>
                  <a:pt x="0" y="1009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656126" y="8546426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265600" y="901965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29826" y="638490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860396" y="7521698"/>
            <a:ext cx="1009800" cy="1009800"/>
          </a:xfrm>
          <a:custGeom>
            <a:avLst/>
            <a:gdLst/>
            <a:ahLst/>
            <a:cxnLst/>
            <a:rect r="r" b="b" t="t" l="l"/>
            <a:pathLst>
              <a:path h="1009800" w="1009800">
                <a:moveTo>
                  <a:pt x="0" y="0"/>
                </a:moveTo>
                <a:lnTo>
                  <a:pt x="1009800" y="0"/>
                </a:lnTo>
                <a:lnTo>
                  <a:pt x="1009800" y="1009800"/>
                </a:lnTo>
                <a:lnTo>
                  <a:pt x="0" y="1009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86876" y="8524826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974026" y="776640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663126" y="876720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764200" y="4849600"/>
            <a:ext cx="14400" cy="4805400"/>
            <a:chOff x="0" y="0"/>
            <a:chExt cx="19200" cy="64072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734200" y="4784750"/>
            <a:ext cx="74400" cy="74400"/>
            <a:chOff x="0" y="0"/>
            <a:chExt cx="99200" cy="992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19000" y="7064300"/>
            <a:ext cx="14400" cy="1602000"/>
            <a:chOff x="0" y="0"/>
            <a:chExt cx="19200" cy="2136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389000" y="6999450"/>
            <a:ext cx="74400" cy="74400"/>
            <a:chOff x="0" y="0"/>
            <a:chExt cx="99200" cy="992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929500" y="7284750"/>
            <a:ext cx="14400" cy="2400000"/>
            <a:chOff x="0" y="0"/>
            <a:chExt cx="19200" cy="320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899500" y="7219900"/>
            <a:ext cx="74400" cy="74400"/>
            <a:chOff x="0" y="0"/>
            <a:chExt cx="99200" cy="992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445200" y="7694600"/>
            <a:ext cx="14400" cy="2400000"/>
            <a:chOff x="0" y="0"/>
            <a:chExt cx="19200" cy="320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415200" y="7629750"/>
            <a:ext cx="74400" cy="74400"/>
            <a:chOff x="0" y="0"/>
            <a:chExt cx="99200" cy="992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2638750" y="8439626"/>
            <a:ext cx="14400" cy="1602000"/>
            <a:chOff x="0" y="0"/>
            <a:chExt cx="19200" cy="213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2608750" y="8374776"/>
            <a:ext cx="74400" cy="74400"/>
            <a:chOff x="0" y="0"/>
            <a:chExt cx="99200" cy="992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2383150" y="3569400"/>
            <a:ext cx="14400" cy="4805400"/>
            <a:chOff x="0" y="0"/>
            <a:chExt cx="19200" cy="64072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2353150" y="3504550"/>
            <a:ext cx="74400" cy="74400"/>
            <a:chOff x="0" y="0"/>
            <a:chExt cx="99200" cy="992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194450" y="7693000"/>
            <a:ext cx="14400" cy="2400000"/>
            <a:chOff x="0" y="0"/>
            <a:chExt cx="19200" cy="32000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164450" y="7628150"/>
            <a:ext cx="74400" cy="74400"/>
            <a:chOff x="0" y="0"/>
            <a:chExt cx="99200" cy="992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6621250" y="8389100"/>
            <a:ext cx="14400" cy="1602000"/>
            <a:chOff x="0" y="0"/>
            <a:chExt cx="19200" cy="21360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6591250" y="8324250"/>
            <a:ext cx="74400" cy="74400"/>
            <a:chOff x="0" y="0"/>
            <a:chExt cx="99200" cy="992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8987300" y="8046626"/>
            <a:ext cx="14400" cy="1602000"/>
            <a:chOff x="0" y="0"/>
            <a:chExt cx="19200" cy="21360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8957300" y="7981776"/>
            <a:ext cx="74400" cy="74400"/>
            <a:chOff x="0" y="0"/>
            <a:chExt cx="99200" cy="992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4321100" y="8439626"/>
            <a:ext cx="14400" cy="1602000"/>
            <a:chOff x="0" y="0"/>
            <a:chExt cx="19200" cy="21360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4291100" y="8374776"/>
            <a:ext cx="74400" cy="74400"/>
            <a:chOff x="0" y="0"/>
            <a:chExt cx="99200" cy="992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6555600" y="5104976"/>
            <a:ext cx="14400" cy="4805400"/>
            <a:chOff x="0" y="0"/>
            <a:chExt cx="19200" cy="64072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6525600" y="5040126"/>
            <a:ext cx="74400" cy="74400"/>
            <a:chOff x="0" y="0"/>
            <a:chExt cx="99200" cy="9920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5511200" y="8308400"/>
            <a:ext cx="14400" cy="1602000"/>
            <a:chOff x="0" y="0"/>
            <a:chExt cx="19200" cy="213600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5481200" y="8243550"/>
            <a:ext cx="74400" cy="74400"/>
            <a:chOff x="0" y="0"/>
            <a:chExt cx="99200" cy="992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7301200" y="6665300"/>
            <a:ext cx="14400" cy="2400000"/>
            <a:chOff x="0" y="0"/>
            <a:chExt cx="19200" cy="32000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7271200" y="6600450"/>
            <a:ext cx="74400" cy="74400"/>
            <a:chOff x="0" y="0"/>
            <a:chExt cx="99200" cy="9920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7775350" y="3281526"/>
            <a:ext cx="14400" cy="4805400"/>
            <a:chOff x="0" y="0"/>
            <a:chExt cx="19200" cy="64072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745350" y="3216676"/>
            <a:ext cx="74400" cy="74400"/>
            <a:chOff x="0" y="0"/>
            <a:chExt cx="99200" cy="99200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2043050" y="8505400"/>
            <a:ext cx="14400" cy="1602000"/>
            <a:chOff x="0" y="0"/>
            <a:chExt cx="19200" cy="21360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2013050" y="8440550"/>
            <a:ext cx="74400" cy="74400"/>
            <a:chOff x="0" y="0"/>
            <a:chExt cx="99200" cy="9920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0662600" y="8084276"/>
            <a:ext cx="14400" cy="1602000"/>
            <a:chOff x="0" y="0"/>
            <a:chExt cx="19200" cy="213600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0632600" y="8019426"/>
            <a:ext cx="74400" cy="74400"/>
            <a:chOff x="0" y="0"/>
            <a:chExt cx="99200" cy="99200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4569750" y="7032050"/>
            <a:ext cx="14400" cy="2400000"/>
            <a:chOff x="0" y="0"/>
            <a:chExt cx="19200" cy="320000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4539750" y="6967200"/>
            <a:ext cx="74400" cy="74400"/>
            <a:chOff x="0" y="0"/>
            <a:chExt cx="99200" cy="99200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7849750" y="8351450"/>
            <a:ext cx="14400" cy="1602000"/>
            <a:chOff x="0" y="0"/>
            <a:chExt cx="19200" cy="2136000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819750" y="8286600"/>
            <a:ext cx="74400" cy="74400"/>
            <a:chOff x="0" y="0"/>
            <a:chExt cx="99200" cy="9920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004100" y="9151100"/>
            <a:ext cx="14400" cy="1009800"/>
            <a:chOff x="0" y="0"/>
            <a:chExt cx="19200" cy="1346400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19177" cy="1346454"/>
            </a:xfrm>
            <a:custGeom>
              <a:avLst/>
              <a:gdLst/>
              <a:ahLst/>
              <a:cxnLst/>
              <a:rect r="r" b="b" t="t" l="l"/>
              <a:pathLst>
                <a:path h="1346454" w="19177">
                  <a:moveTo>
                    <a:pt x="0" y="0"/>
                  </a:moveTo>
                  <a:lnTo>
                    <a:pt x="19177" y="0"/>
                  </a:lnTo>
                  <a:lnTo>
                    <a:pt x="19177" y="1346454"/>
                  </a:lnTo>
                  <a:lnTo>
                    <a:pt x="0" y="1346454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6974100" y="9086250"/>
            <a:ext cx="74400" cy="74400"/>
            <a:chOff x="0" y="0"/>
            <a:chExt cx="99200" cy="99200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6172550" y="7782200"/>
            <a:ext cx="14400" cy="2400000"/>
            <a:chOff x="0" y="0"/>
            <a:chExt cx="19200" cy="3200000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6142550" y="7717350"/>
            <a:ext cx="74400" cy="74400"/>
            <a:chOff x="0" y="0"/>
            <a:chExt cx="99200" cy="99200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sp>
        <p:nvSpPr>
          <p:cNvPr name="Freeform 98" id="98"/>
          <p:cNvSpPr/>
          <p:nvPr/>
        </p:nvSpPr>
        <p:spPr>
          <a:xfrm flipH="false" flipV="false" rot="0">
            <a:off x="15113800" y="757680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9" id="99"/>
          <p:cNvSpPr/>
          <p:nvPr/>
        </p:nvSpPr>
        <p:spPr>
          <a:xfrm flipH="false" flipV="false" rot="0">
            <a:off x="12430982" y="7807638"/>
            <a:ext cx="1009800" cy="1009800"/>
          </a:xfrm>
          <a:custGeom>
            <a:avLst/>
            <a:gdLst/>
            <a:ahLst/>
            <a:cxnLst/>
            <a:rect r="r" b="b" t="t" l="l"/>
            <a:pathLst>
              <a:path h="1009800" w="1009800">
                <a:moveTo>
                  <a:pt x="0" y="0"/>
                </a:moveTo>
                <a:lnTo>
                  <a:pt x="1009800" y="0"/>
                </a:lnTo>
                <a:lnTo>
                  <a:pt x="1009800" y="1009800"/>
                </a:lnTo>
                <a:lnTo>
                  <a:pt x="0" y="1009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0" id="100"/>
          <p:cNvSpPr/>
          <p:nvPr/>
        </p:nvSpPr>
        <p:spPr>
          <a:xfrm flipH="false" flipV="false" rot="0">
            <a:off x="13095732" y="8524862"/>
            <a:ext cx="1009800" cy="1009800"/>
          </a:xfrm>
          <a:custGeom>
            <a:avLst/>
            <a:gdLst/>
            <a:ahLst/>
            <a:cxnLst/>
            <a:rect r="r" b="b" t="t" l="l"/>
            <a:pathLst>
              <a:path h="1009800" w="1009800">
                <a:moveTo>
                  <a:pt x="0" y="0"/>
                </a:moveTo>
                <a:lnTo>
                  <a:pt x="1009800" y="0"/>
                </a:lnTo>
                <a:lnTo>
                  <a:pt x="1009800" y="1009800"/>
                </a:lnTo>
                <a:lnTo>
                  <a:pt x="0" y="1009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1" id="101"/>
          <p:cNvSpPr/>
          <p:nvPr/>
        </p:nvSpPr>
        <p:spPr>
          <a:xfrm flipH="false" flipV="false" rot="0">
            <a:off x="4823450" y="8086932"/>
            <a:ext cx="1009800" cy="1009800"/>
          </a:xfrm>
          <a:custGeom>
            <a:avLst/>
            <a:gdLst/>
            <a:ahLst/>
            <a:cxnLst/>
            <a:rect r="r" b="b" t="t" l="l"/>
            <a:pathLst>
              <a:path h="1009800" w="1009800">
                <a:moveTo>
                  <a:pt x="0" y="0"/>
                </a:moveTo>
                <a:lnTo>
                  <a:pt x="1009800" y="0"/>
                </a:lnTo>
                <a:lnTo>
                  <a:pt x="1009800" y="1009800"/>
                </a:lnTo>
                <a:lnTo>
                  <a:pt x="0" y="1009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2" id="102"/>
          <p:cNvSpPr/>
          <p:nvPr/>
        </p:nvSpPr>
        <p:spPr>
          <a:xfrm flipH="false" flipV="false" rot="0">
            <a:off x="11119876" y="771735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3" id="103"/>
          <p:cNvSpPr/>
          <p:nvPr/>
        </p:nvSpPr>
        <p:spPr>
          <a:xfrm flipH="false" flipV="false" rot="0">
            <a:off x="16216626" y="129360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4" id="104"/>
          <p:cNvSpPr/>
          <p:nvPr/>
        </p:nvSpPr>
        <p:spPr>
          <a:xfrm flipH="false" flipV="false" rot="0">
            <a:off x="964092" y="2494740"/>
            <a:ext cx="1009800" cy="1009800"/>
          </a:xfrm>
          <a:custGeom>
            <a:avLst/>
            <a:gdLst/>
            <a:ahLst/>
            <a:cxnLst/>
            <a:rect r="r" b="b" t="t" l="l"/>
            <a:pathLst>
              <a:path h="1009800" w="1009800">
                <a:moveTo>
                  <a:pt x="0" y="0"/>
                </a:moveTo>
                <a:lnTo>
                  <a:pt x="1009800" y="0"/>
                </a:lnTo>
                <a:lnTo>
                  <a:pt x="1009800" y="1009800"/>
                </a:lnTo>
                <a:lnTo>
                  <a:pt x="0" y="1009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5" id="105"/>
          <p:cNvSpPr txBox="true"/>
          <p:nvPr/>
        </p:nvSpPr>
        <p:spPr>
          <a:xfrm rot="0">
            <a:off x="2898225" y="4012290"/>
            <a:ext cx="12491550" cy="1594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12000">
                <a:solidFill>
                  <a:srgbClr val="D789FF"/>
                </a:solidFill>
                <a:latin typeface="Arimo"/>
                <a:ea typeface="Arimo"/>
                <a:cs typeface="Arimo"/>
                <a:sym typeface="Arimo"/>
              </a:rPr>
              <a:t>OMICRON</a:t>
            </a:r>
          </a:p>
        </p:txBody>
      </p:sp>
      <p:sp>
        <p:nvSpPr>
          <p:cNvPr name="TextBox 106" id="106"/>
          <p:cNvSpPr txBox="true"/>
          <p:nvPr/>
        </p:nvSpPr>
        <p:spPr>
          <a:xfrm rot="0">
            <a:off x="4706625" y="7193976"/>
            <a:ext cx="8874750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B600F9"/>
                </a:solidFill>
                <a:latin typeface="Maven Pro"/>
                <a:ea typeface="Maven Pro"/>
                <a:cs typeface="Maven Pro"/>
                <a:sym typeface="Maven Pro"/>
              </a:rPr>
              <a:t>By Simeon Vangelov</a:t>
            </a:r>
          </a:p>
        </p:txBody>
      </p:sp>
      <p:sp>
        <p:nvSpPr>
          <p:cNvPr name="Freeform 107" id="107"/>
          <p:cNvSpPr/>
          <p:nvPr/>
        </p:nvSpPr>
        <p:spPr>
          <a:xfrm flipH="false" flipV="false" rot="0">
            <a:off x="5742650" y="48360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8" id="108"/>
          <p:cNvSpPr/>
          <p:nvPr/>
        </p:nvSpPr>
        <p:spPr>
          <a:xfrm flipH="false" flipV="false" rot="0">
            <a:off x="1616400" y="65870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9" id="109"/>
          <p:cNvSpPr/>
          <p:nvPr/>
        </p:nvSpPr>
        <p:spPr>
          <a:xfrm flipH="false" flipV="false" rot="0">
            <a:off x="12791014" y="283790"/>
            <a:ext cx="1009800" cy="1009800"/>
          </a:xfrm>
          <a:custGeom>
            <a:avLst/>
            <a:gdLst/>
            <a:ahLst/>
            <a:cxnLst/>
            <a:rect r="r" b="b" t="t" l="l"/>
            <a:pathLst>
              <a:path h="1009800" w="1009800">
                <a:moveTo>
                  <a:pt x="0" y="0"/>
                </a:moveTo>
                <a:lnTo>
                  <a:pt x="1009800" y="0"/>
                </a:lnTo>
                <a:lnTo>
                  <a:pt x="1009800" y="1009800"/>
                </a:lnTo>
                <a:lnTo>
                  <a:pt x="0" y="1009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0" id="110"/>
          <p:cNvSpPr/>
          <p:nvPr/>
        </p:nvSpPr>
        <p:spPr>
          <a:xfrm flipH="false" flipV="false" rot="0">
            <a:off x="8916526" y="167400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D0036">
                <a:alpha val="100000"/>
              </a:srgbClr>
            </a:gs>
            <a:gs pos="48000">
              <a:srgbClr val="0D0036">
                <a:alpha val="100000"/>
              </a:srgbClr>
            </a:gs>
            <a:gs pos="100000">
              <a:srgbClr val="39109B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52400" y="4051750"/>
            <a:ext cx="18228173" cy="11649235"/>
          </a:xfrm>
          <a:custGeom>
            <a:avLst/>
            <a:gdLst/>
            <a:ahLst/>
            <a:cxnLst/>
            <a:rect r="r" b="b" t="t" l="l"/>
            <a:pathLst>
              <a:path h="11649235" w="18228173">
                <a:moveTo>
                  <a:pt x="0" y="0"/>
                </a:moveTo>
                <a:lnTo>
                  <a:pt x="18228173" y="0"/>
                </a:lnTo>
                <a:lnTo>
                  <a:pt x="18228173" y="11649235"/>
                </a:lnTo>
                <a:lnTo>
                  <a:pt x="0" y="116492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41750" y="3143424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368450" y="4713700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10800" y="6895200"/>
            <a:ext cx="654000" cy="654000"/>
          </a:xfrm>
          <a:custGeom>
            <a:avLst/>
            <a:gdLst/>
            <a:ahLst/>
            <a:cxnLst/>
            <a:rect r="r" b="b" t="t" l="l"/>
            <a:pathLst>
              <a:path h="654000" w="654000">
                <a:moveTo>
                  <a:pt x="0" y="0"/>
                </a:moveTo>
                <a:lnTo>
                  <a:pt x="654000" y="0"/>
                </a:lnTo>
                <a:lnTo>
                  <a:pt x="654000" y="654000"/>
                </a:lnTo>
                <a:lnTo>
                  <a:pt x="0" y="654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51126" y="917205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7185376" y="6416976"/>
            <a:ext cx="14400" cy="4805400"/>
            <a:chOff x="0" y="0"/>
            <a:chExt cx="19200" cy="6407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7155376" y="6352126"/>
            <a:ext cx="74400" cy="74400"/>
            <a:chOff x="0" y="0"/>
            <a:chExt cx="99200" cy="99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867026" y="9151050"/>
            <a:ext cx="14400" cy="1602000"/>
            <a:chOff x="0" y="0"/>
            <a:chExt cx="19200" cy="2136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837026" y="9086200"/>
            <a:ext cx="74400" cy="74400"/>
            <a:chOff x="0" y="0"/>
            <a:chExt cx="99200" cy="99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6110262" y="7511950"/>
            <a:ext cx="14400" cy="1602000"/>
            <a:chOff x="0" y="0"/>
            <a:chExt cx="19200" cy="2136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6080262" y="7447100"/>
            <a:ext cx="74400" cy="74400"/>
            <a:chOff x="0" y="0"/>
            <a:chExt cx="99200" cy="992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1983850" y="8998650"/>
            <a:ext cx="14400" cy="1602000"/>
            <a:chOff x="0" y="0"/>
            <a:chExt cx="19200" cy="2136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1953850" y="8933800"/>
            <a:ext cx="74400" cy="74400"/>
            <a:chOff x="0" y="0"/>
            <a:chExt cx="99200" cy="992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0425450" y="8823076"/>
            <a:ext cx="14400" cy="1602000"/>
            <a:chOff x="0" y="0"/>
            <a:chExt cx="19200" cy="2136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395450" y="8758226"/>
            <a:ext cx="74400" cy="74400"/>
            <a:chOff x="0" y="0"/>
            <a:chExt cx="99200" cy="992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3347500" y="8447300"/>
            <a:ext cx="14400" cy="2400000"/>
            <a:chOff x="0" y="0"/>
            <a:chExt cx="19200" cy="32000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3317500" y="8382450"/>
            <a:ext cx="74400" cy="74400"/>
            <a:chOff x="0" y="0"/>
            <a:chExt cx="99200" cy="992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5699100" y="8892650"/>
            <a:ext cx="14400" cy="1602000"/>
            <a:chOff x="0" y="0"/>
            <a:chExt cx="19200" cy="21360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5669100" y="8827800"/>
            <a:ext cx="74400" cy="74400"/>
            <a:chOff x="0" y="0"/>
            <a:chExt cx="99200" cy="992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6647750" y="7869050"/>
            <a:ext cx="14400" cy="1602000"/>
            <a:chOff x="0" y="0"/>
            <a:chExt cx="19200" cy="21360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6617750" y="7804200"/>
            <a:ext cx="74400" cy="74400"/>
            <a:chOff x="0" y="0"/>
            <a:chExt cx="99200" cy="992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17722976" y="8474076"/>
            <a:ext cx="14400" cy="2400000"/>
            <a:chOff x="0" y="0"/>
            <a:chExt cx="19200" cy="32000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17692976" y="8409226"/>
            <a:ext cx="74400" cy="74400"/>
            <a:chOff x="0" y="0"/>
            <a:chExt cx="99200" cy="992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sp>
        <p:nvSpPr>
          <p:cNvPr name="Freeform 43" id="43"/>
          <p:cNvSpPr/>
          <p:nvPr/>
        </p:nvSpPr>
        <p:spPr>
          <a:xfrm flipH="false" flipV="false" rot="0">
            <a:off x="13240176" y="9226576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3614682" y="9642688"/>
            <a:ext cx="1009800" cy="1009800"/>
          </a:xfrm>
          <a:custGeom>
            <a:avLst/>
            <a:gdLst/>
            <a:ahLst/>
            <a:cxnLst/>
            <a:rect r="r" b="b" t="t" l="l"/>
            <a:pathLst>
              <a:path h="1009800" w="1009800">
                <a:moveTo>
                  <a:pt x="0" y="0"/>
                </a:moveTo>
                <a:lnTo>
                  <a:pt x="1009800" y="0"/>
                </a:lnTo>
                <a:lnTo>
                  <a:pt x="1009800" y="1009800"/>
                </a:lnTo>
                <a:lnTo>
                  <a:pt x="0" y="1009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9358126" y="8874026"/>
            <a:ext cx="14400" cy="1602000"/>
            <a:chOff x="0" y="0"/>
            <a:chExt cx="19200" cy="21360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9328126" y="8809176"/>
            <a:ext cx="74400" cy="74400"/>
            <a:chOff x="0" y="0"/>
            <a:chExt cx="99200" cy="992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18088200" y="6966576"/>
            <a:ext cx="14400" cy="4805400"/>
            <a:chOff x="0" y="0"/>
            <a:chExt cx="19200" cy="64072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18058200" y="6901726"/>
            <a:ext cx="74400" cy="74400"/>
            <a:chOff x="0" y="0"/>
            <a:chExt cx="99200" cy="992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53" id="53"/>
          <p:cNvGrpSpPr/>
          <p:nvPr/>
        </p:nvGrpSpPr>
        <p:grpSpPr>
          <a:xfrm rot="0">
            <a:off x="12826526" y="7714850"/>
            <a:ext cx="14400" cy="1602000"/>
            <a:chOff x="0" y="0"/>
            <a:chExt cx="19200" cy="21360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55" id="55"/>
          <p:cNvGrpSpPr/>
          <p:nvPr/>
        </p:nvGrpSpPr>
        <p:grpSpPr>
          <a:xfrm rot="0">
            <a:off x="12796526" y="7650000"/>
            <a:ext cx="74400" cy="74400"/>
            <a:chOff x="0" y="0"/>
            <a:chExt cx="99200" cy="992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11191300" y="8426326"/>
            <a:ext cx="14400" cy="1602000"/>
            <a:chOff x="0" y="0"/>
            <a:chExt cx="19200" cy="21360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59" id="59"/>
          <p:cNvGrpSpPr/>
          <p:nvPr/>
        </p:nvGrpSpPr>
        <p:grpSpPr>
          <a:xfrm rot="0">
            <a:off x="11161300" y="8361476"/>
            <a:ext cx="74400" cy="74400"/>
            <a:chOff x="0" y="0"/>
            <a:chExt cx="99200" cy="992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61" id="61"/>
          <p:cNvGrpSpPr/>
          <p:nvPr/>
        </p:nvGrpSpPr>
        <p:grpSpPr>
          <a:xfrm rot="0">
            <a:off x="13868450" y="6832850"/>
            <a:ext cx="14400" cy="2400000"/>
            <a:chOff x="0" y="0"/>
            <a:chExt cx="19200" cy="32000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63" id="63"/>
          <p:cNvGrpSpPr/>
          <p:nvPr/>
        </p:nvGrpSpPr>
        <p:grpSpPr>
          <a:xfrm rot="0">
            <a:off x="13838450" y="6768000"/>
            <a:ext cx="74400" cy="74400"/>
            <a:chOff x="0" y="0"/>
            <a:chExt cx="99200" cy="992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sp>
        <p:nvSpPr>
          <p:cNvPr name="Freeform 65" id="65"/>
          <p:cNvSpPr/>
          <p:nvPr/>
        </p:nvSpPr>
        <p:spPr>
          <a:xfrm flipH="false" flipV="false" rot="0">
            <a:off x="14112900" y="6653476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0">
            <a:off x="12855958" y="8179088"/>
            <a:ext cx="1009800" cy="1009800"/>
          </a:xfrm>
          <a:custGeom>
            <a:avLst/>
            <a:gdLst/>
            <a:ahLst/>
            <a:cxnLst/>
            <a:rect r="r" b="b" t="t" l="l"/>
            <a:pathLst>
              <a:path h="1009800" w="1009800">
                <a:moveTo>
                  <a:pt x="0" y="0"/>
                </a:moveTo>
                <a:lnTo>
                  <a:pt x="1009800" y="0"/>
                </a:lnTo>
                <a:lnTo>
                  <a:pt x="1009800" y="1009800"/>
                </a:lnTo>
                <a:lnTo>
                  <a:pt x="0" y="1009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7" id="67"/>
          <p:cNvGrpSpPr/>
          <p:nvPr/>
        </p:nvGrpSpPr>
        <p:grpSpPr>
          <a:xfrm rot="0">
            <a:off x="10756376" y="6527726"/>
            <a:ext cx="14400" cy="1602000"/>
            <a:chOff x="0" y="0"/>
            <a:chExt cx="19200" cy="21360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69" id="69"/>
          <p:cNvGrpSpPr/>
          <p:nvPr/>
        </p:nvGrpSpPr>
        <p:grpSpPr>
          <a:xfrm rot="0">
            <a:off x="10726376" y="6462876"/>
            <a:ext cx="74400" cy="74400"/>
            <a:chOff x="0" y="0"/>
            <a:chExt cx="99200" cy="9920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71" id="71"/>
          <p:cNvGrpSpPr/>
          <p:nvPr/>
        </p:nvGrpSpPr>
        <p:grpSpPr>
          <a:xfrm rot="0">
            <a:off x="16296450" y="4926026"/>
            <a:ext cx="14400" cy="4805400"/>
            <a:chOff x="0" y="0"/>
            <a:chExt cx="19200" cy="64072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73" id="73"/>
          <p:cNvGrpSpPr/>
          <p:nvPr/>
        </p:nvGrpSpPr>
        <p:grpSpPr>
          <a:xfrm rot="0">
            <a:off x="16266450" y="4861176"/>
            <a:ext cx="74400" cy="74400"/>
            <a:chOff x="0" y="0"/>
            <a:chExt cx="99200" cy="99200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75" id="75"/>
          <p:cNvGrpSpPr/>
          <p:nvPr/>
        </p:nvGrpSpPr>
        <p:grpSpPr>
          <a:xfrm rot="0">
            <a:off x="14272800" y="4244726"/>
            <a:ext cx="14400" cy="4805400"/>
            <a:chOff x="0" y="0"/>
            <a:chExt cx="19200" cy="64072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77" id="77"/>
          <p:cNvGrpSpPr/>
          <p:nvPr/>
        </p:nvGrpSpPr>
        <p:grpSpPr>
          <a:xfrm rot="0">
            <a:off x="14242800" y="4179876"/>
            <a:ext cx="74400" cy="74400"/>
            <a:chOff x="0" y="0"/>
            <a:chExt cx="99200" cy="992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79" id="79"/>
          <p:cNvGrpSpPr/>
          <p:nvPr/>
        </p:nvGrpSpPr>
        <p:grpSpPr>
          <a:xfrm rot="0">
            <a:off x="15026800" y="2007950"/>
            <a:ext cx="14400" cy="7042200"/>
            <a:chOff x="0" y="0"/>
            <a:chExt cx="19200" cy="93896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19177" cy="9389618"/>
            </a:xfrm>
            <a:custGeom>
              <a:avLst/>
              <a:gdLst/>
              <a:ahLst/>
              <a:cxnLst/>
              <a:rect r="r" b="b" t="t" l="l"/>
              <a:pathLst>
                <a:path h="9389618" w="19177">
                  <a:moveTo>
                    <a:pt x="0" y="0"/>
                  </a:moveTo>
                  <a:lnTo>
                    <a:pt x="19177" y="0"/>
                  </a:lnTo>
                  <a:lnTo>
                    <a:pt x="19177" y="9389618"/>
                  </a:lnTo>
                  <a:lnTo>
                    <a:pt x="0" y="9389618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81" id="81"/>
          <p:cNvGrpSpPr/>
          <p:nvPr/>
        </p:nvGrpSpPr>
        <p:grpSpPr>
          <a:xfrm rot="0">
            <a:off x="14996800" y="1943076"/>
            <a:ext cx="74400" cy="74400"/>
            <a:chOff x="0" y="0"/>
            <a:chExt cx="99200" cy="99200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83" id="83"/>
          <p:cNvGrpSpPr/>
          <p:nvPr/>
        </p:nvGrpSpPr>
        <p:grpSpPr>
          <a:xfrm rot="0">
            <a:off x="15937700" y="5862326"/>
            <a:ext cx="14400" cy="4805400"/>
            <a:chOff x="0" y="0"/>
            <a:chExt cx="19200" cy="6407200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85" id="85"/>
          <p:cNvGrpSpPr/>
          <p:nvPr/>
        </p:nvGrpSpPr>
        <p:grpSpPr>
          <a:xfrm rot="0">
            <a:off x="15907700" y="5797476"/>
            <a:ext cx="74400" cy="74400"/>
            <a:chOff x="0" y="0"/>
            <a:chExt cx="99200" cy="9920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87" id="87"/>
          <p:cNvGrpSpPr/>
          <p:nvPr/>
        </p:nvGrpSpPr>
        <p:grpSpPr>
          <a:xfrm rot="0">
            <a:off x="11580300" y="3807650"/>
            <a:ext cx="14400" cy="7042200"/>
            <a:chOff x="0" y="0"/>
            <a:chExt cx="19200" cy="9389600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19177" cy="9389618"/>
            </a:xfrm>
            <a:custGeom>
              <a:avLst/>
              <a:gdLst/>
              <a:ahLst/>
              <a:cxnLst/>
              <a:rect r="r" b="b" t="t" l="l"/>
              <a:pathLst>
                <a:path h="9389618" w="19177">
                  <a:moveTo>
                    <a:pt x="0" y="0"/>
                  </a:moveTo>
                  <a:lnTo>
                    <a:pt x="19177" y="0"/>
                  </a:lnTo>
                  <a:lnTo>
                    <a:pt x="19177" y="9389618"/>
                  </a:lnTo>
                  <a:lnTo>
                    <a:pt x="0" y="9389618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89" id="89"/>
          <p:cNvGrpSpPr/>
          <p:nvPr/>
        </p:nvGrpSpPr>
        <p:grpSpPr>
          <a:xfrm rot="0">
            <a:off x="11550300" y="3742776"/>
            <a:ext cx="74400" cy="74400"/>
            <a:chOff x="0" y="0"/>
            <a:chExt cx="99200" cy="99200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91" id="91"/>
          <p:cNvGrpSpPr/>
          <p:nvPr/>
        </p:nvGrpSpPr>
        <p:grpSpPr>
          <a:xfrm rot="0">
            <a:off x="12482026" y="5030776"/>
            <a:ext cx="14400" cy="4805400"/>
            <a:chOff x="0" y="0"/>
            <a:chExt cx="19200" cy="6407200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93" id="93"/>
          <p:cNvGrpSpPr/>
          <p:nvPr/>
        </p:nvGrpSpPr>
        <p:grpSpPr>
          <a:xfrm rot="0">
            <a:off x="12452026" y="4965926"/>
            <a:ext cx="74400" cy="74400"/>
            <a:chOff x="0" y="0"/>
            <a:chExt cx="99200" cy="99200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95" id="95"/>
          <p:cNvGrpSpPr/>
          <p:nvPr/>
        </p:nvGrpSpPr>
        <p:grpSpPr>
          <a:xfrm rot="0">
            <a:off x="14935538" y="7958700"/>
            <a:ext cx="14400" cy="1602000"/>
            <a:chOff x="0" y="0"/>
            <a:chExt cx="19200" cy="2136000"/>
          </a:xfrm>
        </p:grpSpPr>
        <p:sp>
          <p:nvSpPr>
            <p:cNvPr name="Freeform 96" id="96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97" id="97"/>
          <p:cNvGrpSpPr/>
          <p:nvPr/>
        </p:nvGrpSpPr>
        <p:grpSpPr>
          <a:xfrm rot="0">
            <a:off x="14905538" y="7893850"/>
            <a:ext cx="74400" cy="74400"/>
            <a:chOff x="0" y="0"/>
            <a:chExt cx="99200" cy="99200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sp>
        <p:nvSpPr>
          <p:cNvPr name="Freeform 99" id="99"/>
          <p:cNvSpPr/>
          <p:nvPr/>
        </p:nvSpPr>
        <p:spPr>
          <a:xfrm flipH="false" flipV="false" rot="0">
            <a:off x="8232400" y="9324426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0" id="100"/>
          <p:cNvGrpSpPr/>
          <p:nvPr/>
        </p:nvGrpSpPr>
        <p:grpSpPr>
          <a:xfrm rot="0">
            <a:off x="11092326" y="4725976"/>
            <a:ext cx="14400" cy="4805400"/>
            <a:chOff x="0" y="0"/>
            <a:chExt cx="19200" cy="6407200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1062326" y="4661126"/>
            <a:ext cx="74400" cy="74400"/>
            <a:chOff x="0" y="0"/>
            <a:chExt cx="99200" cy="99200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566100" y="3126326"/>
            <a:ext cx="14400" cy="4805400"/>
            <a:chOff x="0" y="0"/>
            <a:chExt cx="19200" cy="6407200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536100" y="3061476"/>
            <a:ext cx="74400" cy="74400"/>
            <a:chOff x="0" y="0"/>
            <a:chExt cx="99200" cy="99200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3464076" y="4116624"/>
            <a:ext cx="14400" cy="7042200"/>
            <a:chOff x="0" y="0"/>
            <a:chExt cx="19200" cy="9389600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19177" cy="9389618"/>
            </a:xfrm>
            <a:custGeom>
              <a:avLst/>
              <a:gdLst/>
              <a:ahLst/>
              <a:cxnLst/>
              <a:rect r="r" b="b" t="t" l="l"/>
              <a:pathLst>
                <a:path h="9389618" w="19177">
                  <a:moveTo>
                    <a:pt x="0" y="0"/>
                  </a:moveTo>
                  <a:lnTo>
                    <a:pt x="19177" y="0"/>
                  </a:lnTo>
                  <a:lnTo>
                    <a:pt x="19177" y="9389618"/>
                  </a:lnTo>
                  <a:lnTo>
                    <a:pt x="0" y="9389618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3434076" y="4051750"/>
            <a:ext cx="74400" cy="74400"/>
            <a:chOff x="0" y="0"/>
            <a:chExt cx="99200" cy="99200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sp>
        <p:nvSpPr>
          <p:cNvPr name="Freeform 112" id="112"/>
          <p:cNvSpPr/>
          <p:nvPr/>
        </p:nvSpPr>
        <p:spPr>
          <a:xfrm flipH="false" flipV="false" rot="0">
            <a:off x="9194526" y="6954300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3" id="113"/>
          <p:cNvSpPr/>
          <p:nvPr/>
        </p:nvSpPr>
        <p:spPr>
          <a:xfrm flipH="false" flipV="false" rot="0">
            <a:off x="13435676" y="5222724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4" id="114"/>
          <p:cNvGrpSpPr/>
          <p:nvPr/>
        </p:nvGrpSpPr>
        <p:grpSpPr>
          <a:xfrm rot="0">
            <a:off x="214926" y="9598750"/>
            <a:ext cx="14400" cy="1602000"/>
            <a:chOff x="0" y="0"/>
            <a:chExt cx="19200" cy="2136000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84926" y="9533900"/>
            <a:ext cx="74400" cy="74400"/>
            <a:chOff x="0" y="0"/>
            <a:chExt cx="99200" cy="99200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3331750" y="9446350"/>
            <a:ext cx="14400" cy="1602000"/>
            <a:chOff x="0" y="0"/>
            <a:chExt cx="19200" cy="2136000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3301750" y="9381500"/>
            <a:ext cx="74400" cy="74400"/>
            <a:chOff x="0" y="0"/>
            <a:chExt cx="99200" cy="99200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73350" y="9270776"/>
            <a:ext cx="14400" cy="1602000"/>
            <a:chOff x="0" y="0"/>
            <a:chExt cx="19200" cy="2136000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43350" y="9205926"/>
            <a:ext cx="74400" cy="74400"/>
            <a:chOff x="0" y="0"/>
            <a:chExt cx="99200" cy="99200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4695400" y="8895000"/>
            <a:ext cx="14400" cy="2400000"/>
            <a:chOff x="0" y="0"/>
            <a:chExt cx="19200" cy="3200000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4665400" y="8830150"/>
            <a:ext cx="74400" cy="74400"/>
            <a:chOff x="0" y="0"/>
            <a:chExt cx="99200" cy="99200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30" id="130"/>
          <p:cNvGrpSpPr/>
          <p:nvPr/>
        </p:nvGrpSpPr>
        <p:grpSpPr>
          <a:xfrm rot="0">
            <a:off x="7047000" y="9340350"/>
            <a:ext cx="14400" cy="1602000"/>
            <a:chOff x="0" y="0"/>
            <a:chExt cx="19200" cy="2136000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32" id="132"/>
          <p:cNvGrpSpPr/>
          <p:nvPr/>
        </p:nvGrpSpPr>
        <p:grpSpPr>
          <a:xfrm rot="0">
            <a:off x="7017000" y="9275500"/>
            <a:ext cx="74400" cy="74400"/>
            <a:chOff x="0" y="0"/>
            <a:chExt cx="99200" cy="99200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sp>
        <p:nvSpPr>
          <p:cNvPr name="Freeform 134" id="134"/>
          <p:cNvSpPr/>
          <p:nvPr/>
        </p:nvSpPr>
        <p:spPr>
          <a:xfrm flipH="false" flipV="false" rot="0">
            <a:off x="4377276" y="9558276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5" id="135"/>
          <p:cNvSpPr/>
          <p:nvPr/>
        </p:nvSpPr>
        <p:spPr>
          <a:xfrm flipH="false" flipV="false" rot="0">
            <a:off x="1521182" y="9137712"/>
            <a:ext cx="1009800" cy="1009800"/>
          </a:xfrm>
          <a:custGeom>
            <a:avLst/>
            <a:gdLst/>
            <a:ahLst/>
            <a:cxnLst/>
            <a:rect r="r" b="b" t="t" l="l"/>
            <a:pathLst>
              <a:path h="1009800" w="1009800">
                <a:moveTo>
                  <a:pt x="0" y="0"/>
                </a:moveTo>
                <a:lnTo>
                  <a:pt x="1009800" y="0"/>
                </a:lnTo>
                <a:lnTo>
                  <a:pt x="1009800" y="1009800"/>
                </a:lnTo>
                <a:lnTo>
                  <a:pt x="0" y="1009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6" id="136"/>
          <p:cNvGrpSpPr/>
          <p:nvPr/>
        </p:nvGrpSpPr>
        <p:grpSpPr>
          <a:xfrm rot="0">
            <a:off x="706026" y="9321726"/>
            <a:ext cx="14400" cy="1602000"/>
            <a:chOff x="0" y="0"/>
            <a:chExt cx="19200" cy="2136000"/>
          </a:xfrm>
        </p:grpSpPr>
        <p:sp>
          <p:nvSpPr>
            <p:cNvPr name="Freeform 137" id="137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38" id="138"/>
          <p:cNvGrpSpPr/>
          <p:nvPr/>
        </p:nvGrpSpPr>
        <p:grpSpPr>
          <a:xfrm rot="0">
            <a:off x="676026" y="9256876"/>
            <a:ext cx="74400" cy="74400"/>
            <a:chOff x="0" y="0"/>
            <a:chExt cx="99200" cy="99200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40" id="140"/>
          <p:cNvGrpSpPr/>
          <p:nvPr/>
        </p:nvGrpSpPr>
        <p:grpSpPr>
          <a:xfrm rot="0">
            <a:off x="2539200" y="8874026"/>
            <a:ext cx="14400" cy="1602000"/>
            <a:chOff x="0" y="0"/>
            <a:chExt cx="19200" cy="2136000"/>
          </a:xfrm>
        </p:grpSpPr>
        <p:sp>
          <p:nvSpPr>
            <p:cNvPr name="Freeform 141" id="141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42" id="142"/>
          <p:cNvGrpSpPr/>
          <p:nvPr/>
        </p:nvGrpSpPr>
        <p:grpSpPr>
          <a:xfrm rot="0">
            <a:off x="2509200" y="8809176"/>
            <a:ext cx="74400" cy="74400"/>
            <a:chOff x="0" y="0"/>
            <a:chExt cx="99200" cy="99200"/>
          </a:xfrm>
        </p:grpSpPr>
        <p:sp>
          <p:nvSpPr>
            <p:cNvPr name="Freeform 143" id="143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44" id="144"/>
          <p:cNvGrpSpPr/>
          <p:nvPr/>
        </p:nvGrpSpPr>
        <p:grpSpPr>
          <a:xfrm rot="0">
            <a:off x="7644350" y="9073126"/>
            <a:ext cx="14400" cy="4805400"/>
            <a:chOff x="0" y="0"/>
            <a:chExt cx="19200" cy="6407200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46" id="146"/>
          <p:cNvGrpSpPr/>
          <p:nvPr/>
        </p:nvGrpSpPr>
        <p:grpSpPr>
          <a:xfrm rot="0">
            <a:off x="7614350" y="9008276"/>
            <a:ext cx="74400" cy="74400"/>
            <a:chOff x="0" y="0"/>
            <a:chExt cx="99200" cy="99200"/>
          </a:xfrm>
        </p:grpSpPr>
        <p:sp>
          <p:nvSpPr>
            <p:cNvPr name="Freeform 147" id="147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48" id="148"/>
          <p:cNvGrpSpPr/>
          <p:nvPr/>
        </p:nvGrpSpPr>
        <p:grpSpPr>
          <a:xfrm rot="0">
            <a:off x="5856450" y="8894976"/>
            <a:ext cx="14400" cy="4805400"/>
            <a:chOff x="0" y="0"/>
            <a:chExt cx="19200" cy="6407200"/>
          </a:xfrm>
        </p:grpSpPr>
        <p:sp>
          <p:nvSpPr>
            <p:cNvPr name="Freeform 149" id="149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50" id="150"/>
          <p:cNvGrpSpPr/>
          <p:nvPr/>
        </p:nvGrpSpPr>
        <p:grpSpPr>
          <a:xfrm rot="0">
            <a:off x="5826450" y="8830126"/>
            <a:ext cx="74400" cy="74400"/>
            <a:chOff x="0" y="0"/>
            <a:chExt cx="99200" cy="99200"/>
          </a:xfrm>
        </p:grpSpPr>
        <p:sp>
          <p:nvSpPr>
            <p:cNvPr name="Freeform 151" id="151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sp>
        <p:nvSpPr>
          <p:cNvPr name="TextBox 152" id="152"/>
          <p:cNvSpPr txBox="true"/>
          <p:nvPr/>
        </p:nvSpPr>
        <p:spPr>
          <a:xfrm rot="415911">
            <a:off x="12962962" y="4122995"/>
            <a:ext cx="5892924" cy="778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1"/>
              </a:lnSpc>
            </a:pPr>
            <a:r>
              <a:rPr lang="en-US" sz="4950">
                <a:solidFill>
                  <a:srgbClr val="B600F9"/>
                </a:solidFill>
                <a:latin typeface="Arimo"/>
                <a:ea typeface="Arimo"/>
                <a:cs typeface="Arimo"/>
                <a:sym typeface="Arimo"/>
              </a:rPr>
              <a:t>Its just Reddit...</a:t>
            </a:r>
          </a:p>
        </p:txBody>
      </p:sp>
      <p:sp>
        <p:nvSpPr>
          <p:cNvPr name="TextBox 153" id="153"/>
          <p:cNvSpPr txBox="true"/>
          <p:nvPr/>
        </p:nvSpPr>
        <p:spPr>
          <a:xfrm rot="0">
            <a:off x="3467651" y="4359201"/>
            <a:ext cx="6239550" cy="286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9"/>
              </a:lnSpc>
            </a:pPr>
            <a:r>
              <a:rPr lang="en-US" sz="4699">
                <a:solidFill>
                  <a:srgbClr val="B600F9"/>
                </a:solidFill>
                <a:latin typeface="Maven Pro"/>
                <a:ea typeface="Maven Pro"/>
                <a:cs typeface="Maven Pro"/>
                <a:sym typeface="Maven Pro"/>
              </a:rPr>
              <a:t>Its a website designed to browse and interact with a specific community</a:t>
            </a:r>
          </a:p>
        </p:txBody>
      </p:sp>
      <p:sp>
        <p:nvSpPr>
          <p:cNvPr name="TextBox 154" id="154"/>
          <p:cNvSpPr txBox="true"/>
          <p:nvPr/>
        </p:nvSpPr>
        <p:spPr>
          <a:xfrm rot="0">
            <a:off x="518350" y="933426"/>
            <a:ext cx="15225150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</a:pPr>
            <a:r>
              <a:rPr lang="en-US" sz="6899">
                <a:solidFill>
                  <a:srgbClr val="B600F9"/>
                </a:solidFill>
                <a:latin typeface="Arimo"/>
                <a:ea typeface="Arimo"/>
                <a:cs typeface="Arimo"/>
                <a:sym typeface="Arimo"/>
              </a:rPr>
              <a:t>What is even my idea?</a:t>
            </a:r>
          </a:p>
        </p:txBody>
      </p:sp>
      <p:grpSp>
        <p:nvGrpSpPr>
          <p:cNvPr name="Group 155" id="155"/>
          <p:cNvGrpSpPr/>
          <p:nvPr/>
        </p:nvGrpSpPr>
        <p:grpSpPr>
          <a:xfrm rot="0">
            <a:off x="1293725" y="5040638"/>
            <a:ext cx="1380450" cy="1380450"/>
            <a:chOff x="0" y="0"/>
            <a:chExt cx="1840600" cy="1840600"/>
          </a:xfrm>
        </p:grpSpPr>
        <p:sp>
          <p:nvSpPr>
            <p:cNvPr name="Freeform 156" id="156"/>
            <p:cNvSpPr/>
            <p:nvPr/>
          </p:nvSpPr>
          <p:spPr>
            <a:xfrm flipH="false" flipV="false" rot="0">
              <a:off x="0" y="0"/>
              <a:ext cx="1840611" cy="1840611"/>
            </a:xfrm>
            <a:custGeom>
              <a:avLst/>
              <a:gdLst/>
              <a:ahLst/>
              <a:cxnLst/>
              <a:rect r="r" b="b" t="t" l="l"/>
              <a:pathLst>
                <a:path h="1840611" w="1840611">
                  <a:moveTo>
                    <a:pt x="12700" y="0"/>
                  </a:moveTo>
                  <a:lnTo>
                    <a:pt x="1827911" y="0"/>
                  </a:lnTo>
                  <a:cubicBezTo>
                    <a:pt x="1834896" y="0"/>
                    <a:pt x="1840611" y="5715"/>
                    <a:pt x="1840611" y="12700"/>
                  </a:cubicBezTo>
                  <a:lnTo>
                    <a:pt x="1840611" y="1827911"/>
                  </a:lnTo>
                  <a:cubicBezTo>
                    <a:pt x="1840611" y="1834896"/>
                    <a:pt x="1834896" y="1840611"/>
                    <a:pt x="1827911" y="1840611"/>
                  </a:cubicBezTo>
                  <a:lnTo>
                    <a:pt x="12700" y="1840611"/>
                  </a:lnTo>
                  <a:cubicBezTo>
                    <a:pt x="5715" y="1840611"/>
                    <a:pt x="0" y="1834896"/>
                    <a:pt x="0" y="182791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27911"/>
                  </a:lnTo>
                  <a:lnTo>
                    <a:pt x="12700" y="1827911"/>
                  </a:lnTo>
                  <a:lnTo>
                    <a:pt x="12700" y="1815211"/>
                  </a:lnTo>
                  <a:lnTo>
                    <a:pt x="1827911" y="1815211"/>
                  </a:lnTo>
                  <a:lnTo>
                    <a:pt x="1827911" y="1827911"/>
                  </a:lnTo>
                  <a:lnTo>
                    <a:pt x="1815211" y="1827911"/>
                  </a:lnTo>
                  <a:lnTo>
                    <a:pt x="1815211" y="12700"/>
                  </a:lnTo>
                  <a:lnTo>
                    <a:pt x="1827911" y="12700"/>
                  </a:lnTo>
                  <a:lnTo>
                    <a:pt x="1827911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D789FF"/>
            </a:solidFill>
          </p:spPr>
        </p:sp>
      </p:grpSp>
      <p:sp>
        <p:nvSpPr>
          <p:cNvPr name="Freeform 157" id="157"/>
          <p:cNvSpPr/>
          <p:nvPr/>
        </p:nvSpPr>
        <p:spPr>
          <a:xfrm flipH="false" flipV="false" rot="0">
            <a:off x="1426200" y="48360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8" id="158"/>
          <p:cNvSpPr/>
          <p:nvPr/>
        </p:nvSpPr>
        <p:spPr>
          <a:xfrm flipH="false" flipV="false" rot="0">
            <a:off x="15982100" y="48360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9" id="159"/>
          <p:cNvSpPr/>
          <p:nvPr/>
        </p:nvSpPr>
        <p:spPr>
          <a:xfrm flipH="false" flipV="false" rot="0">
            <a:off x="4429100" y="557760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0" id="160"/>
          <p:cNvSpPr/>
          <p:nvPr/>
        </p:nvSpPr>
        <p:spPr>
          <a:xfrm flipH="false" flipV="false" rot="0">
            <a:off x="5345100" y="2802726"/>
            <a:ext cx="654000" cy="654000"/>
          </a:xfrm>
          <a:custGeom>
            <a:avLst/>
            <a:gdLst/>
            <a:ahLst/>
            <a:cxnLst/>
            <a:rect r="r" b="b" t="t" l="l"/>
            <a:pathLst>
              <a:path h="654000" w="654000">
                <a:moveTo>
                  <a:pt x="0" y="0"/>
                </a:moveTo>
                <a:lnTo>
                  <a:pt x="654000" y="0"/>
                </a:lnTo>
                <a:lnTo>
                  <a:pt x="654000" y="654000"/>
                </a:lnTo>
                <a:lnTo>
                  <a:pt x="0" y="654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1" id="161"/>
          <p:cNvSpPr/>
          <p:nvPr/>
        </p:nvSpPr>
        <p:spPr>
          <a:xfrm flipH="false" flipV="false" rot="0">
            <a:off x="5938900" y="9172050"/>
            <a:ext cx="654000" cy="654000"/>
          </a:xfrm>
          <a:custGeom>
            <a:avLst/>
            <a:gdLst/>
            <a:ahLst/>
            <a:cxnLst/>
            <a:rect r="r" b="b" t="t" l="l"/>
            <a:pathLst>
              <a:path h="654000" w="654000">
                <a:moveTo>
                  <a:pt x="0" y="0"/>
                </a:moveTo>
                <a:lnTo>
                  <a:pt x="654000" y="0"/>
                </a:lnTo>
                <a:lnTo>
                  <a:pt x="654000" y="654000"/>
                </a:lnTo>
                <a:lnTo>
                  <a:pt x="0" y="654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2" id="162"/>
          <p:cNvSpPr/>
          <p:nvPr/>
        </p:nvSpPr>
        <p:spPr>
          <a:xfrm flipH="false" flipV="false" rot="0">
            <a:off x="1544804" y="5324026"/>
            <a:ext cx="909894" cy="813674"/>
          </a:xfrm>
          <a:custGeom>
            <a:avLst/>
            <a:gdLst/>
            <a:ahLst/>
            <a:cxnLst/>
            <a:rect r="r" b="b" t="t" l="l"/>
            <a:pathLst>
              <a:path h="813674" w="909894">
                <a:moveTo>
                  <a:pt x="0" y="0"/>
                </a:moveTo>
                <a:lnTo>
                  <a:pt x="909894" y="0"/>
                </a:lnTo>
                <a:lnTo>
                  <a:pt x="909894" y="813674"/>
                </a:lnTo>
                <a:lnTo>
                  <a:pt x="0" y="81367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D0036">
                <a:alpha val="100000"/>
              </a:srgbClr>
            </a:gs>
            <a:gs pos="48000">
              <a:srgbClr val="0D0036">
                <a:alpha val="100000"/>
              </a:srgbClr>
            </a:gs>
            <a:gs pos="100000">
              <a:srgbClr val="39109B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40297" y="6627418"/>
            <a:ext cx="16065774" cy="7687622"/>
          </a:xfrm>
          <a:custGeom>
            <a:avLst/>
            <a:gdLst/>
            <a:ahLst/>
            <a:cxnLst/>
            <a:rect r="r" b="b" t="t" l="l"/>
            <a:pathLst>
              <a:path h="7687622" w="16065774">
                <a:moveTo>
                  <a:pt x="0" y="0"/>
                </a:moveTo>
                <a:lnTo>
                  <a:pt x="16065774" y="0"/>
                </a:lnTo>
                <a:lnTo>
                  <a:pt x="16065774" y="7687622"/>
                </a:lnTo>
                <a:lnTo>
                  <a:pt x="0" y="76876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12471" y="6823297"/>
            <a:ext cx="15555559" cy="10286238"/>
          </a:xfrm>
          <a:custGeom>
            <a:avLst/>
            <a:gdLst/>
            <a:ahLst/>
            <a:cxnLst/>
            <a:rect r="r" b="b" t="t" l="l"/>
            <a:pathLst>
              <a:path h="10286238" w="15555559">
                <a:moveTo>
                  <a:pt x="0" y="0"/>
                </a:moveTo>
                <a:lnTo>
                  <a:pt x="15555559" y="0"/>
                </a:lnTo>
                <a:lnTo>
                  <a:pt x="15555559" y="10286238"/>
                </a:lnTo>
                <a:lnTo>
                  <a:pt x="0" y="102862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90000" y="8500300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428750" y="9086200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8100" y="8669500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980476" y="9086200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467250" y="7892424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897850" y="9095726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770126" y="927890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764200" y="6247076"/>
            <a:ext cx="14400" cy="4805400"/>
            <a:chOff x="0" y="0"/>
            <a:chExt cx="19200" cy="64072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34200" y="6182226"/>
            <a:ext cx="74400" cy="74400"/>
            <a:chOff x="0" y="0"/>
            <a:chExt cx="99200" cy="99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3023900" y="8922350"/>
            <a:ext cx="14400" cy="1602000"/>
            <a:chOff x="0" y="0"/>
            <a:chExt cx="19200" cy="2136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2993900" y="8857500"/>
            <a:ext cx="74400" cy="74400"/>
            <a:chOff x="0" y="0"/>
            <a:chExt cx="99200" cy="992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5086826" y="8114850"/>
            <a:ext cx="14400" cy="2400000"/>
            <a:chOff x="0" y="0"/>
            <a:chExt cx="19200" cy="320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056826" y="8050000"/>
            <a:ext cx="74400" cy="74400"/>
            <a:chOff x="0" y="0"/>
            <a:chExt cx="99200" cy="992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3496700" y="8846276"/>
            <a:ext cx="14400" cy="1602000"/>
            <a:chOff x="0" y="0"/>
            <a:chExt cx="19200" cy="2136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3466700" y="8781426"/>
            <a:ext cx="74400" cy="74400"/>
            <a:chOff x="0" y="0"/>
            <a:chExt cx="99200" cy="992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7245700" y="6569376"/>
            <a:ext cx="14400" cy="4805400"/>
            <a:chOff x="0" y="0"/>
            <a:chExt cx="19200" cy="64072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7215700" y="6504526"/>
            <a:ext cx="74400" cy="74400"/>
            <a:chOff x="0" y="0"/>
            <a:chExt cx="99200" cy="992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346850" y="8607400"/>
            <a:ext cx="14400" cy="2400000"/>
            <a:chOff x="0" y="0"/>
            <a:chExt cx="19200" cy="32000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316850" y="8542550"/>
            <a:ext cx="74400" cy="74400"/>
            <a:chOff x="0" y="0"/>
            <a:chExt cx="99200" cy="992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7085800" y="9455900"/>
            <a:ext cx="14400" cy="1602000"/>
            <a:chOff x="0" y="0"/>
            <a:chExt cx="19200" cy="21360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7055800" y="9391050"/>
            <a:ext cx="74400" cy="74400"/>
            <a:chOff x="0" y="0"/>
            <a:chExt cx="99200" cy="992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4725600" y="9127876"/>
            <a:ext cx="14400" cy="1602000"/>
            <a:chOff x="0" y="0"/>
            <a:chExt cx="19200" cy="21360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4695600" y="9063026"/>
            <a:ext cx="74400" cy="74400"/>
            <a:chOff x="0" y="0"/>
            <a:chExt cx="99200" cy="992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4548876" y="9379026"/>
            <a:ext cx="14400" cy="1602000"/>
            <a:chOff x="0" y="0"/>
            <a:chExt cx="19200" cy="21360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14518876" y="9314176"/>
            <a:ext cx="74400" cy="74400"/>
            <a:chOff x="0" y="0"/>
            <a:chExt cx="99200" cy="992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11782900" y="9506426"/>
            <a:ext cx="14400" cy="1602000"/>
            <a:chOff x="0" y="0"/>
            <a:chExt cx="19200" cy="21360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11752900" y="9441576"/>
            <a:ext cx="74400" cy="74400"/>
            <a:chOff x="0" y="0"/>
            <a:chExt cx="99200" cy="992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10205400" y="9303476"/>
            <a:ext cx="14400" cy="1602000"/>
            <a:chOff x="0" y="0"/>
            <a:chExt cx="19200" cy="21360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53" id="53"/>
          <p:cNvGrpSpPr/>
          <p:nvPr/>
        </p:nvGrpSpPr>
        <p:grpSpPr>
          <a:xfrm rot="0">
            <a:off x="10175400" y="9238626"/>
            <a:ext cx="74400" cy="74400"/>
            <a:chOff x="0" y="0"/>
            <a:chExt cx="99200" cy="992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55" id="55"/>
          <p:cNvGrpSpPr/>
          <p:nvPr/>
        </p:nvGrpSpPr>
        <p:grpSpPr>
          <a:xfrm rot="0">
            <a:off x="13475800" y="9461850"/>
            <a:ext cx="14400" cy="2400000"/>
            <a:chOff x="0" y="0"/>
            <a:chExt cx="19200" cy="32000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13445800" y="9397000"/>
            <a:ext cx="74400" cy="74400"/>
            <a:chOff x="0" y="0"/>
            <a:chExt cx="99200" cy="992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59" id="59"/>
          <p:cNvGrpSpPr/>
          <p:nvPr/>
        </p:nvGrpSpPr>
        <p:grpSpPr>
          <a:xfrm rot="0">
            <a:off x="15953350" y="8607400"/>
            <a:ext cx="14400" cy="1602000"/>
            <a:chOff x="0" y="0"/>
            <a:chExt cx="19200" cy="21360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61" id="61"/>
          <p:cNvGrpSpPr/>
          <p:nvPr/>
        </p:nvGrpSpPr>
        <p:grpSpPr>
          <a:xfrm rot="0">
            <a:off x="15923350" y="8542550"/>
            <a:ext cx="74400" cy="74400"/>
            <a:chOff x="0" y="0"/>
            <a:chExt cx="99200" cy="992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63" id="63"/>
          <p:cNvGrpSpPr/>
          <p:nvPr/>
        </p:nvGrpSpPr>
        <p:grpSpPr>
          <a:xfrm rot="0">
            <a:off x="16655550" y="8734326"/>
            <a:ext cx="14400" cy="1602000"/>
            <a:chOff x="0" y="0"/>
            <a:chExt cx="19200" cy="21360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65" id="65"/>
          <p:cNvGrpSpPr/>
          <p:nvPr/>
        </p:nvGrpSpPr>
        <p:grpSpPr>
          <a:xfrm rot="0">
            <a:off x="16625550" y="8669476"/>
            <a:ext cx="74400" cy="74400"/>
            <a:chOff x="0" y="0"/>
            <a:chExt cx="99200" cy="992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67" id="67"/>
          <p:cNvGrpSpPr/>
          <p:nvPr/>
        </p:nvGrpSpPr>
        <p:grpSpPr>
          <a:xfrm rot="0">
            <a:off x="18019376" y="8208400"/>
            <a:ext cx="14400" cy="2400000"/>
            <a:chOff x="0" y="0"/>
            <a:chExt cx="19200" cy="32000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69" id="69"/>
          <p:cNvGrpSpPr/>
          <p:nvPr/>
        </p:nvGrpSpPr>
        <p:grpSpPr>
          <a:xfrm rot="0">
            <a:off x="17989376" y="8143550"/>
            <a:ext cx="74400" cy="74400"/>
            <a:chOff x="0" y="0"/>
            <a:chExt cx="99200" cy="9920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sp>
        <p:nvSpPr>
          <p:cNvPr name="Freeform 71" id="71"/>
          <p:cNvSpPr/>
          <p:nvPr/>
        </p:nvSpPr>
        <p:spPr>
          <a:xfrm flipH="false" flipV="false" rot="0">
            <a:off x="15426600" y="8022176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2" id="72"/>
          <p:cNvSpPr/>
          <p:nvPr/>
        </p:nvSpPr>
        <p:spPr>
          <a:xfrm flipH="false" flipV="false" rot="0">
            <a:off x="13614682" y="9642688"/>
            <a:ext cx="1009800" cy="1009800"/>
          </a:xfrm>
          <a:custGeom>
            <a:avLst/>
            <a:gdLst/>
            <a:ahLst/>
            <a:cxnLst/>
            <a:rect r="r" b="b" t="t" l="l"/>
            <a:pathLst>
              <a:path h="1009800" w="1009800">
                <a:moveTo>
                  <a:pt x="0" y="0"/>
                </a:moveTo>
                <a:lnTo>
                  <a:pt x="1009800" y="0"/>
                </a:lnTo>
                <a:lnTo>
                  <a:pt x="1009800" y="1009800"/>
                </a:lnTo>
                <a:lnTo>
                  <a:pt x="0" y="1009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3" id="73"/>
          <p:cNvGrpSpPr/>
          <p:nvPr/>
        </p:nvGrpSpPr>
        <p:grpSpPr>
          <a:xfrm rot="0">
            <a:off x="388326" y="7772100"/>
            <a:ext cx="14400" cy="2400000"/>
            <a:chOff x="0" y="0"/>
            <a:chExt cx="19200" cy="3200000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75" id="75"/>
          <p:cNvGrpSpPr/>
          <p:nvPr/>
        </p:nvGrpSpPr>
        <p:grpSpPr>
          <a:xfrm rot="0">
            <a:off x="358326" y="7707250"/>
            <a:ext cx="74400" cy="74400"/>
            <a:chOff x="0" y="0"/>
            <a:chExt cx="99200" cy="992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77" id="77"/>
          <p:cNvGrpSpPr/>
          <p:nvPr/>
        </p:nvGrpSpPr>
        <p:grpSpPr>
          <a:xfrm rot="0">
            <a:off x="8900926" y="9608250"/>
            <a:ext cx="14400" cy="1602000"/>
            <a:chOff x="0" y="0"/>
            <a:chExt cx="19200" cy="21360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79" id="79"/>
          <p:cNvGrpSpPr/>
          <p:nvPr/>
        </p:nvGrpSpPr>
        <p:grpSpPr>
          <a:xfrm rot="0">
            <a:off x="8870926" y="9543400"/>
            <a:ext cx="74400" cy="74400"/>
            <a:chOff x="0" y="0"/>
            <a:chExt cx="99200" cy="992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81" id="81"/>
          <p:cNvGrpSpPr/>
          <p:nvPr/>
        </p:nvGrpSpPr>
        <p:grpSpPr>
          <a:xfrm rot="0">
            <a:off x="6273526" y="8447300"/>
            <a:ext cx="14400" cy="2400000"/>
            <a:chOff x="0" y="0"/>
            <a:chExt cx="19200" cy="3200000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83" id="83"/>
          <p:cNvGrpSpPr/>
          <p:nvPr/>
        </p:nvGrpSpPr>
        <p:grpSpPr>
          <a:xfrm rot="0">
            <a:off x="6243526" y="8382450"/>
            <a:ext cx="74400" cy="74400"/>
            <a:chOff x="0" y="0"/>
            <a:chExt cx="99200" cy="99200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85" id="85"/>
          <p:cNvGrpSpPr/>
          <p:nvPr/>
        </p:nvGrpSpPr>
        <p:grpSpPr>
          <a:xfrm rot="0">
            <a:off x="4165950" y="7576200"/>
            <a:ext cx="14400" cy="4805400"/>
            <a:chOff x="0" y="0"/>
            <a:chExt cx="19200" cy="640720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87" id="87"/>
          <p:cNvGrpSpPr/>
          <p:nvPr/>
        </p:nvGrpSpPr>
        <p:grpSpPr>
          <a:xfrm rot="0">
            <a:off x="4135950" y="7511350"/>
            <a:ext cx="74400" cy="74400"/>
            <a:chOff x="0" y="0"/>
            <a:chExt cx="99200" cy="99200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89" id="89"/>
          <p:cNvGrpSpPr/>
          <p:nvPr/>
        </p:nvGrpSpPr>
        <p:grpSpPr>
          <a:xfrm rot="0">
            <a:off x="12831000" y="7777326"/>
            <a:ext cx="14400" cy="4805400"/>
            <a:chOff x="0" y="0"/>
            <a:chExt cx="19200" cy="6407200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91" id="91"/>
          <p:cNvGrpSpPr/>
          <p:nvPr/>
        </p:nvGrpSpPr>
        <p:grpSpPr>
          <a:xfrm rot="0">
            <a:off x="12801000" y="7712476"/>
            <a:ext cx="74400" cy="74400"/>
            <a:chOff x="0" y="0"/>
            <a:chExt cx="99200" cy="99200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sp>
        <p:nvSpPr>
          <p:cNvPr name="Freeform 93" id="93"/>
          <p:cNvSpPr/>
          <p:nvPr/>
        </p:nvSpPr>
        <p:spPr>
          <a:xfrm flipH="false" flipV="false" rot="0">
            <a:off x="4297100" y="8687226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4" id="94"/>
          <p:cNvGrpSpPr/>
          <p:nvPr/>
        </p:nvGrpSpPr>
        <p:grpSpPr>
          <a:xfrm rot="0">
            <a:off x="15388126" y="7904700"/>
            <a:ext cx="14400" cy="4805400"/>
            <a:chOff x="0" y="0"/>
            <a:chExt cx="19200" cy="6407200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5358126" y="7839850"/>
            <a:ext cx="74400" cy="74400"/>
            <a:chOff x="0" y="0"/>
            <a:chExt cx="99200" cy="99200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7790100" y="5642876"/>
            <a:ext cx="14400" cy="4805400"/>
            <a:chOff x="0" y="0"/>
            <a:chExt cx="19200" cy="6407200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7760100" y="5578026"/>
            <a:ext cx="74400" cy="74400"/>
            <a:chOff x="0" y="0"/>
            <a:chExt cx="99200" cy="99200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sp>
        <p:nvSpPr>
          <p:cNvPr name="TextBox 102" id="102"/>
          <p:cNvSpPr txBox="true"/>
          <p:nvPr/>
        </p:nvSpPr>
        <p:spPr>
          <a:xfrm rot="0">
            <a:off x="1157571" y="1027900"/>
            <a:ext cx="152251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79"/>
              </a:lnSpc>
            </a:pPr>
            <a:r>
              <a:rPr lang="en-US" sz="5899">
                <a:solidFill>
                  <a:srgbClr val="B600F9"/>
                </a:solidFill>
                <a:latin typeface="Arimo"/>
                <a:ea typeface="Arimo"/>
                <a:cs typeface="Arimo"/>
                <a:sym typeface="Arimo"/>
              </a:rPr>
              <a:t>What is the stack?</a:t>
            </a:r>
          </a:p>
        </p:txBody>
      </p:sp>
      <p:sp>
        <p:nvSpPr>
          <p:cNvPr name="TextBox 103" id="103"/>
          <p:cNvSpPr txBox="true"/>
          <p:nvPr/>
        </p:nvSpPr>
        <p:spPr>
          <a:xfrm rot="0">
            <a:off x="6553262" y="4504026"/>
            <a:ext cx="431955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sz="4400">
                <a:solidFill>
                  <a:srgbClr val="B600F9"/>
                </a:solidFill>
                <a:latin typeface="Arimo"/>
                <a:ea typeface="Arimo"/>
                <a:cs typeface="Arimo"/>
                <a:sym typeface="Arimo"/>
              </a:rPr>
              <a:t>Actix</a:t>
            </a:r>
          </a:p>
        </p:txBody>
      </p:sp>
      <p:sp>
        <p:nvSpPr>
          <p:cNvPr name="TextBox 104" id="104"/>
          <p:cNvSpPr txBox="true"/>
          <p:nvPr/>
        </p:nvSpPr>
        <p:spPr>
          <a:xfrm rot="0">
            <a:off x="6610351" y="5408901"/>
            <a:ext cx="4319550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B600F9"/>
                </a:solidFill>
                <a:latin typeface="Maven Pro"/>
                <a:ea typeface="Maven Pro"/>
                <a:cs typeface="Maven Pro"/>
                <a:sym typeface="Maven Pro"/>
              </a:rPr>
              <a:t>A multithreaded rust based server providing low level control and blazingly fast results</a:t>
            </a:r>
          </a:p>
        </p:txBody>
      </p:sp>
      <p:sp>
        <p:nvSpPr>
          <p:cNvPr name="TextBox 105" id="105"/>
          <p:cNvSpPr txBox="true"/>
          <p:nvPr/>
        </p:nvSpPr>
        <p:spPr>
          <a:xfrm rot="0">
            <a:off x="1028700" y="4398568"/>
            <a:ext cx="431955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sz="4400">
                <a:solidFill>
                  <a:srgbClr val="B600F9"/>
                </a:solidFill>
                <a:latin typeface="Arimo"/>
                <a:ea typeface="Arimo"/>
                <a:cs typeface="Arimo"/>
                <a:sym typeface="Arimo"/>
              </a:rPr>
              <a:t>MySQL</a:t>
            </a:r>
          </a:p>
        </p:txBody>
      </p:sp>
      <p:sp>
        <p:nvSpPr>
          <p:cNvPr name="TextBox 106" id="106"/>
          <p:cNvSpPr txBox="true"/>
          <p:nvPr/>
        </p:nvSpPr>
        <p:spPr>
          <a:xfrm rot="0">
            <a:off x="1028700" y="5360593"/>
            <a:ext cx="4319550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B600F9"/>
                </a:solidFill>
                <a:latin typeface="Maven Pro"/>
                <a:ea typeface="Maven Pro"/>
                <a:cs typeface="Maven Pro"/>
                <a:sym typeface="Maven Pro"/>
              </a:rPr>
              <a:t>A powerful data storage system</a:t>
            </a:r>
          </a:p>
        </p:txBody>
      </p:sp>
      <p:sp>
        <p:nvSpPr>
          <p:cNvPr name="TextBox 107" id="107"/>
          <p:cNvSpPr txBox="true"/>
          <p:nvPr/>
        </p:nvSpPr>
        <p:spPr>
          <a:xfrm rot="0">
            <a:off x="12013450" y="4398568"/>
            <a:ext cx="431955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sz="4400">
                <a:solidFill>
                  <a:srgbClr val="B600F9"/>
                </a:solidFill>
                <a:latin typeface="Arimo"/>
                <a:ea typeface="Arimo"/>
                <a:cs typeface="Arimo"/>
                <a:sym typeface="Arimo"/>
              </a:rPr>
              <a:t>Yew</a:t>
            </a:r>
          </a:p>
        </p:txBody>
      </p:sp>
      <p:sp>
        <p:nvSpPr>
          <p:cNvPr name="TextBox 108" id="108"/>
          <p:cNvSpPr txBox="true"/>
          <p:nvPr/>
        </p:nvSpPr>
        <p:spPr>
          <a:xfrm rot="0">
            <a:off x="12013450" y="5246293"/>
            <a:ext cx="4319550" cy="252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B600F9"/>
                </a:solidFill>
                <a:latin typeface="Maven Pro"/>
                <a:ea typeface="Maven Pro"/>
                <a:cs typeface="Maven Pro"/>
                <a:sym typeface="Maven Pro"/>
              </a:rPr>
              <a:t>A multithreaded rust based Frontend framework designed for maximal speed with WASM and low level control</a:t>
            </a:r>
          </a:p>
        </p:txBody>
      </p:sp>
      <p:grpSp>
        <p:nvGrpSpPr>
          <p:cNvPr name="Group 109" id="109"/>
          <p:cNvGrpSpPr/>
          <p:nvPr/>
        </p:nvGrpSpPr>
        <p:grpSpPr>
          <a:xfrm rot="0">
            <a:off x="8079901" y="2843562"/>
            <a:ext cx="1380450" cy="1380450"/>
            <a:chOff x="0" y="0"/>
            <a:chExt cx="1840600" cy="1840600"/>
          </a:xfrm>
        </p:grpSpPr>
        <p:sp>
          <p:nvSpPr>
            <p:cNvPr name="Freeform 110" id="110"/>
            <p:cNvSpPr/>
            <p:nvPr/>
          </p:nvSpPr>
          <p:spPr>
            <a:xfrm flipH="false" flipV="false" rot="0">
              <a:off x="0" y="0"/>
              <a:ext cx="1840611" cy="1840611"/>
            </a:xfrm>
            <a:custGeom>
              <a:avLst/>
              <a:gdLst/>
              <a:ahLst/>
              <a:cxnLst/>
              <a:rect r="r" b="b" t="t" l="l"/>
              <a:pathLst>
                <a:path h="1840611" w="1840611">
                  <a:moveTo>
                    <a:pt x="12700" y="0"/>
                  </a:moveTo>
                  <a:lnTo>
                    <a:pt x="1827911" y="0"/>
                  </a:lnTo>
                  <a:cubicBezTo>
                    <a:pt x="1834896" y="0"/>
                    <a:pt x="1840611" y="5715"/>
                    <a:pt x="1840611" y="12700"/>
                  </a:cubicBezTo>
                  <a:lnTo>
                    <a:pt x="1840611" y="1827911"/>
                  </a:lnTo>
                  <a:cubicBezTo>
                    <a:pt x="1840611" y="1834896"/>
                    <a:pt x="1834896" y="1840611"/>
                    <a:pt x="1827911" y="1840611"/>
                  </a:cubicBezTo>
                  <a:lnTo>
                    <a:pt x="12700" y="1840611"/>
                  </a:lnTo>
                  <a:cubicBezTo>
                    <a:pt x="5715" y="1840611"/>
                    <a:pt x="0" y="1834896"/>
                    <a:pt x="0" y="182791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27911"/>
                  </a:lnTo>
                  <a:lnTo>
                    <a:pt x="12700" y="1827911"/>
                  </a:lnTo>
                  <a:lnTo>
                    <a:pt x="12700" y="1815211"/>
                  </a:lnTo>
                  <a:lnTo>
                    <a:pt x="1827911" y="1815211"/>
                  </a:lnTo>
                  <a:lnTo>
                    <a:pt x="1827911" y="1827911"/>
                  </a:lnTo>
                  <a:lnTo>
                    <a:pt x="1815211" y="1827911"/>
                  </a:lnTo>
                  <a:lnTo>
                    <a:pt x="1815211" y="12700"/>
                  </a:lnTo>
                  <a:lnTo>
                    <a:pt x="1827911" y="12700"/>
                  </a:lnTo>
                  <a:lnTo>
                    <a:pt x="1827911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D789FF"/>
            </a:solidFill>
          </p:spPr>
        </p:sp>
      </p:grpSp>
      <p:grpSp>
        <p:nvGrpSpPr>
          <p:cNvPr name="Group 111" id="111"/>
          <p:cNvGrpSpPr/>
          <p:nvPr/>
        </p:nvGrpSpPr>
        <p:grpSpPr>
          <a:xfrm rot="0">
            <a:off x="13483000" y="2861574"/>
            <a:ext cx="1380450" cy="1380450"/>
            <a:chOff x="0" y="0"/>
            <a:chExt cx="1840600" cy="1840600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1840611" cy="1840611"/>
            </a:xfrm>
            <a:custGeom>
              <a:avLst/>
              <a:gdLst/>
              <a:ahLst/>
              <a:cxnLst/>
              <a:rect r="r" b="b" t="t" l="l"/>
              <a:pathLst>
                <a:path h="1840611" w="1840611">
                  <a:moveTo>
                    <a:pt x="12700" y="0"/>
                  </a:moveTo>
                  <a:lnTo>
                    <a:pt x="1827911" y="0"/>
                  </a:lnTo>
                  <a:cubicBezTo>
                    <a:pt x="1834896" y="0"/>
                    <a:pt x="1840611" y="5715"/>
                    <a:pt x="1840611" y="12700"/>
                  </a:cubicBezTo>
                  <a:lnTo>
                    <a:pt x="1840611" y="1827911"/>
                  </a:lnTo>
                  <a:cubicBezTo>
                    <a:pt x="1840611" y="1834896"/>
                    <a:pt x="1834896" y="1840611"/>
                    <a:pt x="1827911" y="1840611"/>
                  </a:cubicBezTo>
                  <a:lnTo>
                    <a:pt x="12700" y="1840611"/>
                  </a:lnTo>
                  <a:cubicBezTo>
                    <a:pt x="5715" y="1840611"/>
                    <a:pt x="0" y="1834896"/>
                    <a:pt x="0" y="182791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27911"/>
                  </a:lnTo>
                  <a:lnTo>
                    <a:pt x="12700" y="1827911"/>
                  </a:lnTo>
                  <a:lnTo>
                    <a:pt x="12700" y="1815211"/>
                  </a:lnTo>
                  <a:lnTo>
                    <a:pt x="1827911" y="1815211"/>
                  </a:lnTo>
                  <a:lnTo>
                    <a:pt x="1827911" y="1827911"/>
                  </a:lnTo>
                  <a:lnTo>
                    <a:pt x="1815211" y="1827911"/>
                  </a:lnTo>
                  <a:lnTo>
                    <a:pt x="1815211" y="12700"/>
                  </a:lnTo>
                  <a:lnTo>
                    <a:pt x="1827911" y="12700"/>
                  </a:lnTo>
                  <a:lnTo>
                    <a:pt x="1827911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D789FF"/>
            </a:solidFill>
          </p:spPr>
        </p:sp>
      </p:grpSp>
      <p:grpSp>
        <p:nvGrpSpPr>
          <p:cNvPr name="Group 113" id="113"/>
          <p:cNvGrpSpPr/>
          <p:nvPr/>
        </p:nvGrpSpPr>
        <p:grpSpPr>
          <a:xfrm rot="0">
            <a:off x="2378075" y="2861575"/>
            <a:ext cx="1380450" cy="1380450"/>
            <a:chOff x="0" y="0"/>
            <a:chExt cx="1840600" cy="1840600"/>
          </a:xfrm>
        </p:grpSpPr>
        <p:sp>
          <p:nvSpPr>
            <p:cNvPr name="Freeform 114" id="114"/>
            <p:cNvSpPr/>
            <p:nvPr/>
          </p:nvSpPr>
          <p:spPr>
            <a:xfrm flipH="false" flipV="false" rot="0">
              <a:off x="0" y="0"/>
              <a:ext cx="1840611" cy="1840611"/>
            </a:xfrm>
            <a:custGeom>
              <a:avLst/>
              <a:gdLst/>
              <a:ahLst/>
              <a:cxnLst/>
              <a:rect r="r" b="b" t="t" l="l"/>
              <a:pathLst>
                <a:path h="1840611" w="1840611">
                  <a:moveTo>
                    <a:pt x="12700" y="0"/>
                  </a:moveTo>
                  <a:lnTo>
                    <a:pt x="1827911" y="0"/>
                  </a:lnTo>
                  <a:cubicBezTo>
                    <a:pt x="1834896" y="0"/>
                    <a:pt x="1840611" y="5715"/>
                    <a:pt x="1840611" y="12700"/>
                  </a:cubicBezTo>
                  <a:lnTo>
                    <a:pt x="1840611" y="1827911"/>
                  </a:lnTo>
                  <a:cubicBezTo>
                    <a:pt x="1840611" y="1834896"/>
                    <a:pt x="1834896" y="1840611"/>
                    <a:pt x="1827911" y="1840611"/>
                  </a:cubicBezTo>
                  <a:lnTo>
                    <a:pt x="12700" y="1840611"/>
                  </a:lnTo>
                  <a:cubicBezTo>
                    <a:pt x="5715" y="1840611"/>
                    <a:pt x="0" y="1834896"/>
                    <a:pt x="0" y="182791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27911"/>
                  </a:lnTo>
                  <a:lnTo>
                    <a:pt x="12700" y="1827911"/>
                  </a:lnTo>
                  <a:lnTo>
                    <a:pt x="12700" y="1815211"/>
                  </a:lnTo>
                  <a:lnTo>
                    <a:pt x="1827911" y="1815211"/>
                  </a:lnTo>
                  <a:lnTo>
                    <a:pt x="1827911" y="1827911"/>
                  </a:lnTo>
                  <a:lnTo>
                    <a:pt x="1815211" y="1827911"/>
                  </a:lnTo>
                  <a:lnTo>
                    <a:pt x="1815211" y="12700"/>
                  </a:lnTo>
                  <a:lnTo>
                    <a:pt x="1827911" y="12700"/>
                  </a:lnTo>
                  <a:lnTo>
                    <a:pt x="1827911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D789FF"/>
            </a:solidFill>
          </p:spPr>
        </p:sp>
      </p:grpSp>
      <p:sp>
        <p:nvSpPr>
          <p:cNvPr name="Freeform 115" id="115"/>
          <p:cNvSpPr/>
          <p:nvPr/>
        </p:nvSpPr>
        <p:spPr>
          <a:xfrm flipH="false" flipV="false" rot="0">
            <a:off x="262926" y="726455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6" id="116"/>
          <p:cNvSpPr/>
          <p:nvPr/>
        </p:nvSpPr>
        <p:spPr>
          <a:xfrm flipH="false" flipV="false" rot="0">
            <a:off x="12974676" y="758015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7" id="117"/>
          <p:cNvSpPr/>
          <p:nvPr/>
        </p:nvSpPr>
        <p:spPr>
          <a:xfrm flipH="false" flipV="false" rot="0">
            <a:off x="609226" y="236140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8" id="118"/>
          <p:cNvSpPr/>
          <p:nvPr/>
        </p:nvSpPr>
        <p:spPr>
          <a:xfrm flipH="false" flipV="false" rot="0">
            <a:off x="6752276" y="3391824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9" id="119"/>
          <p:cNvSpPr/>
          <p:nvPr/>
        </p:nvSpPr>
        <p:spPr>
          <a:xfrm flipH="false" flipV="false" rot="0">
            <a:off x="11071826" y="-44040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0" id="120"/>
          <p:cNvSpPr/>
          <p:nvPr/>
        </p:nvSpPr>
        <p:spPr>
          <a:xfrm flipH="false" flipV="false" rot="0">
            <a:off x="16183976" y="193680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1" id="121"/>
          <p:cNvSpPr/>
          <p:nvPr/>
        </p:nvSpPr>
        <p:spPr>
          <a:xfrm flipH="false" flipV="false" rot="0">
            <a:off x="1391250" y="924676"/>
            <a:ext cx="654000" cy="654000"/>
          </a:xfrm>
          <a:custGeom>
            <a:avLst/>
            <a:gdLst/>
            <a:ahLst/>
            <a:cxnLst/>
            <a:rect r="r" b="b" t="t" l="l"/>
            <a:pathLst>
              <a:path h="654000" w="654000">
                <a:moveTo>
                  <a:pt x="0" y="0"/>
                </a:moveTo>
                <a:lnTo>
                  <a:pt x="654000" y="0"/>
                </a:lnTo>
                <a:lnTo>
                  <a:pt x="654000" y="654000"/>
                </a:lnTo>
                <a:lnTo>
                  <a:pt x="0" y="654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2" id="122"/>
          <p:cNvSpPr/>
          <p:nvPr/>
        </p:nvSpPr>
        <p:spPr>
          <a:xfrm flipH="false" flipV="false" rot="0">
            <a:off x="8446848" y="3078897"/>
            <a:ext cx="646596" cy="909782"/>
          </a:xfrm>
          <a:custGeom>
            <a:avLst/>
            <a:gdLst/>
            <a:ahLst/>
            <a:cxnLst/>
            <a:rect r="r" b="b" t="t" l="l"/>
            <a:pathLst>
              <a:path h="909782" w="646596">
                <a:moveTo>
                  <a:pt x="0" y="0"/>
                </a:moveTo>
                <a:lnTo>
                  <a:pt x="646596" y="0"/>
                </a:lnTo>
                <a:lnTo>
                  <a:pt x="646596" y="909782"/>
                </a:lnTo>
                <a:lnTo>
                  <a:pt x="0" y="90978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3" id="123"/>
          <p:cNvSpPr/>
          <p:nvPr/>
        </p:nvSpPr>
        <p:spPr>
          <a:xfrm flipH="false" flipV="false" rot="0">
            <a:off x="13718465" y="3135723"/>
            <a:ext cx="909540" cy="832188"/>
          </a:xfrm>
          <a:custGeom>
            <a:avLst/>
            <a:gdLst/>
            <a:ahLst/>
            <a:cxnLst/>
            <a:rect r="r" b="b" t="t" l="l"/>
            <a:pathLst>
              <a:path h="832188" w="909540">
                <a:moveTo>
                  <a:pt x="0" y="0"/>
                </a:moveTo>
                <a:lnTo>
                  <a:pt x="909540" y="0"/>
                </a:lnTo>
                <a:lnTo>
                  <a:pt x="909540" y="832188"/>
                </a:lnTo>
                <a:lnTo>
                  <a:pt x="0" y="83218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4" id="124"/>
          <p:cNvSpPr/>
          <p:nvPr/>
        </p:nvSpPr>
        <p:spPr>
          <a:xfrm flipH="false" flipV="false" rot="0">
            <a:off x="2695104" y="3096546"/>
            <a:ext cx="746358" cy="910506"/>
          </a:xfrm>
          <a:custGeom>
            <a:avLst/>
            <a:gdLst/>
            <a:ahLst/>
            <a:cxnLst/>
            <a:rect r="r" b="b" t="t" l="l"/>
            <a:pathLst>
              <a:path h="910506" w="746358">
                <a:moveTo>
                  <a:pt x="0" y="0"/>
                </a:moveTo>
                <a:lnTo>
                  <a:pt x="746358" y="0"/>
                </a:lnTo>
                <a:lnTo>
                  <a:pt x="746358" y="910506"/>
                </a:lnTo>
                <a:lnTo>
                  <a:pt x="0" y="9105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5" id="125"/>
          <p:cNvSpPr/>
          <p:nvPr/>
        </p:nvSpPr>
        <p:spPr>
          <a:xfrm flipV="true">
            <a:off x="4695600" y="3523289"/>
            <a:ext cx="2454679" cy="1049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6" id="126"/>
          <p:cNvSpPr/>
          <p:nvPr/>
        </p:nvSpPr>
        <p:spPr>
          <a:xfrm flipH="true" flipV="true">
            <a:off x="4805361" y="4506643"/>
            <a:ext cx="2250176" cy="3286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7" id="127"/>
          <p:cNvSpPr/>
          <p:nvPr/>
        </p:nvSpPr>
        <p:spPr>
          <a:xfrm flipV="true">
            <a:off x="10205491" y="3312871"/>
            <a:ext cx="2454679" cy="1172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8" id="128"/>
          <p:cNvSpPr/>
          <p:nvPr/>
        </p:nvSpPr>
        <p:spPr>
          <a:xfrm flipH="true">
            <a:off x="10249800" y="4238050"/>
            <a:ext cx="2355428" cy="397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D0036">
                <a:alpha val="100000"/>
              </a:srgbClr>
            </a:gs>
            <a:gs pos="48000">
              <a:srgbClr val="0D0036">
                <a:alpha val="100000"/>
              </a:srgbClr>
            </a:gs>
            <a:gs pos="100000">
              <a:srgbClr val="39109B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17500" y="6930400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400526" y="7960000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8150" y="8423674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079326" y="8796000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55726" y="6520800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14250" y="8027550"/>
            <a:ext cx="14283298" cy="4494918"/>
          </a:xfrm>
          <a:custGeom>
            <a:avLst/>
            <a:gdLst/>
            <a:ahLst/>
            <a:cxnLst/>
            <a:rect r="r" b="b" t="t" l="l"/>
            <a:pathLst>
              <a:path h="4494918" w="14283298">
                <a:moveTo>
                  <a:pt x="0" y="0"/>
                </a:moveTo>
                <a:lnTo>
                  <a:pt x="14283298" y="0"/>
                </a:lnTo>
                <a:lnTo>
                  <a:pt x="14283298" y="4494918"/>
                </a:lnTo>
                <a:lnTo>
                  <a:pt x="0" y="44949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5131582" y="5721976"/>
            <a:ext cx="14223108" cy="8449057"/>
          </a:xfrm>
          <a:custGeom>
            <a:avLst/>
            <a:gdLst/>
            <a:ahLst/>
            <a:cxnLst/>
            <a:rect r="r" b="b" t="t" l="l"/>
            <a:pathLst>
              <a:path h="8449057" w="14223108">
                <a:moveTo>
                  <a:pt x="0" y="0"/>
                </a:moveTo>
                <a:lnTo>
                  <a:pt x="14223108" y="0"/>
                </a:lnTo>
                <a:lnTo>
                  <a:pt x="14223108" y="8449058"/>
                </a:lnTo>
                <a:lnTo>
                  <a:pt x="0" y="84490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44400" y="7563900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897850" y="9095726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6176" y="890450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764200" y="6247076"/>
            <a:ext cx="14400" cy="4805400"/>
            <a:chOff x="0" y="0"/>
            <a:chExt cx="19200" cy="6407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734200" y="6182226"/>
            <a:ext cx="74400" cy="74400"/>
            <a:chOff x="0" y="0"/>
            <a:chExt cx="99200" cy="992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2550" y="9732876"/>
            <a:ext cx="14400" cy="1602000"/>
            <a:chOff x="0" y="0"/>
            <a:chExt cx="19200" cy="213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762550" y="9668026"/>
            <a:ext cx="74400" cy="74400"/>
            <a:chOff x="0" y="0"/>
            <a:chExt cx="99200" cy="992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5188776" y="9572200"/>
            <a:ext cx="14400" cy="2400000"/>
            <a:chOff x="0" y="0"/>
            <a:chExt cx="19200" cy="320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5158776" y="9507350"/>
            <a:ext cx="74400" cy="74400"/>
            <a:chOff x="0" y="0"/>
            <a:chExt cx="99200" cy="992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2277500" y="9151076"/>
            <a:ext cx="14400" cy="1602000"/>
            <a:chOff x="0" y="0"/>
            <a:chExt cx="19200" cy="2136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2247500" y="9086226"/>
            <a:ext cx="74400" cy="74400"/>
            <a:chOff x="0" y="0"/>
            <a:chExt cx="99200" cy="992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357800" y="5899776"/>
            <a:ext cx="14400" cy="4805400"/>
            <a:chOff x="0" y="0"/>
            <a:chExt cx="19200" cy="64072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327800" y="5834926"/>
            <a:ext cx="74400" cy="74400"/>
            <a:chOff x="0" y="0"/>
            <a:chExt cx="99200" cy="992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346850" y="8607400"/>
            <a:ext cx="14400" cy="2400000"/>
            <a:chOff x="0" y="0"/>
            <a:chExt cx="19200" cy="3200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316850" y="8542550"/>
            <a:ext cx="74400" cy="74400"/>
            <a:chOff x="0" y="0"/>
            <a:chExt cx="99200" cy="992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6933400" y="9151100"/>
            <a:ext cx="14400" cy="1602000"/>
            <a:chOff x="0" y="0"/>
            <a:chExt cx="19200" cy="213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6903400" y="9086250"/>
            <a:ext cx="74400" cy="74400"/>
            <a:chOff x="0" y="0"/>
            <a:chExt cx="99200" cy="992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8562226" y="8883500"/>
            <a:ext cx="14400" cy="1602000"/>
            <a:chOff x="0" y="0"/>
            <a:chExt cx="19200" cy="21360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8532226" y="8818650"/>
            <a:ext cx="74400" cy="74400"/>
            <a:chOff x="0" y="0"/>
            <a:chExt cx="99200" cy="992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4268400" y="9432676"/>
            <a:ext cx="14400" cy="1602000"/>
            <a:chOff x="0" y="0"/>
            <a:chExt cx="19200" cy="21360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4238400" y="9367826"/>
            <a:ext cx="74400" cy="74400"/>
            <a:chOff x="0" y="0"/>
            <a:chExt cx="99200" cy="992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5456576" y="9797950"/>
            <a:ext cx="14400" cy="1602000"/>
            <a:chOff x="0" y="0"/>
            <a:chExt cx="19200" cy="21360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5426576" y="9733100"/>
            <a:ext cx="74400" cy="74400"/>
            <a:chOff x="0" y="0"/>
            <a:chExt cx="99200" cy="992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1782900" y="9506426"/>
            <a:ext cx="14400" cy="1602000"/>
            <a:chOff x="0" y="0"/>
            <a:chExt cx="19200" cy="21360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1752900" y="9441576"/>
            <a:ext cx="74400" cy="74400"/>
            <a:chOff x="0" y="0"/>
            <a:chExt cx="99200" cy="992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9112576" y="5947676"/>
            <a:ext cx="14400" cy="4805400"/>
            <a:chOff x="0" y="0"/>
            <a:chExt cx="19200" cy="64072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9082576" y="5882826"/>
            <a:ext cx="74400" cy="74400"/>
            <a:chOff x="0" y="0"/>
            <a:chExt cx="99200" cy="992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0662600" y="9151076"/>
            <a:ext cx="14400" cy="1602000"/>
            <a:chOff x="0" y="0"/>
            <a:chExt cx="19200" cy="213600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0632600" y="9086226"/>
            <a:ext cx="74400" cy="74400"/>
            <a:chOff x="0" y="0"/>
            <a:chExt cx="99200" cy="9920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3323400" y="9309450"/>
            <a:ext cx="14400" cy="2400000"/>
            <a:chOff x="0" y="0"/>
            <a:chExt cx="19200" cy="32000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3293400" y="9244600"/>
            <a:ext cx="74400" cy="74400"/>
            <a:chOff x="0" y="0"/>
            <a:chExt cx="99200" cy="992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7562200" y="8922350"/>
            <a:ext cx="14400" cy="1602000"/>
            <a:chOff x="0" y="0"/>
            <a:chExt cx="19200" cy="213600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7532200" y="8857500"/>
            <a:ext cx="74400" cy="74400"/>
            <a:chOff x="0" y="0"/>
            <a:chExt cx="99200" cy="992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6696176" y="9158776"/>
            <a:ext cx="14400" cy="1602000"/>
            <a:chOff x="0" y="0"/>
            <a:chExt cx="19200" cy="2136000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6666176" y="9093926"/>
            <a:ext cx="74400" cy="74400"/>
            <a:chOff x="0" y="0"/>
            <a:chExt cx="99200" cy="992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8046976" y="7918550"/>
            <a:ext cx="14400" cy="2400000"/>
            <a:chOff x="0" y="0"/>
            <a:chExt cx="19200" cy="320000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8016976" y="7853700"/>
            <a:ext cx="74400" cy="74400"/>
            <a:chOff x="0" y="0"/>
            <a:chExt cx="99200" cy="9920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sp>
        <p:nvSpPr>
          <p:cNvPr name="Freeform 80" id="80"/>
          <p:cNvSpPr/>
          <p:nvPr/>
        </p:nvSpPr>
        <p:spPr>
          <a:xfrm flipH="false" flipV="false" rot="0">
            <a:off x="15113800" y="955240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1" id="81"/>
          <p:cNvSpPr/>
          <p:nvPr/>
        </p:nvSpPr>
        <p:spPr>
          <a:xfrm flipH="false" flipV="false" rot="0">
            <a:off x="13614682" y="9642688"/>
            <a:ext cx="1009800" cy="1009800"/>
          </a:xfrm>
          <a:custGeom>
            <a:avLst/>
            <a:gdLst/>
            <a:ahLst/>
            <a:cxnLst/>
            <a:rect r="r" b="b" t="t" l="l"/>
            <a:pathLst>
              <a:path h="1009800" w="1009800">
                <a:moveTo>
                  <a:pt x="0" y="0"/>
                </a:moveTo>
                <a:lnTo>
                  <a:pt x="1009800" y="0"/>
                </a:lnTo>
                <a:lnTo>
                  <a:pt x="1009800" y="1009800"/>
                </a:lnTo>
                <a:lnTo>
                  <a:pt x="0" y="1009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2" id="82"/>
          <p:cNvGrpSpPr/>
          <p:nvPr/>
        </p:nvGrpSpPr>
        <p:grpSpPr>
          <a:xfrm rot="0">
            <a:off x="388326" y="7772100"/>
            <a:ext cx="14400" cy="2400000"/>
            <a:chOff x="0" y="0"/>
            <a:chExt cx="19200" cy="320000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358326" y="7707250"/>
            <a:ext cx="74400" cy="74400"/>
            <a:chOff x="0" y="0"/>
            <a:chExt cx="99200" cy="99200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9358126" y="9151050"/>
            <a:ext cx="14400" cy="1602000"/>
            <a:chOff x="0" y="0"/>
            <a:chExt cx="19200" cy="2136000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9328126" y="9086200"/>
            <a:ext cx="74400" cy="74400"/>
            <a:chOff x="0" y="0"/>
            <a:chExt cx="99200" cy="9920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9846650" y="7449800"/>
            <a:ext cx="14400" cy="2400000"/>
            <a:chOff x="0" y="0"/>
            <a:chExt cx="19200" cy="3200000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9816650" y="7384950"/>
            <a:ext cx="74400" cy="74400"/>
            <a:chOff x="0" y="0"/>
            <a:chExt cx="99200" cy="99200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8282276" y="6942700"/>
            <a:ext cx="14400" cy="4805400"/>
            <a:chOff x="0" y="0"/>
            <a:chExt cx="19200" cy="6407200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8252276" y="6877850"/>
            <a:ext cx="74400" cy="74400"/>
            <a:chOff x="0" y="0"/>
            <a:chExt cx="99200" cy="99200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9602376" y="7904726"/>
            <a:ext cx="14400" cy="4805400"/>
            <a:chOff x="0" y="0"/>
            <a:chExt cx="19200" cy="6407200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9572376" y="7839876"/>
            <a:ext cx="74400" cy="74400"/>
            <a:chOff x="0" y="0"/>
            <a:chExt cx="99200" cy="99200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8960200" y="5240826"/>
            <a:ext cx="14400" cy="4805400"/>
            <a:chOff x="0" y="0"/>
            <a:chExt cx="19200" cy="6407200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8930200" y="5175976"/>
            <a:ext cx="74400" cy="74400"/>
            <a:chOff x="0" y="0"/>
            <a:chExt cx="99200" cy="99200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8837426" y="8040626"/>
            <a:ext cx="14400" cy="2400000"/>
            <a:chOff x="0" y="0"/>
            <a:chExt cx="19200" cy="3200000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8807426" y="7975776"/>
            <a:ext cx="74400" cy="74400"/>
            <a:chOff x="0" y="0"/>
            <a:chExt cx="99200" cy="99200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140050" y="5635226"/>
            <a:ext cx="14400" cy="4805400"/>
            <a:chOff x="0" y="0"/>
            <a:chExt cx="19200" cy="6407200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110050" y="5570376"/>
            <a:ext cx="74400" cy="74400"/>
            <a:chOff x="0" y="0"/>
            <a:chExt cx="99200" cy="99200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7027000" y="7129400"/>
            <a:ext cx="14400" cy="4805400"/>
            <a:chOff x="0" y="0"/>
            <a:chExt cx="19200" cy="6407200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997000" y="7064550"/>
            <a:ext cx="74400" cy="74400"/>
            <a:chOff x="0" y="0"/>
            <a:chExt cx="99200" cy="99200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4461926" y="6778626"/>
            <a:ext cx="1380450" cy="1380450"/>
            <a:chOff x="0" y="0"/>
            <a:chExt cx="1840600" cy="1840600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1840611" cy="1840611"/>
            </a:xfrm>
            <a:custGeom>
              <a:avLst/>
              <a:gdLst/>
              <a:ahLst/>
              <a:cxnLst/>
              <a:rect r="r" b="b" t="t" l="l"/>
              <a:pathLst>
                <a:path h="1840611" w="1840611">
                  <a:moveTo>
                    <a:pt x="12700" y="0"/>
                  </a:moveTo>
                  <a:lnTo>
                    <a:pt x="1827911" y="0"/>
                  </a:lnTo>
                  <a:cubicBezTo>
                    <a:pt x="1834896" y="0"/>
                    <a:pt x="1840611" y="5715"/>
                    <a:pt x="1840611" y="12700"/>
                  </a:cubicBezTo>
                  <a:lnTo>
                    <a:pt x="1840611" y="1827911"/>
                  </a:lnTo>
                  <a:cubicBezTo>
                    <a:pt x="1840611" y="1834896"/>
                    <a:pt x="1834896" y="1840611"/>
                    <a:pt x="1827911" y="1840611"/>
                  </a:cubicBezTo>
                  <a:lnTo>
                    <a:pt x="12700" y="1840611"/>
                  </a:lnTo>
                  <a:cubicBezTo>
                    <a:pt x="5715" y="1840611"/>
                    <a:pt x="0" y="1834896"/>
                    <a:pt x="0" y="182791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27911"/>
                  </a:lnTo>
                  <a:lnTo>
                    <a:pt x="12700" y="1827911"/>
                  </a:lnTo>
                  <a:lnTo>
                    <a:pt x="12700" y="1815211"/>
                  </a:lnTo>
                  <a:lnTo>
                    <a:pt x="1827911" y="1815211"/>
                  </a:lnTo>
                  <a:lnTo>
                    <a:pt x="1827911" y="1827911"/>
                  </a:lnTo>
                  <a:lnTo>
                    <a:pt x="1815211" y="1827911"/>
                  </a:lnTo>
                  <a:lnTo>
                    <a:pt x="1815211" y="12700"/>
                  </a:lnTo>
                  <a:lnTo>
                    <a:pt x="1827911" y="12700"/>
                  </a:lnTo>
                  <a:lnTo>
                    <a:pt x="1827911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D789FF"/>
            </a:solidFill>
          </p:spPr>
        </p:sp>
      </p:grpSp>
      <p:sp>
        <p:nvSpPr>
          <p:cNvPr name="Freeform 120" id="120"/>
          <p:cNvSpPr/>
          <p:nvPr/>
        </p:nvSpPr>
        <p:spPr>
          <a:xfrm flipH="false" flipV="false" rot="0">
            <a:off x="2821426" y="8344476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1" id="121"/>
          <p:cNvSpPr/>
          <p:nvPr/>
        </p:nvSpPr>
        <p:spPr>
          <a:xfrm flipH="false" flipV="false" rot="0">
            <a:off x="9946750" y="8251176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2" id="122"/>
          <p:cNvSpPr/>
          <p:nvPr/>
        </p:nvSpPr>
        <p:spPr>
          <a:xfrm flipH="false" flipV="false" rot="0">
            <a:off x="15806600" y="7563876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3" id="123"/>
          <p:cNvSpPr/>
          <p:nvPr/>
        </p:nvSpPr>
        <p:spPr>
          <a:xfrm flipH="false" flipV="false" rot="0">
            <a:off x="16439000" y="1877876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4" id="124"/>
          <p:cNvSpPr/>
          <p:nvPr/>
        </p:nvSpPr>
        <p:spPr>
          <a:xfrm flipH="false" flipV="false" rot="0">
            <a:off x="3245600" y="-305874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5" id="125"/>
          <p:cNvSpPr/>
          <p:nvPr/>
        </p:nvSpPr>
        <p:spPr>
          <a:xfrm flipH="false" flipV="false" rot="0">
            <a:off x="-325300" y="2138826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6" id="126"/>
          <p:cNvSpPr/>
          <p:nvPr/>
        </p:nvSpPr>
        <p:spPr>
          <a:xfrm flipH="false" flipV="false" rot="0">
            <a:off x="8770150" y="3800726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7" id="127"/>
          <p:cNvSpPr/>
          <p:nvPr/>
        </p:nvSpPr>
        <p:spPr>
          <a:xfrm flipH="false" flipV="false" rot="0">
            <a:off x="14697409" y="7014109"/>
            <a:ext cx="909492" cy="909492"/>
          </a:xfrm>
          <a:custGeom>
            <a:avLst/>
            <a:gdLst/>
            <a:ahLst/>
            <a:cxnLst/>
            <a:rect r="r" b="b" t="t" l="l"/>
            <a:pathLst>
              <a:path h="909492" w="909492">
                <a:moveTo>
                  <a:pt x="0" y="0"/>
                </a:moveTo>
                <a:lnTo>
                  <a:pt x="909492" y="0"/>
                </a:lnTo>
                <a:lnTo>
                  <a:pt x="909492" y="909492"/>
                </a:lnTo>
                <a:lnTo>
                  <a:pt x="0" y="90949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8" id="128"/>
          <p:cNvSpPr/>
          <p:nvPr/>
        </p:nvSpPr>
        <p:spPr>
          <a:xfrm flipH="false" flipV="false" rot="0">
            <a:off x="269900" y="1748200"/>
            <a:ext cx="11700205" cy="8022100"/>
          </a:xfrm>
          <a:custGeom>
            <a:avLst/>
            <a:gdLst/>
            <a:ahLst/>
            <a:cxnLst/>
            <a:rect r="r" b="b" t="t" l="l"/>
            <a:pathLst>
              <a:path h="8022100" w="11700205">
                <a:moveTo>
                  <a:pt x="0" y="0"/>
                </a:moveTo>
                <a:lnTo>
                  <a:pt x="11700205" y="0"/>
                </a:lnTo>
                <a:lnTo>
                  <a:pt x="11700205" y="8022100"/>
                </a:lnTo>
                <a:lnTo>
                  <a:pt x="0" y="8022100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-4420" r="0" b="-4420"/>
            </a:stretch>
          </a:blipFill>
          <a:ln w="114300" cap="rnd">
            <a:solidFill>
              <a:srgbClr val="B600F9"/>
            </a:solidFill>
            <a:prstDash val="sysDot"/>
            <a:round/>
          </a:ln>
        </p:spPr>
      </p:sp>
      <p:sp>
        <p:nvSpPr>
          <p:cNvPr name="TextBox 129" id="129"/>
          <p:cNvSpPr txBox="true"/>
          <p:nvPr/>
        </p:nvSpPr>
        <p:spPr>
          <a:xfrm rot="0">
            <a:off x="1544401" y="944426"/>
            <a:ext cx="1522515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sz="4400">
                <a:solidFill>
                  <a:srgbClr val="B600F9"/>
                </a:solidFill>
                <a:latin typeface="Arimo"/>
                <a:ea typeface="Arimo"/>
                <a:cs typeface="Arimo"/>
                <a:sym typeface="Arimo"/>
              </a:rPr>
              <a:t>Database Design</a:t>
            </a:r>
          </a:p>
        </p:txBody>
      </p:sp>
      <p:sp>
        <p:nvSpPr>
          <p:cNvPr name="TextBox 130" id="130"/>
          <p:cNvSpPr txBox="true"/>
          <p:nvPr/>
        </p:nvSpPr>
        <p:spPr>
          <a:xfrm rot="0">
            <a:off x="12104850" y="2277673"/>
            <a:ext cx="6022150" cy="3814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8"/>
              </a:lnSpc>
            </a:pPr>
            <a:r>
              <a:rPr lang="en-US" sz="4173">
                <a:solidFill>
                  <a:srgbClr val="B600F9"/>
                </a:solidFill>
                <a:latin typeface="Maven Pro"/>
                <a:ea typeface="Maven Pro"/>
                <a:cs typeface="Maven Pro"/>
                <a:sym typeface="Maven Pro"/>
              </a:rPr>
              <a:t>Each Subicron (my verison of a subreddit) has post which have comments</a:t>
            </a:r>
          </a:p>
          <a:p>
            <a:pPr algn="ctr">
              <a:lnSpc>
                <a:spcPts val="5008"/>
              </a:lnSpc>
            </a:pPr>
            <a:r>
              <a:rPr lang="en-US" sz="4173">
                <a:solidFill>
                  <a:srgbClr val="B600F9"/>
                </a:solidFill>
                <a:latin typeface="Maven Pro"/>
                <a:ea typeface="Maven Pro"/>
                <a:cs typeface="Maven Pro"/>
                <a:sym typeface="Maven Pro"/>
              </a:rPr>
              <a:t>comments and posts are connected with users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D0036">
                <a:alpha val="100000"/>
              </a:srgbClr>
            </a:gs>
            <a:gs pos="48000">
              <a:srgbClr val="0D0036">
                <a:alpha val="100000"/>
              </a:srgbClr>
            </a:gs>
            <a:gs pos="100000">
              <a:srgbClr val="39109B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" y="6489142"/>
            <a:ext cx="19079630" cy="6004310"/>
          </a:xfrm>
          <a:custGeom>
            <a:avLst/>
            <a:gdLst/>
            <a:ahLst/>
            <a:cxnLst/>
            <a:rect r="r" b="b" t="t" l="l"/>
            <a:pathLst>
              <a:path h="6004310" w="19079630">
                <a:moveTo>
                  <a:pt x="0" y="0"/>
                </a:moveTo>
                <a:lnTo>
                  <a:pt x="19079630" y="0"/>
                </a:lnTo>
                <a:lnTo>
                  <a:pt x="19079630" y="6004310"/>
                </a:lnTo>
                <a:lnTo>
                  <a:pt x="0" y="60043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90000" y="7890700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78850" y="8380450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8100" y="8059900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980476" y="8476600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467250" y="7282824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897850" y="8486126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770126" y="866930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2926" y="665495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764200" y="5637476"/>
            <a:ext cx="14400" cy="4805400"/>
            <a:chOff x="0" y="0"/>
            <a:chExt cx="19200" cy="64072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34200" y="5572626"/>
            <a:ext cx="74400" cy="74400"/>
            <a:chOff x="0" y="0"/>
            <a:chExt cx="99200" cy="99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3023900" y="8312750"/>
            <a:ext cx="14400" cy="1602000"/>
            <a:chOff x="0" y="0"/>
            <a:chExt cx="19200" cy="2136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2993900" y="8247900"/>
            <a:ext cx="74400" cy="74400"/>
            <a:chOff x="0" y="0"/>
            <a:chExt cx="99200" cy="992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5086826" y="7505250"/>
            <a:ext cx="14400" cy="2400000"/>
            <a:chOff x="0" y="0"/>
            <a:chExt cx="19200" cy="320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056826" y="7440400"/>
            <a:ext cx="74400" cy="74400"/>
            <a:chOff x="0" y="0"/>
            <a:chExt cx="99200" cy="992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3496700" y="8236676"/>
            <a:ext cx="14400" cy="1602000"/>
            <a:chOff x="0" y="0"/>
            <a:chExt cx="19200" cy="2136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3466700" y="8171826"/>
            <a:ext cx="74400" cy="74400"/>
            <a:chOff x="0" y="0"/>
            <a:chExt cx="99200" cy="992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7245700" y="5959776"/>
            <a:ext cx="14400" cy="4805400"/>
            <a:chOff x="0" y="0"/>
            <a:chExt cx="19200" cy="64072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7215700" y="5894926"/>
            <a:ext cx="74400" cy="74400"/>
            <a:chOff x="0" y="0"/>
            <a:chExt cx="99200" cy="992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346850" y="7997800"/>
            <a:ext cx="14400" cy="2400000"/>
            <a:chOff x="0" y="0"/>
            <a:chExt cx="19200" cy="32000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316850" y="7932950"/>
            <a:ext cx="74400" cy="74400"/>
            <a:chOff x="0" y="0"/>
            <a:chExt cx="99200" cy="992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7085800" y="8846300"/>
            <a:ext cx="14400" cy="1602000"/>
            <a:chOff x="0" y="0"/>
            <a:chExt cx="19200" cy="21360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7055800" y="8781450"/>
            <a:ext cx="74400" cy="74400"/>
            <a:chOff x="0" y="0"/>
            <a:chExt cx="99200" cy="992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4725600" y="8518276"/>
            <a:ext cx="14400" cy="1602000"/>
            <a:chOff x="0" y="0"/>
            <a:chExt cx="19200" cy="21360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4695600" y="8453426"/>
            <a:ext cx="74400" cy="74400"/>
            <a:chOff x="0" y="0"/>
            <a:chExt cx="99200" cy="992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4548876" y="8769426"/>
            <a:ext cx="14400" cy="1602000"/>
            <a:chOff x="0" y="0"/>
            <a:chExt cx="19200" cy="21360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14518876" y="8704576"/>
            <a:ext cx="74400" cy="74400"/>
            <a:chOff x="0" y="0"/>
            <a:chExt cx="99200" cy="992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11782900" y="8896826"/>
            <a:ext cx="14400" cy="1602000"/>
            <a:chOff x="0" y="0"/>
            <a:chExt cx="19200" cy="21360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11752900" y="8831976"/>
            <a:ext cx="74400" cy="74400"/>
            <a:chOff x="0" y="0"/>
            <a:chExt cx="99200" cy="992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10205400" y="8693876"/>
            <a:ext cx="14400" cy="1602000"/>
            <a:chOff x="0" y="0"/>
            <a:chExt cx="19200" cy="21360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53" id="53"/>
          <p:cNvGrpSpPr/>
          <p:nvPr/>
        </p:nvGrpSpPr>
        <p:grpSpPr>
          <a:xfrm rot="0">
            <a:off x="10175400" y="8629026"/>
            <a:ext cx="74400" cy="74400"/>
            <a:chOff x="0" y="0"/>
            <a:chExt cx="99200" cy="992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55" id="55"/>
          <p:cNvGrpSpPr/>
          <p:nvPr/>
        </p:nvGrpSpPr>
        <p:grpSpPr>
          <a:xfrm rot="0">
            <a:off x="13475800" y="8852250"/>
            <a:ext cx="14400" cy="2400000"/>
            <a:chOff x="0" y="0"/>
            <a:chExt cx="19200" cy="32000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13445800" y="8787400"/>
            <a:ext cx="74400" cy="74400"/>
            <a:chOff x="0" y="0"/>
            <a:chExt cx="99200" cy="992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59" id="59"/>
          <p:cNvGrpSpPr/>
          <p:nvPr/>
        </p:nvGrpSpPr>
        <p:grpSpPr>
          <a:xfrm rot="0">
            <a:off x="15953350" y="7997800"/>
            <a:ext cx="14400" cy="1602000"/>
            <a:chOff x="0" y="0"/>
            <a:chExt cx="19200" cy="21360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61" id="61"/>
          <p:cNvGrpSpPr/>
          <p:nvPr/>
        </p:nvGrpSpPr>
        <p:grpSpPr>
          <a:xfrm rot="0">
            <a:off x="15923350" y="7932950"/>
            <a:ext cx="74400" cy="74400"/>
            <a:chOff x="0" y="0"/>
            <a:chExt cx="99200" cy="992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63" id="63"/>
          <p:cNvGrpSpPr/>
          <p:nvPr/>
        </p:nvGrpSpPr>
        <p:grpSpPr>
          <a:xfrm rot="0">
            <a:off x="16655550" y="8124726"/>
            <a:ext cx="14400" cy="1602000"/>
            <a:chOff x="0" y="0"/>
            <a:chExt cx="19200" cy="21360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65" id="65"/>
          <p:cNvGrpSpPr/>
          <p:nvPr/>
        </p:nvGrpSpPr>
        <p:grpSpPr>
          <a:xfrm rot="0">
            <a:off x="16625550" y="8059876"/>
            <a:ext cx="74400" cy="74400"/>
            <a:chOff x="0" y="0"/>
            <a:chExt cx="99200" cy="992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67" id="67"/>
          <p:cNvGrpSpPr/>
          <p:nvPr/>
        </p:nvGrpSpPr>
        <p:grpSpPr>
          <a:xfrm rot="0">
            <a:off x="18019376" y="7598800"/>
            <a:ext cx="14400" cy="2400000"/>
            <a:chOff x="0" y="0"/>
            <a:chExt cx="19200" cy="32000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69" id="69"/>
          <p:cNvGrpSpPr/>
          <p:nvPr/>
        </p:nvGrpSpPr>
        <p:grpSpPr>
          <a:xfrm rot="0">
            <a:off x="17989376" y="7533950"/>
            <a:ext cx="74400" cy="74400"/>
            <a:chOff x="0" y="0"/>
            <a:chExt cx="99200" cy="9920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sp>
        <p:nvSpPr>
          <p:cNvPr name="Freeform 71" id="71"/>
          <p:cNvSpPr/>
          <p:nvPr/>
        </p:nvSpPr>
        <p:spPr>
          <a:xfrm flipH="false" flipV="false" rot="0">
            <a:off x="15426600" y="7412576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2" id="72"/>
          <p:cNvSpPr/>
          <p:nvPr/>
        </p:nvSpPr>
        <p:spPr>
          <a:xfrm flipH="false" flipV="false" rot="0">
            <a:off x="13614682" y="9033088"/>
            <a:ext cx="1009800" cy="1009800"/>
          </a:xfrm>
          <a:custGeom>
            <a:avLst/>
            <a:gdLst/>
            <a:ahLst/>
            <a:cxnLst/>
            <a:rect r="r" b="b" t="t" l="l"/>
            <a:pathLst>
              <a:path h="1009800" w="1009800">
                <a:moveTo>
                  <a:pt x="0" y="0"/>
                </a:moveTo>
                <a:lnTo>
                  <a:pt x="1009800" y="0"/>
                </a:lnTo>
                <a:lnTo>
                  <a:pt x="1009800" y="1009800"/>
                </a:lnTo>
                <a:lnTo>
                  <a:pt x="0" y="1009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3" id="73"/>
          <p:cNvGrpSpPr/>
          <p:nvPr/>
        </p:nvGrpSpPr>
        <p:grpSpPr>
          <a:xfrm rot="0">
            <a:off x="388326" y="7162500"/>
            <a:ext cx="14400" cy="2400000"/>
            <a:chOff x="0" y="0"/>
            <a:chExt cx="19200" cy="3200000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75" id="75"/>
          <p:cNvGrpSpPr/>
          <p:nvPr/>
        </p:nvGrpSpPr>
        <p:grpSpPr>
          <a:xfrm rot="0">
            <a:off x="358326" y="7097650"/>
            <a:ext cx="74400" cy="74400"/>
            <a:chOff x="0" y="0"/>
            <a:chExt cx="99200" cy="992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77" id="77"/>
          <p:cNvGrpSpPr/>
          <p:nvPr/>
        </p:nvGrpSpPr>
        <p:grpSpPr>
          <a:xfrm rot="0">
            <a:off x="8900926" y="8998650"/>
            <a:ext cx="14400" cy="1602000"/>
            <a:chOff x="0" y="0"/>
            <a:chExt cx="19200" cy="21360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79" id="79"/>
          <p:cNvGrpSpPr/>
          <p:nvPr/>
        </p:nvGrpSpPr>
        <p:grpSpPr>
          <a:xfrm rot="0">
            <a:off x="8870926" y="8933800"/>
            <a:ext cx="74400" cy="74400"/>
            <a:chOff x="0" y="0"/>
            <a:chExt cx="99200" cy="992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81" id="81"/>
          <p:cNvGrpSpPr/>
          <p:nvPr/>
        </p:nvGrpSpPr>
        <p:grpSpPr>
          <a:xfrm rot="0">
            <a:off x="6273526" y="7837700"/>
            <a:ext cx="14400" cy="2400000"/>
            <a:chOff x="0" y="0"/>
            <a:chExt cx="19200" cy="3200000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83" id="83"/>
          <p:cNvGrpSpPr/>
          <p:nvPr/>
        </p:nvGrpSpPr>
        <p:grpSpPr>
          <a:xfrm rot="0">
            <a:off x="6243526" y="7772850"/>
            <a:ext cx="74400" cy="74400"/>
            <a:chOff x="0" y="0"/>
            <a:chExt cx="99200" cy="99200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85" id="85"/>
          <p:cNvGrpSpPr/>
          <p:nvPr/>
        </p:nvGrpSpPr>
        <p:grpSpPr>
          <a:xfrm rot="0">
            <a:off x="4165950" y="6966600"/>
            <a:ext cx="14400" cy="4805400"/>
            <a:chOff x="0" y="0"/>
            <a:chExt cx="19200" cy="640720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87" id="87"/>
          <p:cNvGrpSpPr/>
          <p:nvPr/>
        </p:nvGrpSpPr>
        <p:grpSpPr>
          <a:xfrm rot="0">
            <a:off x="4135950" y="6901750"/>
            <a:ext cx="74400" cy="74400"/>
            <a:chOff x="0" y="0"/>
            <a:chExt cx="99200" cy="99200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89" id="89"/>
          <p:cNvGrpSpPr/>
          <p:nvPr/>
        </p:nvGrpSpPr>
        <p:grpSpPr>
          <a:xfrm rot="0">
            <a:off x="12831000" y="7167726"/>
            <a:ext cx="14400" cy="4805400"/>
            <a:chOff x="0" y="0"/>
            <a:chExt cx="19200" cy="6407200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91" id="91"/>
          <p:cNvGrpSpPr/>
          <p:nvPr/>
        </p:nvGrpSpPr>
        <p:grpSpPr>
          <a:xfrm rot="0">
            <a:off x="12801000" y="7102876"/>
            <a:ext cx="74400" cy="74400"/>
            <a:chOff x="0" y="0"/>
            <a:chExt cx="99200" cy="99200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sp>
        <p:nvSpPr>
          <p:cNvPr name="Freeform 93" id="93"/>
          <p:cNvSpPr/>
          <p:nvPr/>
        </p:nvSpPr>
        <p:spPr>
          <a:xfrm flipH="false" flipV="false" rot="0">
            <a:off x="4297100" y="8077626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4" id="94"/>
          <p:cNvSpPr/>
          <p:nvPr/>
        </p:nvSpPr>
        <p:spPr>
          <a:xfrm flipH="false" flipV="false" rot="0">
            <a:off x="12974676" y="697055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5" id="95"/>
          <p:cNvGrpSpPr/>
          <p:nvPr/>
        </p:nvGrpSpPr>
        <p:grpSpPr>
          <a:xfrm rot="0">
            <a:off x="15388126" y="7295100"/>
            <a:ext cx="14400" cy="4805400"/>
            <a:chOff x="0" y="0"/>
            <a:chExt cx="19200" cy="6407200"/>
          </a:xfrm>
        </p:grpSpPr>
        <p:sp>
          <p:nvSpPr>
            <p:cNvPr name="Freeform 96" id="96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97" id="97"/>
          <p:cNvGrpSpPr/>
          <p:nvPr/>
        </p:nvGrpSpPr>
        <p:grpSpPr>
          <a:xfrm rot="0">
            <a:off x="15358126" y="7230250"/>
            <a:ext cx="74400" cy="74400"/>
            <a:chOff x="0" y="0"/>
            <a:chExt cx="99200" cy="99200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99" id="99"/>
          <p:cNvGrpSpPr/>
          <p:nvPr/>
        </p:nvGrpSpPr>
        <p:grpSpPr>
          <a:xfrm rot="0">
            <a:off x="17790100" y="5033276"/>
            <a:ext cx="14400" cy="4805400"/>
            <a:chOff x="0" y="0"/>
            <a:chExt cx="19200" cy="6407200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01" id="101"/>
          <p:cNvGrpSpPr/>
          <p:nvPr/>
        </p:nvGrpSpPr>
        <p:grpSpPr>
          <a:xfrm rot="0">
            <a:off x="17760100" y="4968426"/>
            <a:ext cx="74400" cy="74400"/>
            <a:chOff x="0" y="0"/>
            <a:chExt cx="99200" cy="99200"/>
          </a:xfrm>
        </p:grpSpPr>
        <p:sp>
          <p:nvSpPr>
            <p:cNvPr name="Freeform 102" id="102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03" id="103"/>
          <p:cNvGrpSpPr/>
          <p:nvPr/>
        </p:nvGrpSpPr>
        <p:grpSpPr>
          <a:xfrm rot="0">
            <a:off x="2545650" y="4128376"/>
            <a:ext cx="14400" cy="4805400"/>
            <a:chOff x="0" y="0"/>
            <a:chExt cx="19200" cy="6407200"/>
          </a:xfrm>
        </p:grpSpPr>
        <p:sp>
          <p:nvSpPr>
            <p:cNvPr name="Freeform 104" id="104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05" id="105"/>
          <p:cNvGrpSpPr/>
          <p:nvPr/>
        </p:nvGrpSpPr>
        <p:grpSpPr>
          <a:xfrm rot="0">
            <a:off x="2515650" y="4063526"/>
            <a:ext cx="74400" cy="74400"/>
            <a:chOff x="0" y="0"/>
            <a:chExt cx="99200" cy="99200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07" id="107"/>
          <p:cNvGrpSpPr/>
          <p:nvPr/>
        </p:nvGrpSpPr>
        <p:grpSpPr>
          <a:xfrm rot="0">
            <a:off x="13902550" y="4462626"/>
            <a:ext cx="14400" cy="4805400"/>
            <a:chOff x="0" y="0"/>
            <a:chExt cx="19200" cy="6407200"/>
          </a:xfrm>
        </p:grpSpPr>
        <p:sp>
          <p:nvSpPr>
            <p:cNvPr name="Freeform 108" id="108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09" id="109"/>
          <p:cNvGrpSpPr/>
          <p:nvPr/>
        </p:nvGrpSpPr>
        <p:grpSpPr>
          <a:xfrm rot="0">
            <a:off x="13872550" y="4397776"/>
            <a:ext cx="74400" cy="74400"/>
            <a:chOff x="0" y="0"/>
            <a:chExt cx="99200" cy="99200"/>
          </a:xfrm>
        </p:grpSpPr>
        <p:sp>
          <p:nvSpPr>
            <p:cNvPr name="Freeform 110" id="110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11" id="111"/>
          <p:cNvGrpSpPr/>
          <p:nvPr/>
        </p:nvGrpSpPr>
        <p:grpSpPr>
          <a:xfrm rot="0">
            <a:off x="9553176" y="7997776"/>
            <a:ext cx="14400" cy="1602000"/>
            <a:chOff x="0" y="0"/>
            <a:chExt cx="19200" cy="2136000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13" id="113"/>
          <p:cNvGrpSpPr/>
          <p:nvPr/>
        </p:nvGrpSpPr>
        <p:grpSpPr>
          <a:xfrm rot="0">
            <a:off x="9523176" y="7932926"/>
            <a:ext cx="74400" cy="74400"/>
            <a:chOff x="0" y="0"/>
            <a:chExt cx="99200" cy="99200"/>
          </a:xfrm>
        </p:grpSpPr>
        <p:sp>
          <p:nvSpPr>
            <p:cNvPr name="Freeform 114" id="114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15" id="115"/>
          <p:cNvGrpSpPr/>
          <p:nvPr/>
        </p:nvGrpSpPr>
        <p:grpSpPr>
          <a:xfrm rot="0">
            <a:off x="7942976" y="8568300"/>
            <a:ext cx="14400" cy="1602000"/>
            <a:chOff x="0" y="0"/>
            <a:chExt cx="19200" cy="2136000"/>
          </a:xfrm>
        </p:grpSpPr>
        <p:sp>
          <p:nvSpPr>
            <p:cNvPr name="Freeform 116" id="116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17" id="117"/>
          <p:cNvGrpSpPr/>
          <p:nvPr/>
        </p:nvGrpSpPr>
        <p:grpSpPr>
          <a:xfrm rot="0">
            <a:off x="7912976" y="8503450"/>
            <a:ext cx="74400" cy="74400"/>
            <a:chOff x="0" y="0"/>
            <a:chExt cx="99200" cy="99200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19" id="119"/>
          <p:cNvGrpSpPr/>
          <p:nvPr/>
        </p:nvGrpSpPr>
        <p:grpSpPr>
          <a:xfrm rot="0">
            <a:off x="3659126" y="3899200"/>
            <a:ext cx="14400" cy="4805400"/>
            <a:chOff x="0" y="0"/>
            <a:chExt cx="19200" cy="6407200"/>
          </a:xfrm>
        </p:grpSpPr>
        <p:sp>
          <p:nvSpPr>
            <p:cNvPr name="Freeform 120" id="120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21" id="121"/>
          <p:cNvGrpSpPr/>
          <p:nvPr/>
        </p:nvGrpSpPr>
        <p:grpSpPr>
          <a:xfrm rot="0">
            <a:off x="3629126" y="3834350"/>
            <a:ext cx="74400" cy="74400"/>
            <a:chOff x="0" y="0"/>
            <a:chExt cx="99200" cy="99200"/>
          </a:xfrm>
        </p:grpSpPr>
        <p:sp>
          <p:nvSpPr>
            <p:cNvPr name="Freeform 122" id="122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23" id="123"/>
          <p:cNvGrpSpPr/>
          <p:nvPr/>
        </p:nvGrpSpPr>
        <p:grpSpPr>
          <a:xfrm rot="0">
            <a:off x="3183600" y="5862350"/>
            <a:ext cx="14400" cy="1602000"/>
            <a:chOff x="0" y="0"/>
            <a:chExt cx="19200" cy="2136000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25" id="125"/>
          <p:cNvGrpSpPr/>
          <p:nvPr/>
        </p:nvGrpSpPr>
        <p:grpSpPr>
          <a:xfrm rot="0">
            <a:off x="3153600" y="5797500"/>
            <a:ext cx="74400" cy="74400"/>
            <a:chOff x="0" y="0"/>
            <a:chExt cx="99200" cy="99200"/>
          </a:xfrm>
        </p:grpSpPr>
        <p:sp>
          <p:nvSpPr>
            <p:cNvPr name="Freeform 126" id="126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27" id="127"/>
          <p:cNvGrpSpPr/>
          <p:nvPr/>
        </p:nvGrpSpPr>
        <p:grpSpPr>
          <a:xfrm rot="0">
            <a:off x="1977300" y="6533800"/>
            <a:ext cx="14400" cy="2400000"/>
            <a:chOff x="0" y="0"/>
            <a:chExt cx="19200" cy="3200000"/>
          </a:xfrm>
        </p:grpSpPr>
        <p:sp>
          <p:nvSpPr>
            <p:cNvPr name="Freeform 128" id="128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29" id="129"/>
          <p:cNvGrpSpPr/>
          <p:nvPr/>
        </p:nvGrpSpPr>
        <p:grpSpPr>
          <a:xfrm rot="0">
            <a:off x="1947300" y="6468950"/>
            <a:ext cx="74400" cy="74400"/>
            <a:chOff x="0" y="0"/>
            <a:chExt cx="99200" cy="99200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31" id="131"/>
          <p:cNvGrpSpPr/>
          <p:nvPr/>
        </p:nvGrpSpPr>
        <p:grpSpPr>
          <a:xfrm rot="0">
            <a:off x="14754426" y="3039926"/>
            <a:ext cx="14400" cy="4805400"/>
            <a:chOff x="0" y="0"/>
            <a:chExt cx="19200" cy="6407200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33" id="133"/>
          <p:cNvGrpSpPr/>
          <p:nvPr/>
        </p:nvGrpSpPr>
        <p:grpSpPr>
          <a:xfrm rot="0">
            <a:off x="14724426" y="2975076"/>
            <a:ext cx="74400" cy="74400"/>
            <a:chOff x="0" y="0"/>
            <a:chExt cx="99200" cy="99200"/>
          </a:xfrm>
        </p:grpSpPr>
        <p:sp>
          <p:nvSpPr>
            <p:cNvPr name="Freeform 134" id="134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35" id="135"/>
          <p:cNvGrpSpPr/>
          <p:nvPr/>
        </p:nvGrpSpPr>
        <p:grpSpPr>
          <a:xfrm rot="0">
            <a:off x="15726826" y="5432276"/>
            <a:ext cx="14400" cy="4805400"/>
            <a:chOff x="0" y="0"/>
            <a:chExt cx="19200" cy="6407200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37" id="137"/>
          <p:cNvGrpSpPr/>
          <p:nvPr/>
        </p:nvGrpSpPr>
        <p:grpSpPr>
          <a:xfrm rot="0">
            <a:off x="15696826" y="5367426"/>
            <a:ext cx="74400" cy="74400"/>
            <a:chOff x="0" y="0"/>
            <a:chExt cx="99200" cy="99200"/>
          </a:xfrm>
        </p:grpSpPr>
        <p:sp>
          <p:nvSpPr>
            <p:cNvPr name="Freeform 138" id="138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39" id="139"/>
          <p:cNvGrpSpPr/>
          <p:nvPr/>
        </p:nvGrpSpPr>
        <p:grpSpPr>
          <a:xfrm rot="0">
            <a:off x="11009000" y="8236676"/>
            <a:ext cx="14400" cy="1602000"/>
            <a:chOff x="0" y="0"/>
            <a:chExt cx="19200" cy="2136000"/>
          </a:xfrm>
        </p:grpSpPr>
        <p:sp>
          <p:nvSpPr>
            <p:cNvPr name="Freeform 140" id="140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41" id="141"/>
          <p:cNvGrpSpPr/>
          <p:nvPr/>
        </p:nvGrpSpPr>
        <p:grpSpPr>
          <a:xfrm rot="0">
            <a:off x="10979000" y="8171826"/>
            <a:ext cx="74400" cy="74400"/>
            <a:chOff x="0" y="0"/>
            <a:chExt cx="99200" cy="99200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sp>
        <p:nvSpPr>
          <p:cNvPr name="TextBox 143" id="143"/>
          <p:cNvSpPr txBox="true"/>
          <p:nvPr/>
        </p:nvSpPr>
        <p:spPr>
          <a:xfrm rot="0">
            <a:off x="1668100" y="3447669"/>
            <a:ext cx="14515876" cy="3667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24"/>
              </a:lnSpc>
            </a:pPr>
            <a:r>
              <a:rPr lang="en-US" sz="14400">
                <a:solidFill>
                  <a:srgbClr val="D789FF"/>
                </a:solidFill>
                <a:latin typeface="Arimo"/>
                <a:ea typeface="Arimo"/>
                <a:cs typeface="Arimo"/>
                <a:sym typeface="Arimo"/>
              </a:rPr>
              <a:t>LETS EXPLORE!!!</a:t>
            </a:r>
          </a:p>
        </p:txBody>
      </p:sp>
      <p:sp>
        <p:nvSpPr>
          <p:cNvPr name="Freeform 144" id="144"/>
          <p:cNvSpPr/>
          <p:nvPr/>
        </p:nvSpPr>
        <p:spPr>
          <a:xfrm flipH="false" flipV="false" rot="0">
            <a:off x="609226" y="236140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5" id="145"/>
          <p:cNvSpPr/>
          <p:nvPr/>
        </p:nvSpPr>
        <p:spPr>
          <a:xfrm flipH="false" flipV="false" rot="0">
            <a:off x="5545276" y="107880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6" id="146"/>
          <p:cNvSpPr/>
          <p:nvPr/>
        </p:nvSpPr>
        <p:spPr>
          <a:xfrm flipH="false" flipV="false" rot="0">
            <a:off x="11071826" y="-44040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7" id="147"/>
          <p:cNvSpPr/>
          <p:nvPr/>
        </p:nvSpPr>
        <p:spPr>
          <a:xfrm flipH="false" flipV="false" rot="0">
            <a:off x="16183976" y="193680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8" id="148"/>
          <p:cNvSpPr/>
          <p:nvPr/>
        </p:nvSpPr>
        <p:spPr>
          <a:xfrm flipH="false" flipV="false" rot="0">
            <a:off x="1391250" y="924676"/>
            <a:ext cx="654000" cy="654000"/>
          </a:xfrm>
          <a:custGeom>
            <a:avLst/>
            <a:gdLst/>
            <a:ahLst/>
            <a:cxnLst/>
            <a:rect r="r" b="b" t="t" l="l"/>
            <a:pathLst>
              <a:path h="654000" w="654000">
                <a:moveTo>
                  <a:pt x="0" y="0"/>
                </a:moveTo>
                <a:lnTo>
                  <a:pt x="654000" y="0"/>
                </a:lnTo>
                <a:lnTo>
                  <a:pt x="654000" y="654000"/>
                </a:lnTo>
                <a:lnTo>
                  <a:pt x="0" y="654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9" id="149"/>
          <p:cNvSpPr/>
          <p:nvPr/>
        </p:nvSpPr>
        <p:spPr>
          <a:xfrm flipH="false" flipV="false" rot="0">
            <a:off x="13652076" y="434260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0" id="150"/>
          <p:cNvSpPr/>
          <p:nvPr/>
        </p:nvSpPr>
        <p:spPr>
          <a:xfrm flipH="false" flipV="false" rot="0">
            <a:off x="13468950" y="1707376"/>
            <a:ext cx="654000" cy="654000"/>
          </a:xfrm>
          <a:custGeom>
            <a:avLst/>
            <a:gdLst/>
            <a:ahLst/>
            <a:cxnLst/>
            <a:rect r="r" b="b" t="t" l="l"/>
            <a:pathLst>
              <a:path h="654000" w="654000">
                <a:moveTo>
                  <a:pt x="0" y="0"/>
                </a:moveTo>
                <a:lnTo>
                  <a:pt x="654000" y="0"/>
                </a:lnTo>
                <a:lnTo>
                  <a:pt x="654000" y="654000"/>
                </a:lnTo>
                <a:lnTo>
                  <a:pt x="0" y="654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1" id="151"/>
          <p:cNvSpPr/>
          <p:nvPr/>
        </p:nvSpPr>
        <p:spPr>
          <a:xfrm flipH="false" flipV="false" rot="0">
            <a:off x="3791550" y="5143476"/>
            <a:ext cx="654000" cy="654000"/>
          </a:xfrm>
          <a:custGeom>
            <a:avLst/>
            <a:gdLst/>
            <a:ahLst/>
            <a:cxnLst/>
            <a:rect r="r" b="b" t="t" l="l"/>
            <a:pathLst>
              <a:path h="654000" w="654000">
                <a:moveTo>
                  <a:pt x="0" y="0"/>
                </a:moveTo>
                <a:lnTo>
                  <a:pt x="654000" y="0"/>
                </a:lnTo>
                <a:lnTo>
                  <a:pt x="654000" y="654000"/>
                </a:lnTo>
                <a:lnTo>
                  <a:pt x="0" y="654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D0036">
                <a:alpha val="100000"/>
              </a:srgbClr>
            </a:gs>
            <a:gs pos="48000">
              <a:srgbClr val="0D0036">
                <a:alpha val="100000"/>
              </a:srgbClr>
            </a:gs>
            <a:gs pos="100000">
              <a:srgbClr val="39109B">
                <a:alpha val="100000"/>
              </a:srgbClr>
            </a:gs>
          </a:gsLst>
          <a:lin ang="5400012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80276" y="-1897172"/>
            <a:ext cx="16210956" cy="15389297"/>
          </a:xfrm>
          <a:custGeom>
            <a:avLst/>
            <a:gdLst/>
            <a:ahLst/>
            <a:cxnLst/>
            <a:rect r="r" b="b" t="t" l="l"/>
            <a:pathLst>
              <a:path h="15389297" w="16210956">
                <a:moveTo>
                  <a:pt x="0" y="0"/>
                </a:moveTo>
                <a:lnTo>
                  <a:pt x="16210956" y="0"/>
                </a:lnTo>
                <a:lnTo>
                  <a:pt x="16210956" y="15389296"/>
                </a:lnTo>
                <a:lnTo>
                  <a:pt x="0" y="153892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756376" y="6562426"/>
            <a:ext cx="14400" cy="1602000"/>
            <a:chOff x="0" y="0"/>
            <a:chExt cx="19200" cy="213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726376" y="6497576"/>
            <a:ext cx="74400" cy="74400"/>
            <a:chOff x="0" y="0"/>
            <a:chExt cx="99200" cy="99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110262" y="7511950"/>
            <a:ext cx="14400" cy="1602000"/>
            <a:chOff x="0" y="0"/>
            <a:chExt cx="19200" cy="2136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6080262" y="7447100"/>
            <a:ext cx="74400" cy="74400"/>
            <a:chOff x="0" y="0"/>
            <a:chExt cx="99200" cy="99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868450" y="6832850"/>
            <a:ext cx="14400" cy="2400000"/>
            <a:chOff x="0" y="0"/>
            <a:chExt cx="19200" cy="320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3838450" y="6768000"/>
            <a:ext cx="74400" cy="74400"/>
            <a:chOff x="0" y="0"/>
            <a:chExt cx="99200" cy="99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4112900" y="6653476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4272800" y="4244726"/>
            <a:ext cx="14400" cy="4805400"/>
            <a:chOff x="0" y="0"/>
            <a:chExt cx="19200" cy="64072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4242800" y="4179876"/>
            <a:ext cx="74400" cy="74400"/>
            <a:chOff x="0" y="0"/>
            <a:chExt cx="99200" cy="992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5026800" y="2007950"/>
            <a:ext cx="14400" cy="7042200"/>
            <a:chOff x="0" y="0"/>
            <a:chExt cx="19200" cy="93896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9177" cy="9389618"/>
            </a:xfrm>
            <a:custGeom>
              <a:avLst/>
              <a:gdLst/>
              <a:ahLst/>
              <a:cxnLst/>
              <a:rect r="r" b="b" t="t" l="l"/>
              <a:pathLst>
                <a:path h="9389618" w="19177">
                  <a:moveTo>
                    <a:pt x="0" y="0"/>
                  </a:moveTo>
                  <a:lnTo>
                    <a:pt x="19177" y="0"/>
                  </a:lnTo>
                  <a:lnTo>
                    <a:pt x="19177" y="9389618"/>
                  </a:lnTo>
                  <a:lnTo>
                    <a:pt x="0" y="9389618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996800" y="1943076"/>
            <a:ext cx="74400" cy="74400"/>
            <a:chOff x="0" y="0"/>
            <a:chExt cx="99200" cy="992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566100" y="3126326"/>
            <a:ext cx="14400" cy="4805400"/>
            <a:chOff x="0" y="0"/>
            <a:chExt cx="19200" cy="64072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536100" y="3061476"/>
            <a:ext cx="74400" cy="74400"/>
            <a:chOff x="0" y="0"/>
            <a:chExt cx="99200" cy="992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3464076" y="1471650"/>
            <a:ext cx="14400" cy="7042200"/>
            <a:chOff x="0" y="0"/>
            <a:chExt cx="19200" cy="9389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177" cy="9389618"/>
            </a:xfrm>
            <a:custGeom>
              <a:avLst/>
              <a:gdLst/>
              <a:ahLst/>
              <a:cxnLst/>
              <a:rect r="r" b="b" t="t" l="l"/>
              <a:pathLst>
                <a:path h="9389618" w="19177">
                  <a:moveTo>
                    <a:pt x="0" y="0"/>
                  </a:moveTo>
                  <a:lnTo>
                    <a:pt x="19177" y="0"/>
                  </a:lnTo>
                  <a:lnTo>
                    <a:pt x="19177" y="9389618"/>
                  </a:lnTo>
                  <a:lnTo>
                    <a:pt x="0" y="9389618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34076" y="1406776"/>
            <a:ext cx="74400" cy="74400"/>
            <a:chOff x="0" y="0"/>
            <a:chExt cx="99200" cy="992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sp>
        <p:nvSpPr>
          <p:cNvPr name="Freeform 32" id="32"/>
          <p:cNvSpPr/>
          <p:nvPr/>
        </p:nvSpPr>
        <p:spPr>
          <a:xfrm flipH="false" flipV="false" rot="0">
            <a:off x="8351126" y="917205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17185376" y="6416976"/>
            <a:ext cx="14400" cy="4805400"/>
            <a:chOff x="0" y="0"/>
            <a:chExt cx="19200" cy="64072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7155376" y="6352126"/>
            <a:ext cx="74400" cy="74400"/>
            <a:chOff x="0" y="0"/>
            <a:chExt cx="99200" cy="992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7885250" y="8998650"/>
            <a:ext cx="14400" cy="1602000"/>
            <a:chOff x="0" y="0"/>
            <a:chExt cx="19200" cy="21360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7855250" y="8933800"/>
            <a:ext cx="74400" cy="74400"/>
            <a:chOff x="0" y="0"/>
            <a:chExt cx="99200" cy="992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11983850" y="8998650"/>
            <a:ext cx="14400" cy="1602000"/>
            <a:chOff x="0" y="0"/>
            <a:chExt cx="19200" cy="21360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1953850" y="8933800"/>
            <a:ext cx="74400" cy="74400"/>
            <a:chOff x="0" y="0"/>
            <a:chExt cx="99200" cy="992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10425450" y="8823076"/>
            <a:ext cx="14400" cy="1602000"/>
            <a:chOff x="0" y="0"/>
            <a:chExt cx="19200" cy="21360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10395450" y="8758226"/>
            <a:ext cx="74400" cy="74400"/>
            <a:chOff x="0" y="0"/>
            <a:chExt cx="99200" cy="992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13347500" y="8447300"/>
            <a:ext cx="14400" cy="2400000"/>
            <a:chOff x="0" y="0"/>
            <a:chExt cx="19200" cy="32000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13317500" y="8382450"/>
            <a:ext cx="74400" cy="74400"/>
            <a:chOff x="0" y="0"/>
            <a:chExt cx="99200" cy="992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53" id="53"/>
          <p:cNvGrpSpPr/>
          <p:nvPr/>
        </p:nvGrpSpPr>
        <p:grpSpPr>
          <a:xfrm rot="0">
            <a:off x="15699100" y="8892650"/>
            <a:ext cx="14400" cy="1602000"/>
            <a:chOff x="0" y="0"/>
            <a:chExt cx="19200" cy="21360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55" id="55"/>
          <p:cNvGrpSpPr/>
          <p:nvPr/>
        </p:nvGrpSpPr>
        <p:grpSpPr>
          <a:xfrm rot="0">
            <a:off x="15669100" y="8827800"/>
            <a:ext cx="74400" cy="74400"/>
            <a:chOff x="0" y="0"/>
            <a:chExt cx="99200" cy="992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16647750" y="7869050"/>
            <a:ext cx="14400" cy="1602000"/>
            <a:chOff x="0" y="0"/>
            <a:chExt cx="19200" cy="21360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59" id="59"/>
          <p:cNvGrpSpPr/>
          <p:nvPr/>
        </p:nvGrpSpPr>
        <p:grpSpPr>
          <a:xfrm rot="0">
            <a:off x="16617750" y="7804200"/>
            <a:ext cx="74400" cy="74400"/>
            <a:chOff x="0" y="0"/>
            <a:chExt cx="99200" cy="992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61" id="61"/>
          <p:cNvGrpSpPr/>
          <p:nvPr/>
        </p:nvGrpSpPr>
        <p:grpSpPr>
          <a:xfrm rot="0">
            <a:off x="17722976" y="8474076"/>
            <a:ext cx="14400" cy="2400000"/>
            <a:chOff x="0" y="0"/>
            <a:chExt cx="19200" cy="32000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63" id="63"/>
          <p:cNvGrpSpPr/>
          <p:nvPr/>
        </p:nvGrpSpPr>
        <p:grpSpPr>
          <a:xfrm rot="0">
            <a:off x="17692976" y="8409226"/>
            <a:ext cx="74400" cy="74400"/>
            <a:chOff x="0" y="0"/>
            <a:chExt cx="99200" cy="992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sp>
        <p:nvSpPr>
          <p:cNvPr name="Freeform 65" id="65"/>
          <p:cNvSpPr/>
          <p:nvPr/>
        </p:nvSpPr>
        <p:spPr>
          <a:xfrm flipH="false" flipV="false" rot="0">
            <a:off x="13240176" y="9226576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0">
            <a:off x="13614682" y="9642688"/>
            <a:ext cx="1009800" cy="1009800"/>
          </a:xfrm>
          <a:custGeom>
            <a:avLst/>
            <a:gdLst/>
            <a:ahLst/>
            <a:cxnLst/>
            <a:rect r="r" b="b" t="t" l="l"/>
            <a:pathLst>
              <a:path h="1009800" w="1009800">
                <a:moveTo>
                  <a:pt x="0" y="0"/>
                </a:moveTo>
                <a:lnTo>
                  <a:pt x="1009800" y="0"/>
                </a:lnTo>
                <a:lnTo>
                  <a:pt x="1009800" y="1009800"/>
                </a:lnTo>
                <a:lnTo>
                  <a:pt x="0" y="1009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7" id="67"/>
          <p:cNvGrpSpPr/>
          <p:nvPr/>
        </p:nvGrpSpPr>
        <p:grpSpPr>
          <a:xfrm rot="0">
            <a:off x="6339100" y="9053226"/>
            <a:ext cx="14400" cy="1602000"/>
            <a:chOff x="0" y="0"/>
            <a:chExt cx="19200" cy="21360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69" id="69"/>
          <p:cNvGrpSpPr/>
          <p:nvPr/>
        </p:nvGrpSpPr>
        <p:grpSpPr>
          <a:xfrm rot="0">
            <a:off x="6309100" y="8988376"/>
            <a:ext cx="74400" cy="74400"/>
            <a:chOff x="0" y="0"/>
            <a:chExt cx="99200" cy="9920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71" id="71"/>
          <p:cNvGrpSpPr/>
          <p:nvPr/>
        </p:nvGrpSpPr>
        <p:grpSpPr>
          <a:xfrm rot="0">
            <a:off x="18088200" y="6966576"/>
            <a:ext cx="14400" cy="4805400"/>
            <a:chOff x="0" y="0"/>
            <a:chExt cx="19200" cy="64072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73" id="73"/>
          <p:cNvGrpSpPr/>
          <p:nvPr/>
        </p:nvGrpSpPr>
        <p:grpSpPr>
          <a:xfrm rot="0">
            <a:off x="18058200" y="6901726"/>
            <a:ext cx="74400" cy="74400"/>
            <a:chOff x="0" y="0"/>
            <a:chExt cx="99200" cy="99200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75" id="75"/>
          <p:cNvGrpSpPr/>
          <p:nvPr/>
        </p:nvGrpSpPr>
        <p:grpSpPr>
          <a:xfrm rot="0">
            <a:off x="12826526" y="7714850"/>
            <a:ext cx="14400" cy="1602000"/>
            <a:chOff x="0" y="0"/>
            <a:chExt cx="19200" cy="21360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77" id="77"/>
          <p:cNvGrpSpPr/>
          <p:nvPr/>
        </p:nvGrpSpPr>
        <p:grpSpPr>
          <a:xfrm rot="0">
            <a:off x="12796526" y="7650000"/>
            <a:ext cx="74400" cy="74400"/>
            <a:chOff x="0" y="0"/>
            <a:chExt cx="99200" cy="992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79" id="79"/>
          <p:cNvGrpSpPr/>
          <p:nvPr/>
        </p:nvGrpSpPr>
        <p:grpSpPr>
          <a:xfrm rot="0">
            <a:off x="11191300" y="8426326"/>
            <a:ext cx="14400" cy="1602000"/>
            <a:chOff x="0" y="0"/>
            <a:chExt cx="19200" cy="21360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81" id="81"/>
          <p:cNvGrpSpPr/>
          <p:nvPr/>
        </p:nvGrpSpPr>
        <p:grpSpPr>
          <a:xfrm rot="0">
            <a:off x="11161300" y="8361476"/>
            <a:ext cx="74400" cy="74400"/>
            <a:chOff x="0" y="0"/>
            <a:chExt cx="99200" cy="99200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83" id="83"/>
          <p:cNvGrpSpPr/>
          <p:nvPr/>
        </p:nvGrpSpPr>
        <p:grpSpPr>
          <a:xfrm rot="0">
            <a:off x="16296450" y="4926026"/>
            <a:ext cx="14400" cy="4805400"/>
            <a:chOff x="0" y="0"/>
            <a:chExt cx="19200" cy="6407200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85" id="85"/>
          <p:cNvGrpSpPr/>
          <p:nvPr/>
        </p:nvGrpSpPr>
        <p:grpSpPr>
          <a:xfrm rot="0">
            <a:off x="16266450" y="4861176"/>
            <a:ext cx="74400" cy="74400"/>
            <a:chOff x="0" y="0"/>
            <a:chExt cx="99200" cy="9920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87" id="87"/>
          <p:cNvGrpSpPr/>
          <p:nvPr/>
        </p:nvGrpSpPr>
        <p:grpSpPr>
          <a:xfrm rot="0">
            <a:off x="15937700" y="5862326"/>
            <a:ext cx="14400" cy="4805400"/>
            <a:chOff x="0" y="0"/>
            <a:chExt cx="19200" cy="6407200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89" id="89"/>
          <p:cNvGrpSpPr/>
          <p:nvPr/>
        </p:nvGrpSpPr>
        <p:grpSpPr>
          <a:xfrm rot="0">
            <a:off x="15907700" y="5797476"/>
            <a:ext cx="74400" cy="74400"/>
            <a:chOff x="0" y="0"/>
            <a:chExt cx="99200" cy="99200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91" id="91"/>
          <p:cNvGrpSpPr/>
          <p:nvPr/>
        </p:nvGrpSpPr>
        <p:grpSpPr>
          <a:xfrm rot="0">
            <a:off x="11580300" y="3807650"/>
            <a:ext cx="14400" cy="7042200"/>
            <a:chOff x="0" y="0"/>
            <a:chExt cx="19200" cy="9389600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19177" cy="9389618"/>
            </a:xfrm>
            <a:custGeom>
              <a:avLst/>
              <a:gdLst/>
              <a:ahLst/>
              <a:cxnLst/>
              <a:rect r="r" b="b" t="t" l="l"/>
              <a:pathLst>
                <a:path h="9389618" w="19177">
                  <a:moveTo>
                    <a:pt x="0" y="0"/>
                  </a:moveTo>
                  <a:lnTo>
                    <a:pt x="19177" y="0"/>
                  </a:lnTo>
                  <a:lnTo>
                    <a:pt x="19177" y="9389618"/>
                  </a:lnTo>
                  <a:lnTo>
                    <a:pt x="0" y="9389618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93" id="93"/>
          <p:cNvGrpSpPr/>
          <p:nvPr/>
        </p:nvGrpSpPr>
        <p:grpSpPr>
          <a:xfrm rot="0">
            <a:off x="11550300" y="3742776"/>
            <a:ext cx="74400" cy="74400"/>
            <a:chOff x="0" y="0"/>
            <a:chExt cx="99200" cy="99200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95" id="95"/>
          <p:cNvGrpSpPr/>
          <p:nvPr/>
        </p:nvGrpSpPr>
        <p:grpSpPr>
          <a:xfrm rot="0">
            <a:off x="12482026" y="5030776"/>
            <a:ext cx="14400" cy="4805400"/>
            <a:chOff x="0" y="0"/>
            <a:chExt cx="19200" cy="6407200"/>
          </a:xfrm>
        </p:grpSpPr>
        <p:sp>
          <p:nvSpPr>
            <p:cNvPr name="Freeform 96" id="96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97" id="97"/>
          <p:cNvGrpSpPr/>
          <p:nvPr/>
        </p:nvGrpSpPr>
        <p:grpSpPr>
          <a:xfrm rot="0">
            <a:off x="12452026" y="4965926"/>
            <a:ext cx="74400" cy="74400"/>
            <a:chOff x="0" y="0"/>
            <a:chExt cx="99200" cy="99200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99" id="99"/>
          <p:cNvGrpSpPr/>
          <p:nvPr/>
        </p:nvGrpSpPr>
        <p:grpSpPr>
          <a:xfrm rot="0">
            <a:off x="14935538" y="7958700"/>
            <a:ext cx="14400" cy="1602000"/>
            <a:chOff x="0" y="0"/>
            <a:chExt cx="19200" cy="2136000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01" id="101"/>
          <p:cNvGrpSpPr/>
          <p:nvPr/>
        </p:nvGrpSpPr>
        <p:grpSpPr>
          <a:xfrm rot="0">
            <a:off x="14905538" y="7893850"/>
            <a:ext cx="74400" cy="74400"/>
            <a:chOff x="0" y="0"/>
            <a:chExt cx="99200" cy="99200"/>
          </a:xfrm>
        </p:grpSpPr>
        <p:sp>
          <p:nvSpPr>
            <p:cNvPr name="Freeform 102" id="102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sp>
        <p:nvSpPr>
          <p:cNvPr name="Freeform 103" id="103"/>
          <p:cNvSpPr/>
          <p:nvPr/>
        </p:nvSpPr>
        <p:spPr>
          <a:xfrm flipH="false" flipV="false" rot="0">
            <a:off x="8351126" y="932445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4" id="104"/>
          <p:cNvGrpSpPr/>
          <p:nvPr/>
        </p:nvGrpSpPr>
        <p:grpSpPr>
          <a:xfrm rot="0">
            <a:off x="764200" y="6247076"/>
            <a:ext cx="14400" cy="4805400"/>
            <a:chOff x="0" y="0"/>
            <a:chExt cx="19200" cy="6407200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734200" y="6182226"/>
            <a:ext cx="74400" cy="74400"/>
            <a:chOff x="0" y="0"/>
            <a:chExt cx="99200" cy="99200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92550" y="9732876"/>
            <a:ext cx="14400" cy="1602000"/>
            <a:chOff x="0" y="0"/>
            <a:chExt cx="19200" cy="2136000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62550" y="9668026"/>
            <a:ext cx="74400" cy="74400"/>
            <a:chOff x="0" y="0"/>
            <a:chExt cx="99200" cy="99200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2500350" y="8846276"/>
            <a:ext cx="14400" cy="1602000"/>
            <a:chOff x="0" y="0"/>
            <a:chExt cx="19200" cy="2136000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2470350" y="8781426"/>
            <a:ext cx="74400" cy="74400"/>
            <a:chOff x="0" y="0"/>
            <a:chExt cx="99200" cy="99200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6995000" y="9177900"/>
            <a:ext cx="14400" cy="1602000"/>
            <a:chOff x="0" y="0"/>
            <a:chExt cx="19200" cy="2136000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6965000" y="9113050"/>
            <a:ext cx="74400" cy="74400"/>
            <a:chOff x="0" y="0"/>
            <a:chExt cx="99200" cy="99200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8409826" y="8883500"/>
            <a:ext cx="14400" cy="1602000"/>
            <a:chOff x="0" y="0"/>
            <a:chExt cx="19200" cy="2136000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8379826" y="8818650"/>
            <a:ext cx="74400" cy="74400"/>
            <a:chOff x="0" y="0"/>
            <a:chExt cx="99200" cy="99200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4268400" y="9127876"/>
            <a:ext cx="14400" cy="1602000"/>
            <a:chOff x="0" y="0"/>
            <a:chExt cx="19200" cy="2136000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19177" cy="2136013"/>
            </a:xfrm>
            <a:custGeom>
              <a:avLst/>
              <a:gdLst/>
              <a:ahLst/>
              <a:cxnLst/>
              <a:rect r="r" b="b" t="t" l="l"/>
              <a:pathLst>
                <a:path h="2136013" w="19177">
                  <a:moveTo>
                    <a:pt x="0" y="0"/>
                  </a:moveTo>
                  <a:lnTo>
                    <a:pt x="19177" y="0"/>
                  </a:lnTo>
                  <a:lnTo>
                    <a:pt x="19177" y="2136013"/>
                  </a:lnTo>
                  <a:lnTo>
                    <a:pt x="0" y="2136013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4238400" y="9063026"/>
            <a:ext cx="74400" cy="74400"/>
            <a:chOff x="0" y="0"/>
            <a:chExt cx="99200" cy="99200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0037476" y="4725976"/>
            <a:ext cx="14400" cy="4805400"/>
            <a:chOff x="0" y="0"/>
            <a:chExt cx="19200" cy="6407200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19177" cy="6407150"/>
            </a:xfrm>
            <a:custGeom>
              <a:avLst/>
              <a:gdLst/>
              <a:ahLst/>
              <a:cxnLst/>
              <a:rect r="r" b="b" t="t" l="l"/>
              <a:pathLst>
                <a:path h="6407150" w="19177">
                  <a:moveTo>
                    <a:pt x="0" y="0"/>
                  </a:moveTo>
                  <a:lnTo>
                    <a:pt x="19177" y="0"/>
                  </a:lnTo>
                  <a:lnTo>
                    <a:pt x="19177" y="6407150"/>
                  </a:lnTo>
                  <a:lnTo>
                    <a:pt x="0" y="6407150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30" id="130"/>
          <p:cNvGrpSpPr/>
          <p:nvPr/>
        </p:nvGrpSpPr>
        <p:grpSpPr>
          <a:xfrm rot="0">
            <a:off x="10007476" y="4661126"/>
            <a:ext cx="74400" cy="74400"/>
            <a:chOff x="0" y="0"/>
            <a:chExt cx="99200" cy="99200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grpSp>
        <p:nvGrpSpPr>
          <p:cNvPr name="Group 132" id="132"/>
          <p:cNvGrpSpPr/>
          <p:nvPr/>
        </p:nvGrpSpPr>
        <p:grpSpPr>
          <a:xfrm rot="0">
            <a:off x="388326" y="7772100"/>
            <a:ext cx="14400" cy="2400000"/>
            <a:chOff x="0" y="0"/>
            <a:chExt cx="19200" cy="3200000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19177" cy="3200019"/>
            </a:xfrm>
            <a:custGeom>
              <a:avLst/>
              <a:gdLst/>
              <a:ahLst/>
              <a:cxnLst/>
              <a:rect r="r" b="b" t="t" l="l"/>
              <a:pathLst>
                <a:path h="3200019" w="19177">
                  <a:moveTo>
                    <a:pt x="0" y="0"/>
                  </a:moveTo>
                  <a:lnTo>
                    <a:pt x="19177" y="0"/>
                  </a:lnTo>
                  <a:lnTo>
                    <a:pt x="19177" y="3200019"/>
                  </a:lnTo>
                  <a:lnTo>
                    <a:pt x="0" y="3200019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34" id="134"/>
          <p:cNvGrpSpPr/>
          <p:nvPr/>
        </p:nvGrpSpPr>
        <p:grpSpPr>
          <a:xfrm rot="0">
            <a:off x="358326" y="7707250"/>
            <a:ext cx="74400" cy="74400"/>
            <a:chOff x="0" y="0"/>
            <a:chExt cx="99200" cy="99200"/>
          </a:xfrm>
        </p:grpSpPr>
        <p:sp>
          <p:nvSpPr>
            <p:cNvPr name="Freeform 135" id="135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sp>
        <p:nvSpPr>
          <p:cNvPr name="Freeform 136" id="136"/>
          <p:cNvSpPr/>
          <p:nvPr/>
        </p:nvSpPr>
        <p:spPr>
          <a:xfrm flipH="false" flipV="false" rot="0">
            <a:off x="9440050" y="7278624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7" id="137"/>
          <p:cNvSpPr/>
          <p:nvPr/>
        </p:nvSpPr>
        <p:spPr>
          <a:xfrm flipH="false" flipV="false" rot="0">
            <a:off x="7781550" y="4347874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8" id="138"/>
          <p:cNvSpPr/>
          <p:nvPr/>
        </p:nvSpPr>
        <p:spPr>
          <a:xfrm flipH="false" flipV="false" rot="0">
            <a:off x="14317200" y="1406824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9" id="139"/>
          <p:cNvSpPr/>
          <p:nvPr/>
        </p:nvSpPr>
        <p:spPr>
          <a:xfrm flipH="false" flipV="false" rot="0">
            <a:off x="12374200" y="2093724"/>
            <a:ext cx="4765200" cy="4765200"/>
          </a:xfrm>
          <a:custGeom>
            <a:avLst/>
            <a:gdLst/>
            <a:ahLst/>
            <a:cxnLst/>
            <a:rect r="r" b="b" t="t" l="l"/>
            <a:pathLst>
              <a:path h="4765200" w="4765200">
                <a:moveTo>
                  <a:pt x="0" y="0"/>
                </a:moveTo>
                <a:lnTo>
                  <a:pt x="4765200" y="0"/>
                </a:lnTo>
                <a:lnTo>
                  <a:pt x="4765200" y="4765200"/>
                </a:lnTo>
                <a:lnTo>
                  <a:pt x="0" y="47652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0" id="140"/>
          <p:cNvGrpSpPr/>
          <p:nvPr/>
        </p:nvGrpSpPr>
        <p:grpSpPr>
          <a:xfrm rot="0">
            <a:off x="9041750" y="5238600"/>
            <a:ext cx="14400" cy="7042200"/>
            <a:chOff x="0" y="0"/>
            <a:chExt cx="19200" cy="9389600"/>
          </a:xfrm>
        </p:grpSpPr>
        <p:sp>
          <p:nvSpPr>
            <p:cNvPr name="Freeform 141" id="141"/>
            <p:cNvSpPr/>
            <p:nvPr/>
          </p:nvSpPr>
          <p:spPr>
            <a:xfrm flipH="false" flipV="false" rot="0">
              <a:off x="0" y="0"/>
              <a:ext cx="19177" cy="9389618"/>
            </a:xfrm>
            <a:custGeom>
              <a:avLst/>
              <a:gdLst/>
              <a:ahLst/>
              <a:cxnLst/>
              <a:rect r="r" b="b" t="t" l="l"/>
              <a:pathLst>
                <a:path h="9389618" w="19177">
                  <a:moveTo>
                    <a:pt x="0" y="0"/>
                  </a:moveTo>
                  <a:lnTo>
                    <a:pt x="19177" y="0"/>
                  </a:lnTo>
                  <a:lnTo>
                    <a:pt x="19177" y="9389618"/>
                  </a:lnTo>
                  <a:lnTo>
                    <a:pt x="0" y="9389618"/>
                  </a:lnTo>
                  <a:close/>
                </a:path>
              </a:pathLst>
            </a:custGeom>
            <a:gradFill rotWithShape="true">
              <a:gsLst>
                <a:gs pos="0">
                  <a:srgbClr val="18FFFF">
                    <a:alpha val="100000"/>
                  </a:srgbClr>
                </a:gs>
                <a:gs pos="14000">
                  <a:srgbClr val="651FFF">
                    <a:alpha val="100000"/>
                  </a:srgbClr>
                </a:gs>
                <a:gs pos="30000">
                  <a:srgbClr val="D500F9">
                    <a:alpha val="100000"/>
                  </a:srgbClr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</p:spPr>
        </p:sp>
      </p:grpSp>
      <p:grpSp>
        <p:nvGrpSpPr>
          <p:cNvPr name="Group 142" id="142"/>
          <p:cNvGrpSpPr/>
          <p:nvPr/>
        </p:nvGrpSpPr>
        <p:grpSpPr>
          <a:xfrm rot="0">
            <a:off x="9011750" y="5173726"/>
            <a:ext cx="74400" cy="74400"/>
            <a:chOff x="0" y="0"/>
            <a:chExt cx="99200" cy="99200"/>
          </a:xfrm>
        </p:grpSpPr>
        <p:sp>
          <p:nvSpPr>
            <p:cNvPr name="Freeform 143" id="143"/>
            <p:cNvSpPr/>
            <p:nvPr/>
          </p:nvSpPr>
          <p:spPr>
            <a:xfrm flipH="false" flipV="false" rot="0">
              <a:off x="0" y="0"/>
              <a:ext cx="99187" cy="99187"/>
            </a:xfrm>
            <a:custGeom>
              <a:avLst/>
              <a:gdLst/>
              <a:ahLst/>
              <a:cxnLst/>
              <a:rect r="r" b="b" t="t" l="l"/>
              <a:pathLst>
                <a:path h="99187" w="99187">
                  <a:moveTo>
                    <a:pt x="0" y="49657"/>
                  </a:moveTo>
                  <a:cubicBezTo>
                    <a:pt x="0" y="22225"/>
                    <a:pt x="22225" y="0"/>
                    <a:pt x="49657" y="0"/>
                  </a:cubicBezTo>
                  <a:cubicBezTo>
                    <a:pt x="77089" y="0"/>
                    <a:pt x="99187" y="22225"/>
                    <a:pt x="99187" y="49657"/>
                  </a:cubicBezTo>
                  <a:cubicBezTo>
                    <a:pt x="99187" y="77089"/>
                    <a:pt x="76962" y="99187"/>
                    <a:pt x="49657" y="99187"/>
                  </a:cubicBezTo>
                  <a:cubicBezTo>
                    <a:pt x="22352" y="99187"/>
                    <a:pt x="0" y="76962"/>
                    <a:pt x="0" y="49657"/>
                  </a:cubicBezTo>
                  <a:close/>
                </a:path>
              </a:pathLst>
            </a:custGeom>
            <a:solidFill>
              <a:srgbClr val="18FFFF"/>
            </a:solidFill>
          </p:spPr>
        </p:sp>
      </p:grpSp>
      <p:sp>
        <p:nvSpPr>
          <p:cNvPr name="TextBox 144" id="144"/>
          <p:cNvSpPr txBox="true"/>
          <p:nvPr/>
        </p:nvSpPr>
        <p:spPr>
          <a:xfrm rot="0">
            <a:off x="1020849" y="3411476"/>
            <a:ext cx="13266351" cy="30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D789FF"/>
                </a:solidFill>
                <a:latin typeface="Arimo"/>
                <a:ea typeface="Arimo"/>
                <a:cs typeface="Arimo"/>
                <a:sym typeface="Arimo"/>
              </a:rPr>
              <a:t>THANK YOU FOR YOUR TIME!!!</a:t>
            </a:r>
          </a:p>
        </p:txBody>
      </p:sp>
      <p:sp>
        <p:nvSpPr>
          <p:cNvPr name="Freeform 145" id="145"/>
          <p:cNvSpPr/>
          <p:nvPr/>
        </p:nvSpPr>
        <p:spPr>
          <a:xfrm flipH="false" flipV="false" rot="0">
            <a:off x="6489876" y="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6" id="146"/>
          <p:cNvSpPr/>
          <p:nvPr/>
        </p:nvSpPr>
        <p:spPr>
          <a:xfrm flipH="false" flipV="false" rot="0">
            <a:off x="455988" y="4673300"/>
            <a:ext cx="660000" cy="660000"/>
          </a:xfrm>
          <a:custGeom>
            <a:avLst/>
            <a:gdLst/>
            <a:ahLst/>
            <a:cxnLst/>
            <a:rect r="r" b="b" t="t" l="l"/>
            <a:pathLst>
              <a:path h="660000" w="660000">
                <a:moveTo>
                  <a:pt x="0" y="0"/>
                </a:moveTo>
                <a:lnTo>
                  <a:pt x="660000" y="0"/>
                </a:lnTo>
                <a:lnTo>
                  <a:pt x="660000" y="660000"/>
                </a:lnTo>
                <a:lnTo>
                  <a:pt x="0" y="660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7" id="147"/>
          <p:cNvSpPr/>
          <p:nvPr/>
        </p:nvSpPr>
        <p:spPr>
          <a:xfrm flipH="false" flipV="false" rot="0">
            <a:off x="9328338" y="4178900"/>
            <a:ext cx="660000" cy="660000"/>
          </a:xfrm>
          <a:custGeom>
            <a:avLst/>
            <a:gdLst/>
            <a:ahLst/>
            <a:cxnLst/>
            <a:rect r="r" b="b" t="t" l="l"/>
            <a:pathLst>
              <a:path h="660000" w="660000">
                <a:moveTo>
                  <a:pt x="0" y="0"/>
                </a:moveTo>
                <a:lnTo>
                  <a:pt x="660000" y="0"/>
                </a:lnTo>
                <a:lnTo>
                  <a:pt x="660000" y="660000"/>
                </a:lnTo>
                <a:lnTo>
                  <a:pt x="0" y="660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8" id="148"/>
          <p:cNvSpPr/>
          <p:nvPr/>
        </p:nvSpPr>
        <p:spPr>
          <a:xfrm flipH="false" flipV="false" rot="0">
            <a:off x="14188776" y="37375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9" id="149"/>
          <p:cNvSpPr/>
          <p:nvPr/>
        </p:nvSpPr>
        <p:spPr>
          <a:xfrm flipH="false" flipV="false" rot="0">
            <a:off x="13091538" y="1995150"/>
            <a:ext cx="660000" cy="660000"/>
          </a:xfrm>
          <a:custGeom>
            <a:avLst/>
            <a:gdLst/>
            <a:ahLst/>
            <a:cxnLst/>
            <a:rect r="r" b="b" t="t" l="l"/>
            <a:pathLst>
              <a:path h="660000" w="660000">
                <a:moveTo>
                  <a:pt x="0" y="0"/>
                </a:moveTo>
                <a:lnTo>
                  <a:pt x="660000" y="0"/>
                </a:lnTo>
                <a:lnTo>
                  <a:pt x="660000" y="660000"/>
                </a:lnTo>
                <a:lnTo>
                  <a:pt x="0" y="660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0" id="150"/>
          <p:cNvSpPr/>
          <p:nvPr/>
        </p:nvSpPr>
        <p:spPr>
          <a:xfrm flipH="false" flipV="false" rot="0">
            <a:off x="16305388" y="7078150"/>
            <a:ext cx="660000" cy="660000"/>
          </a:xfrm>
          <a:custGeom>
            <a:avLst/>
            <a:gdLst/>
            <a:ahLst/>
            <a:cxnLst/>
            <a:rect r="r" b="b" t="t" l="l"/>
            <a:pathLst>
              <a:path h="660000" w="660000">
                <a:moveTo>
                  <a:pt x="0" y="0"/>
                </a:moveTo>
                <a:lnTo>
                  <a:pt x="660000" y="0"/>
                </a:lnTo>
                <a:lnTo>
                  <a:pt x="660000" y="660000"/>
                </a:lnTo>
                <a:lnTo>
                  <a:pt x="0" y="660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1" id="151"/>
          <p:cNvSpPr/>
          <p:nvPr/>
        </p:nvSpPr>
        <p:spPr>
          <a:xfrm flipH="false" flipV="false" rot="0">
            <a:off x="9995750" y="1995150"/>
            <a:ext cx="1190400" cy="1190400"/>
          </a:xfrm>
          <a:custGeom>
            <a:avLst/>
            <a:gdLst/>
            <a:ahLst/>
            <a:cxnLst/>
            <a:rect r="r" b="b" t="t" l="l"/>
            <a:pathLst>
              <a:path h="1190400" w="1190400">
                <a:moveTo>
                  <a:pt x="0" y="0"/>
                </a:moveTo>
                <a:lnTo>
                  <a:pt x="1190400" y="0"/>
                </a:lnTo>
                <a:lnTo>
                  <a:pt x="1190400" y="1190400"/>
                </a:lnTo>
                <a:lnTo>
                  <a:pt x="0" y="1190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2" id="152"/>
          <p:cNvSpPr/>
          <p:nvPr/>
        </p:nvSpPr>
        <p:spPr>
          <a:xfrm flipH="false" flipV="false" rot="0">
            <a:off x="17210800" y="6895200"/>
            <a:ext cx="654000" cy="654000"/>
          </a:xfrm>
          <a:custGeom>
            <a:avLst/>
            <a:gdLst/>
            <a:ahLst/>
            <a:cxnLst/>
            <a:rect r="r" b="b" t="t" l="l"/>
            <a:pathLst>
              <a:path h="654000" w="654000">
                <a:moveTo>
                  <a:pt x="0" y="0"/>
                </a:moveTo>
                <a:lnTo>
                  <a:pt x="654000" y="0"/>
                </a:lnTo>
                <a:lnTo>
                  <a:pt x="654000" y="654000"/>
                </a:lnTo>
                <a:lnTo>
                  <a:pt x="0" y="654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3" id="153"/>
          <p:cNvSpPr/>
          <p:nvPr/>
        </p:nvSpPr>
        <p:spPr>
          <a:xfrm flipH="false" flipV="false" rot="0">
            <a:off x="12855958" y="8179088"/>
            <a:ext cx="1009800" cy="1009800"/>
          </a:xfrm>
          <a:custGeom>
            <a:avLst/>
            <a:gdLst/>
            <a:ahLst/>
            <a:cxnLst/>
            <a:rect r="r" b="b" t="t" l="l"/>
            <a:pathLst>
              <a:path h="1009800" w="1009800">
                <a:moveTo>
                  <a:pt x="0" y="0"/>
                </a:moveTo>
                <a:lnTo>
                  <a:pt x="1009800" y="0"/>
                </a:lnTo>
                <a:lnTo>
                  <a:pt x="1009800" y="1009800"/>
                </a:lnTo>
                <a:lnTo>
                  <a:pt x="0" y="1009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DAGehYM16YM</dc:identifier>
  <dcterms:modified xsi:type="dcterms:W3CDTF">2011-08-01T06:04:30Z</dcterms:modified>
  <cp:revision>1</cp:revision>
  <dc:title>Copy of dynamic-data-architecture-plan.pptx</dc:title>
</cp:coreProperties>
</file>