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media/image1.png" ContentType="image/png"/>
  <Override PartName="/ppt/media/image4.jpeg" ContentType="image/jpeg"/>
  <Override PartName="/ppt/media/image2.png" ContentType="image/png"/>
  <Override PartName="/ppt/media/image3.jpeg" ContentType="image/jpeg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_rels/slideLayout8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2BC9CB-CB26-4EDC-B215-FFE966E8F9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5C086B-2CA0-43C1-992B-ACF226436D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0EF3FB-FB27-473A-83E7-2B8DBAE39C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59A172-1C66-4154-8ED6-22F8116339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E7FC82-7046-4369-86CE-52C3EDCD2F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10F78E-80D8-49D9-9548-5903B6498C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3A4FC2-BFE1-4BB1-9EE0-0138469C05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7F525D-EE86-4F21-B78B-E8F8324321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09A4F7-5352-473A-9B93-083AC82A32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42AFAB-F85F-432C-A87F-EF6FCFC978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3D050A-DD01-4BF6-9FAA-800E64E3F6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DCE9FD-BADA-48C9-84B4-D00C701D429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49E28C-8CB8-47D1-B518-F74B30F344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CB10A1-3F7C-4BE8-99FB-FD029342C3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BE0102-12C1-4A6E-8B14-E7559F7A58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4033FF-EF8C-440D-A001-0A99305EF9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02C3C0-74FC-40F0-B8BC-E86B39184A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A31808-D096-4714-93A9-B469D5AA84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3FFF60-D9FB-46E3-8B0C-BB6788DEC2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5B5CAB-7214-4B8E-9F36-57B54B497F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B139EF-EF63-458C-80D5-FB2FE1FF2B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CD39C9-E3C0-49F2-8385-4093777B2A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D590B8-E9BE-4439-9A5C-62D165140BE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FC06AD-7927-4A31-BA01-4764DCF486A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AD2825-79F0-4335-9C2D-803D5EA45C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B759CF-794F-4D98-98E6-DA5CEAC5DA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086AC86-E3EB-4A21-8CAD-52B5E4DBBB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1D29958-F87F-40D2-805B-8D6C42CA8A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D7C59E-24E1-440B-9FA5-EEA865C0F9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C918CD-EEEA-4302-85E0-B3E86852D1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D6CA74B-F396-42CE-BBDB-7C77465997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049D1A-4391-4E97-A033-A82DF54F59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BB6AD2-67A2-4565-A8F5-2594FAE3B4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5EE218-516B-43A4-94EC-B38B851C8E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B0DCCBF-E84F-4658-A79F-242218CEFE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342249-1056-4614-A44E-58025C78F3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B208DFC-04BE-4D39-96B2-8C68014ABC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095D7FA-67A7-49B6-B1FE-359F5A2792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94667DB-8433-4F8D-AE1F-A0DF44AFDB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C0AAF3A-263A-4300-A2B3-8D5051ECCE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BE42B50-9241-495A-BEBF-0136104BCD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2B27BE2-4F9F-4EB2-9CC3-CE5033B79E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1BBE7DE-5788-43D6-B66E-D9DCBB56E8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5559C62-1583-4ABB-B98D-05482B7B02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A456489-9DDC-460E-BE94-33163C3A81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16ECF3B-952A-4EA7-82B1-463BC21B81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8A247F4-5E7E-49B4-B5D3-FBD8E0796D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B8980A4-0CB4-4CDE-A096-1FAAA58778D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46618A2-A69A-4470-A508-AC4AA783E6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77F8DE2-9340-406B-9926-5C91E2EC0A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17A4566-2E49-477E-B410-BAA9EBCB25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C8BC5EE-33CE-4992-93BD-1F1D4A4A33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F024B6C-5524-43B3-9DD3-2335FBA84A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DFE4481-B49D-4288-848A-8C811C20AE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B0627DF-E7F3-49C2-AEFB-3489228D70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544191E-11D5-4426-A8F6-4E5E8AFE14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65BDCF7-C2E0-4E25-8A49-BA2965794F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DAC039D-CB80-4B3C-9BD0-BD2DBE095A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2694A84-8C6E-4B94-B74C-011BB2296F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AD237DB-E47A-4636-BA28-D131FCE5ADA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698D85D-E98C-4084-BEDC-6BF877796A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19EE45B-7855-4F6F-97B4-2645594BFC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0C92E6E-3012-4F36-8DFA-AC51471B5F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09B09AB-2F08-4585-BF7E-C7B8D9814B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D051D1A-CCAA-4748-A626-B77DBE0EBF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9F76CF4-4C16-475E-8282-EBC1245FA2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EB51F0F-7244-420F-A21B-7F914EC7E7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7EB2BAA-8A9B-45DF-B93F-D9C7A39572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3CB5ED2-0A89-420F-A79C-822945A228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8829A9D-AA60-45D3-BCAD-2016E1DC12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09F0D20-7A38-48E6-9B15-23D47ACF35E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51B73E9-AAE3-4179-AAA5-17287795BDF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c9f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hteck 6" hidden="1"/>
          <p:cNvSpPr/>
          <p:nvPr/>
        </p:nvSpPr>
        <p:spPr>
          <a:xfrm>
            <a:off x="518400" y="1196640"/>
            <a:ext cx="11675520" cy="71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7000" bIns="27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sp>
        <p:nvSpPr>
          <p:cNvPr id="1" name="Rechteck 8" hidden="1"/>
          <p:cNvSpPr/>
          <p:nvPr/>
        </p:nvSpPr>
        <p:spPr>
          <a:xfrm>
            <a:off x="517320" y="6538680"/>
            <a:ext cx="1167408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4200" bIns="-342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grpSp>
        <p:nvGrpSpPr>
          <p:cNvPr id="2" name="Gruppieren 12"/>
          <p:cNvGrpSpPr/>
          <p:nvPr/>
        </p:nvGrpSpPr>
        <p:grpSpPr>
          <a:xfrm>
            <a:off x="-390240" y="160200"/>
            <a:ext cx="333720" cy="136800"/>
            <a:chOff x="-390240" y="160200"/>
            <a:chExt cx="333720" cy="136800"/>
          </a:xfrm>
        </p:grpSpPr>
        <p:cxnSp>
          <p:nvCxnSpPr>
            <p:cNvPr id="3" name="Gerader Verbinder 9"/>
            <p:cNvCxnSpPr/>
            <p:nvPr/>
          </p:nvCxnSpPr>
          <p:spPr>
            <a:xfrm>
              <a:off x="-390240" y="296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" name="Textfeld 10"/>
            <p:cNvSpPr/>
            <p:nvPr/>
          </p:nvSpPr>
          <p:spPr>
            <a:xfrm>
              <a:off x="-351720" y="160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08,70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" name="Gruppieren 14"/>
          <p:cNvGrpSpPr/>
          <p:nvPr/>
        </p:nvGrpSpPr>
        <p:grpSpPr>
          <a:xfrm>
            <a:off x="-390240" y="1131840"/>
            <a:ext cx="333720" cy="136800"/>
            <a:chOff x="-390240" y="1131840"/>
            <a:chExt cx="333720" cy="136800"/>
          </a:xfrm>
        </p:grpSpPr>
        <p:cxnSp>
          <p:nvCxnSpPr>
            <p:cNvPr id="6" name="Gerader Verbinder 15"/>
            <p:cNvCxnSpPr/>
            <p:nvPr/>
          </p:nvCxnSpPr>
          <p:spPr>
            <a:xfrm>
              <a:off x="-390240" y="1268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7" name="Textfeld 16"/>
            <p:cNvSpPr/>
            <p:nvPr/>
          </p:nvSpPr>
          <p:spPr>
            <a:xfrm>
              <a:off x="-351720" y="113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06,00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" name="Gruppieren 17"/>
          <p:cNvGrpSpPr/>
          <p:nvPr/>
        </p:nvGrpSpPr>
        <p:grpSpPr>
          <a:xfrm>
            <a:off x="-390240" y="1491840"/>
            <a:ext cx="333720" cy="137160"/>
            <a:chOff x="-390240" y="1491840"/>
            <a:chExt cx="333720" cy="137160"/>
          </a:xfrm>
        </p:grpSpPr>
        <p:cxnSp>
          <p:nvCxnSpPr>
            <p:cNvPr id="9" name="Gerader Verbinder 18"/>
            <p:cNvCxnSpPr/>
            <p:nvPr/>
          </p:nvCxnSpPr>
          <p:spPr>
            <a:xfrm>
              <a:off x="-390240" y="1628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10" name="Textfeld 19"/>
            <p:cNvSpPr/>
            <p:nvPr/>
          </p:nvSpPr>
          <p:spPr>
            <a:xfrm>
              <a:off x="-351720" y="149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05,00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" name="Gruppieren 20"/>
          <p:cNvGrpSpPr/>
          <p:nvPr/>
        </p:nvGrpSpPr>
        <p:grpSpPr>
          <a:xfrm>
            <a:off x="-390240" y="3292200"/>
            <a:ext cx="333720" cy="137160"/>
            <a:chOff x="-390240" y="3292200"/>
            <a:chExt cx="333720" cy="137160"/>
          </a:xfrm>
        </p:grpSpPr>
        <p:cxnSp>
          <p:nvCxnSpPr>
            <p:cNvPr id="12" name="Gerader Verbinder 21"/>
            <p:cNvCxnSpPr/>
            <p:nvPr/>
          </p:nvCxnSpPr>
          <p:spPr>
            <a:xfrm>
              <a:off x="-390240" y="342900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13" name="Textfeld 22"/>
            <p:cNvSpPr/>
            <p:nvPr/>
          </p:nvSpPr>
          <p:spPr>
            <a:xfrm>
              <a:off x="-351720" y="3292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00,00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" name="Gruppieren 23"/>
          <p:cNvGrpSpPr/>
          <p:nvPr/>
        </p:nvGrpSpPr>
        <p:grpSpPr>
          <a:xfrm>
            <a:off x="-390240" y="6063840"/>
            <a:ext cx="333720" cy="137160"/>
            <a:chOff x="-390240" y="6063840"/>
            <a:chExt cx="333720" cy="137160"/>
          </a:xfrm>
        </p:grpSpPr>
        <p:cxnSp>
          <p:nvCxnSpPr>
            <p:cNvPr id="15" name="Gerader Verbinder 24"/>
            <p:cNvCxnSpPr/>
            <p:nvPr/>
          </p:nvCxnSpPr>
          <p:spPr>
            <a:xfrm>
              <a:off x="-390240" y="6200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16" name="Textfeld 25"/>
            <p:cNvSpPr/>
            <p:nvPr/>
          </p:nvSpPr>
          <p:spPr>
            <a:xfrm>
              <a:off x="-351720" y="6063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07,70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" name="Gruppieren 26"/>
          <p:cNvGrpSpPr/>
          <p:nvPr/>
        </p:nvGrpSpPr>
        <p:grpSpPr>
          <a:xfrm>
            <a:off x="-390240" y="6495840"/>
            <a:ext cx="333720" cy="136800"/>
            <a:chOff x="-390240" y="6495840"/>
            <a:chExt cx="333720" cy="136800"/>
          </a:xfrm>
        </p:grpSpPr>
        <p:cxnSp>
          <p:nvCxnSpPr>
            <p:cNvPr id="18" name="Gerader Verbinder 27"/>
            <p:cNvCxnSpPr/>
            <p:nvPr/>
          </p:nvCxnSpPr>
          <p:spPr>
            <a:xfrm>
              <a:off x="-390240" y="6632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19" name="Textfeld 28"/>
            <p:cNvSpPr/>
            <p:nvPr/>
          </p:nvSpPr>
          <p:spPr>
            <a:xfrm>
              <a:off x="-351720" y="6495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08,90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0" name="Gruppieren 29"/>
          <p:cNvGrpSpPr/>
          <p:nvPr/>
        </p:nvGrpSpPr>
        <p:grpSpPr>
          <a:xfrm>
            <a:off x="380520" y="-397080"/>
            <a:ext cx="136440" cy="333720"/>
            <a:chOff x="380520" y="-397080"/>
            <a:chExt cx="136440" cy="333720"/>
          </a:xfrm>
        </p:grpSpPr>
        <p:cxnSp>
          <p:nvCxnSpPr>
            <p:cNvPr id="21" name="Gerader Verbinder 30"/>
            <p:cNvCxnSpPr/>
            <p:nvPr/>
          </p:nvCxnSpPr>
          <p:spPr>
            <a:xfrm flipV="1">
              <a:off x="51660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22" name="Textfeld 31"/>
            <p:cNvSpPr/>
            <p:nvPr/>
          </p:nvSpPr>
          <p:spPr>
            <a:xfrm rot="16200000">
              <a:off x="31968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3" name="Gruppieren 32"/>
          <p:cNvGrpSpPr/>
          <p:nvPr/>
        </p:nvGrpSpPr>
        <p:grpSpPr>
          <a:xfrm>
            <a:off x="5851800" y="-397080"/>
            <a:ext cx="136440" cy="333720"/>
            <a:chOff x="5851800" y="-397080"/>
            <a:chExt cx="136440" cy="333720"/>
          </a:xfrm>
        </p:grpSpPr>
        <p:cxnSp>
          <p:nvCxnSpPr>
            <p:cNvPr id="24" name="Gerader Verbinder 33"/>
            <p:cNvCxnSpPr/>
            <p:nvPr/>
          </p:nvCxnSpPr>
          <p:spPr>
            <a:xfrm flipV="1">
              <a:off x="5987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25" name="Textfeld 34"/>
            <p:cNvSpPr/>
            <p:nvPr/>
          </p:nvSpPr>
          <p:spPr>
            <a:xfrm rot="16200000">
              <a:off x="57909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6" name="Gruppieren 13"/>
          <p:cNvGrpSpPr/>
          <p:nvPr/>
        </p:nvGrpSpPr>
        <p:grpSpPr>
          <a:xfrm>
            <a:off x="6203880" y="-397080"/>
            <a:ext cx="133920" cy="333720"/>
            <a:chOff x="6203880" y="-397080"/>
            <a:chExt cx="133920" cy="333720"/>
          </a:xfrm>
        </p:grpSpPr>
        <p:cxnSp>
          <p:nvCxnSpPr>
            <p:cNvPr id="27" name="Gerader Verbinder 36"/>
            <p:cNvCxnSpPr/>
            <p:nvPr/>
          </p:nvCxnSpPr>
          <p:spPr>
            <a:xfrm flipV="1">
              <a:off x="6203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28" name="Textfeld 37"/>
            <p:cNvSpPr/>
            <p:nvPr/>
          </p:nvSpPr>
          <p:spPr>
            <a:xfrm rot="16200000">
              <a:off x="61437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9" name="Gerader Verbinder 39"/>
          <p:cNvCxnSpPr/>
          <p:nvPr/>
        </p:nvCxnSpPr>
        <p:spPr>
          <a:xfrm flipV="1">
            <a:off x="6095880" y="-397080"/>
            <a:ext cx="720" cy="334080"/>
          </a:xfrm>
          <a:prstGeom prst="straightConnector1">
            <a:avLst/>
          </a:prstGeom>
          <a:ln w="0">
            <a:solidFill>
              <a:srgbClr val="c7c7c7"/>
            </a:solidFill>
          </a:ln>
        </p:spPr>
      </p:cxnSp>
      <p:grpSp>
        <p:nvGrpSpPr>
          <p:cNvPr id="30" name="Gruppieren 40"/>
          <p:cNvGrpSpPr/>
          <p:nvPr/>
        </p:nvGrpSpPr>
        <p:grpSpPr>
          <a:xfrm>
            <a:off x="11546280" y="-397080"/>
            <a:ext cx="136440" cy="333720"/>
            <a:chOff x="11546280" y="-397080"/>
            <a:chExt cx="136440" cy="333720"/>
          </a:xfrm>
        </p:grpSpPr>
        <p:cxnSp>
          <p:nvCxnSpPr>
            <p:cNvPr id="31" name="Gerader Verbinder 41"/>
            <p:cNvCxnSpPr/>
            <p:nvPr/>
          </p:nvCxnSpPr>
          <p:spPr>
            <a:xfrm flipV="1">
              <a:off x="1168236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32" name="Textfeld 42"/>
            <p:cNvSpPr/>
            <p:nvPr/>
          </p:nvSpPr>
          <p:spPr>
            <a:xfrm rot="16200000">
              <a:off x="1148544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3" name="Freihandform: Form 43" hidden="1"/>
          <p:cNvSpPr/>
          <p:nvPr/>
        </p:nvSpPr>
        <p:spPr>
          <a:xfrm>
            <a:off x="10596240" y="299520"/>
            <a:ext cx="1079280" cy="411480"/>
          </a:xfrm>
          <a:custGeom>
            <a:avLst/>
            <a:gdLst>
              <a:gd name="textAreaLeft" fmla="*/ 0 w 1079280"/>
              <a:gd name="textAreaRight" fmla="*/ 1080000 w 1079280"/>
              <a:gd name="textAreaTop" fmla="*/ 0 h 411480"/>
              <a:gd name="textAreaBottom" fmla="*/ 412200 h 411480"/>
            </a:gdLst>
            <a:ahLst/>
            <a:rect l="textAreaLeft" t="textAreaTop" r="textAreaRight" b="textAreaBottom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316a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FAUSans Office"/>
              <a:ea typeface="DejaVu Sans"/>
            </a:endParaRPr>
          </a:p>
        </p:txBody>
      </p:sp>
      <p:sp>
        <p:nvSpPr>
          <p:cNvPr id="34" name="Rechteck 55"/>
          <p:cNvSpPr/>
          <p:nvPr/>
        </p:nvSpPr>
        <p:spPr>
          <a:xfrm>
            <a:off x="518400" y="1196640"/>
            <a:ext cx="11675520" cy="71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7000" bIns="27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sp>
        <p:nvSpPr>
          <p:cNvPr id="35" name="Freihandform: Form 5"/>
          <p:cNvSpPr/>
          <p:nvPr/>
        </p:nvSpPr>
        <p:spPr>
          <a:xfrm>
            <a:off x="10056960" y="300600"/>
            <a:ext cx="1618560" cy="617400"/>
          </a:xfrm>
          <a:custGeom>
            <a:avLst/>
            <a:gdLst>
              <a:gd name="textAreaLeft" fmla="*/ 0 w 1618560"/>
              <a:gd name="textAreaRight" fmla="*/ 1619280 w 1618560"/>
              <a:gd name="textAreaTop" fmla="*/ 0 h 617400"/>
              <a:gd name="textAreaBottom" fmla="*/ 618120 h 617400"/>
            </a:gdLst>
            <a:ahLst/>
            <a:rect l="textAreaLeft" t="textAreaTop" r="textAreaRight" b="textAreaBottom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ffffff"/>
              </a:solidFill>
              <a:latin typeface="FAUSans Office"/>
              <a:ea typeface="DejaVu Sans"/>
            </a:endParaRPr>
          </a:p>
        </p:txBody>
      </p:sp>
      <p:grpSp>
        <p:nvGrpSpPr>
          <p:cNvPr id="36" name="Gruppieren 56"/>
          <p:cNvGrpSpPr/>
          <p:nvPr/>
        </p:nvGrpSpPr>
        <p:grpSpPr>
          <a:xfrm>
            <a:off x="-390240" y="160200"/>
            <a:ext cx="333720" cy="136800"/>
            <a:chOff x="-390240" y="160200"/>
            <a:chExt cx="333720" cy="136800"/>
          </a:xfrm>
        </p:grpSpPr>
        <p:cxnSp>
          <p:nvCxnSpPr>
            <p:cNvPr id="37" name="Gerader Verbinder 57"/>
            <p:cNvCxnSpPr/>
            <p:nvPr/>
          </p:nvCxnSpPr>
          <p:spPr>
            <a:xfrm>
              <a:off x="-390240" y="296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38" name="Textfeld 58"/>
            <p:cNvSpPr/>
            <p:nvPr/>
          </p:nvSpPr>
          <p:spPr>
            <a:xfrm>
              <a:off x="-351720" y="160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08,70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9" name="Gruppieren 59"/>
          <p:cNvGrpSpPr/>
          <p:nvPr/>
        </p:nvGrpSpPr>
        <p:grpSpPr>
          <a:xfrm>
            <a:off x="-390240" y="1131840"/>
            <a:ext cx="333720" cy="136800"/>
            <a:chOff x="-390240" y="1131840"/>
            <a:chExt cx="333720" cy="136800"/>
          </a:xfrm>
        </p:grpSpPr>
        <p:cxnSp>
          <p:nvCxnSpPr>
            <p:cNvPr id="40" name="Gerader Verbinder 60"/>
            <p:cNvCxnSpPr/>
            <p:nvPr/>
          </p:nvCxnSpPr>
          <p:spPr>
            <a:xfrm>
              <a:off x="-390240" y="1268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1" name="Textfeld 61"/>
            <p:cNvSpPr/>
            <p:nvPr/>
          </p:nvSpPr>
          <p:spPr>
            <a:xfrm>
              <a:off x="-351720" y="113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06,00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2" name="Gruppieren 62"/>
          <p:cNvGrpSpPr/>
          <p:nvPr/>
        </p:nvGrpSpPr>
        <p:grpSpPr>
          <a:xfrm>
            <a:off x="-390240" y="1491840"/>
            <a:ext cx="333720" cy="137160"/>
            <a:chOff x="-390240" y="1491840"/>
            <a:chExt cx="333720" cy="137160"/>
          </a:xfrm>
        </p:grpSpPr>
        <p:cxnSp>
          <p:nvCxnSpPr>
            <p:cNvPr id="43" name="Gerader Verbinder 63"/>
            <p:cNvCxnSpPr/>
            <p:nvPr/>
          </p:nvCxnSpPr>
          <p:spPr>
            <a:xfrm>
              <a:off x="-390240" y="1628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4" name="Textfeld 64"/>
            <p:cNvSpPr/>
            <p:nvPr/>
          </p:nvSpPr>
          <p:spPr>
            <a:xfrm>
              <a:off x="-351720" y="149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05,00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5" name="Gruppieren 65"/>
          <p:cNvGrpSpPr/>
          <p:nvPr/>
        </p:nvGrpSpPr>
        <p:grpSpPr>
          <a:xfrm>
            <a:off x="-390240" y="3292200"/>
            <a:ext cx="333720" cy="137160"/>
            <a:chOff x="-390240" y="3292200"/>
            <a:chExt cx="333720" cy="137160"/>
          </a:xfrm>
        </p:grpSpPr>
        <p:cxnSp>
          <p:nvCxnSpPr>
            <p:cNvPr id="46" name="Gerader Verbinder 66"/>
            <p:cNvCxnSpPr/>
            <p:nvPr/>
          </p:nvCxnSpPr>
          <p:spPr>
            <a:xfrm>
              <a:off x="-390240" y="342900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7" name="Textfeld 67"/>
            <p:cNvSpPr/>
            <p:nvPr/>
          </p:nvSpPr>
          <p:spPr>
            <a:xfrm>
              <a:off x="-351720" y="3292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00,00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8" name="Gruppieren 68"/>
          <p:cNvGrpSpPr/>
          <p:nvPr/>
        </p:nvGrpSpPr>
        <p:grpSpPr>
          <a:xfrm>
            <a:off x="-390240" y="6063840"/>
            <a:ext cx="333720" cy="137160"/>
            <a:chOff x="-390240" y="6063840"/>
            <a:chExt cx="333720" cy="137160"/>
          </a:xfrm>
        </p:grpSpPr>
        <p:cxnSp>
          <p:nvCxnSpPr>
            <p:cNvPr id="49" name="Gerader Verbinder 69"/>
            <p:cNvCxnSpPr/>
            <p:nvPr/>
          </p:nvCxnSpPr>
          <p:spPr>
            <a:xfrm>
              <a:off x="-390240" y="6200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50" name="Textfeld 70"/>
            <p:cNvSpPr/>
            <p:nvPr/>
          </p:nvSpPr>
          <p:spPr>
            <a:xfrm>
              <a:off x="-351720" y="6063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07,70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1" name="Gruppieren 71"/>
          <p:cNvGrpSpPr/>
          <p:nvPr/>
        </p:nvGrpSpPr>
        <p:grpSpPr>
          <a:xfrm>
            <a:off x="-390240" y="6495840"/>
            <a:ext cx="333720" cy="136800"/>
            <a:chOff x="-390240" y="6495840"/>
            <a:chExt cx="333720" cy="136800"/>
          </a:xfrm>
        </p:grpSpPr>
        <p:cxnSp>
          <p:nvCxnSpPr>
            <p:cNvPr id="52" name="Gerader Verbinder 72"/>
            <p:cNvCxnSpPr/>
            <p:nvPr/>
          </p:nvCxnSpPr>
          <p:spPr>
            <a:xfrm>
              <a:off x="-390240" y="6632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53" name="Textfeld 73"/>
            <p:cNvSpPr/>
            <p:nvPr/>
          </p:nvSpPr>
          <p:spPr>
            <a:xfrm>
              <a:off x="-351720" y="6495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08,90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4" name="Gruppieren 74"/>
          <p:cNvGrpSpPr/>
          <p:nvPr/>
        </p:nvGrpSpPr>
        <p:grpSpPr>
          <a:xfrm>
            <a:off x="380520" y="-397080"/>
            <a:ext cx="136440" cy="333720"/>
            <a:chOff x="380520" y="-397080"/>
            <a:chExt cx="136440" cy="333720"/>
          </a:xfrm>
        </p:grpSpPr>
        <p:cxnSp>
          <p:nvCxnSpPr>
            <p:cNvPr id="55" name="Gerader Verbinder 75"/>
            <p:cNvCxnSpPr/>
            <p:nvPr/>
          </p:nvCxnSpPr>
          <p:spPr>
            <a:xfrm flipV="1">
              <a:off x="51660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56" name="Textfeld 76"/>
            <p:cNvSpPr/>
            <p:nvPr/>
          </p:nvSpPr>
          <p:spPr>
            <a:xfrm rot="16200000">
              <a:off x="31968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7" name="Gruppieren 77"/>
          <p:cNvGrpSpPr/>
          <p:nvPr/>
        </p:nvGrpSpPr>
        <p:grpSpPr>
          <a:xfrm>
            <a:off x="5851800" y="-397080"/>
            <a:ext cx="136440" cy="333720"/>
            <a:chOff x="5851800" y="-397080"/>
            <a:chExt cx="136440" cy="333720"/>
          </a:xfrm>
        </p:grpSpPr>
        <p:cxnSp>
          <p:nvCxnSpPr>
            <p:cNvPr id="58" name="Gerader Verbinder 78"/>
            <p:cNvCxnSpPr/>
            <p:nvPr/>
          </p:nvCxnSpPr>
          <p:spPr>
            <a:xfrm flipV="1">
              <a:off x="5987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59" name="Textfeld 79"/>
            <p:cNvSpPr/>
            <p:nvPr/>
          </p:nvSpPr>
          <p:spPr>
            <a:xfrm rot="16200000">
              <a:off x="57909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0" name="Gruppieren 80"/>
          <p:cNvGrpSpPr/>
          <p:nvPr/>
        </p:nvGrpSpPr>
        <p:grpSpPr>
          <a:xfrm>
            <a:off x="6203880" y="-397080"/>
            <a:ext cx="133920" cy="333720"/>
            <a:chOff x="6203880" y="-397080"/>
            <a:chExt cx="133920" cy="333720"/>
          </a:xfrm>
        </p:grpSpPr>
        <p:cxnSp>
          <p:nvCxnSpPr>
            <p:cNvPr id="61" name="Gerader Verbinder 81"/>
            <p:cNvCxnSpPr/>
            <p:nvPr/>
          </p:nvCxnSpPr>
          <p:spPr>
            <a:xfrm flipV="1">
              <a:off x="6203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2" name="Textfeld 82"/>
            <p:cNvSpPr/>
            <p:nvPr/>
          </p:nvSpPr>
          <p:spPr>
            <a:xfrm rot="16200000">
              <a:off x="61437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63" name="Gerader Verbinder 83"/>
          <p:cNvCxnSpPr/>
          <p:nvPr/>
        </p:nvCxnSpPr>
        <p:spPr>
          <a:xfrm flipV="1">
            <a:off x="6095880" y="-397080"/>
            <a:ext cx="720" cy="334080"/>
          </a:xfrm>
          <a:prstGeom prst="straightConnector1">
            <a:avLst/>
          </a:prstGeom>
          <a:ln w="0">
            <a:solidFill>
              <a:srgbClr val="c7c7c7"/>
            </a:solidFill>
          </a:ln>
        </p:spPr>
      </p:cxnSp>
      <p:grpSp>
        <p:nvGrpSpPr>
          <p:cNvPr id="64" name="Gruppieren 84"/>
          <p:cNvGrpSpPr/>
          <p:nvPr/>
        </p:nvGrpSpPr>
        <p:grpSpPr>
          <a:xfrm>
            <a:off x="11546280" y="-397080"/>
            <a:ext cx="136440" cy="333720"/>
            <a:chOff x="11546280" y="-397080"/>
            <a:chExt cx="136440" cy="333720"/>
          </a:xfrm>
        </p:grpSpPr>
        <p:cxnSp>
          <p:nvCxnSpPr>
            <p:cNvPr id="65" name="Gerader Verbinder 85"/>
            <p:cNvCxnSpPr/>
            <p:nvPr/>
          </p:nvCxnSpPr>
          <p:spPr>
            <a:xfrm flipV="1">
              <a:off x="1168236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6" name="Textfeld 86"/>
            <p:cNvSpPr/>
            <p:nvPr/>
          </p:nvSpPr>
          <p:spPr>
            <a:xfrm rot="16200000">
              <a:off x="1148544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7" name="Grafik 3"/>
          <p:cNvGrpSpPr/>
          <p:nvPr/>
        </p:nvGrpSpPr>
        <p:grpSpPr>
          <a:xfrm>
            <a:off x="510480" y="293760"/>
            <a:ext cx="2593800" cy="326520"/>
            <a:chOff x="510480" y="293760"/>
            <a:chExt cx="2593800" cy="326520"/>
          </a:xfrm>
        </p:grpSpPr>
        <p:sp>
          <p:nvSpPr>
            <p:cNvPr id="68" name="Freihandform: Form 139"/>
            <p:cNvSpPr/>
            <p:nvPr/>
          </p:nvSpPr>
          <p:spPr>
            <a:xfrm>
              <a:off x="519840" y="300240"/>
              <a:ext cx="77400" cy="12348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123480"/>
                <a:gd name="textAreaBottom" fmla="*/ 124200 h 123480"/>
              </a:gdLst>
              <a:ahLst/>
              <a:rect l="textAreaLeft" t="textAreaTop" r="textAreaRight" b="textAreaBottom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9" name="Freihandform: Form 140"/>
            <p:cNvSpPr/>
            <p:nvPr/>
          </p:nvSpPr>
          <p:spPr>
            <a:xfrm>
              <a:off x="610200" y="332640"/>
              <a:ext cx="53280" cy="91080"/>
            </a:xfrm>
            <a:custGeom>
              <a:avLst/>
              <a:gdLst>
                <a:gd name="textAreaLeft" fmla="*/ 0 w 53280"/>
                <a:gd name="textAreaRight" fmla="*/ 54000 w 53280"/>
                <a:gd name="textAreaTop" fmla="*/ 0 h 91080"/>
                <a:gd name="textAreaBottom" fmla="*/ 91800 h 91080"/>
              </a:gdLst>
              <a:ahLst/>
              <a:rect l="textAreaLeft" t="textAreaTop" r="textAreaRight" b="textAreaBottom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0" name="Freihandform: Form 141"/>
            <p:cNvSpPr/>
            <p:nvPr/>
          </p:nvSpPr>
          <p:spPr>
            <a:xfrm>
              <a:off x="679320" y="294840"/>
              <a:ext cx="25920" cy="12888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128880"/>
                <a:gd name="textAreaBottom" fmla="*/ 129600 h 128880"/>
              </a:gdLst>
              <a:ahLst/>
              <a:rect l="textAreaLeft" t="textAreaTop" r="textAreaRight" b="textAreaBottom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1" name="Freihandform: Form 142"/>
            <p:cNvSpPr/>
            <p:nvPr/>
          </p:nvSpPr>
          <p:spPr>
            <a:xfrm>
              <a:off x="725040" y="332640"/>
              <a:ext cx="81000" cy="93240"/>
            </a:xfrm>
            <a:custGeom>
              <a:avLst/>
              <a:gdLst>
                <a:gd name="textAreaLeft" fmla="*/ 0 w 81000"/>
                <a:gd name="textAreaRight" fmla="*/ 81720 w 81000"/>
                <a:gd name="textAreaTop" fmla="*/ 0 h 93240"/>
                <a:gd name="textAreaBottom" fmla="*/ 93960 h 93240"/>
              </a:gdLst>
              <a:ahLst/>
              <a:rect l="textAreaLeft" t="textAreaTop" r="textAreaRight" b="textAreaBottom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2" name="Freihandform: Form 143"/>
            <p:cNvSpPr/>
            <p:nvPr/>
          </p:nvSpPr>
          <p:spPr>
            <a:xfrm>
              <a:off x="825480" y="293760"/>
              <a:ext cx="82800" cy="132480"/>
            </a:xfrm>
            <a:custGeom>
              <a:avLst/>
              <a:gdLst>
                <a:gd name="textAreaLeft" fmla="*/ 0 w 82800"/>
                <a:gd name="textAreaRight" fmla="*/ 83520 w 82800"/>
                <a:gd name="textAreaTop" fmla="*/ 0 h 132480"/>
                <a:gd name="textAreaBottom" fmla="*/ 133200 h 132480"/>
              </a:gdLst>
              <a:ahLst/>
              <a:rect l="textAreaLeft" t="textAreaTop" r="textAreaRight" b="textAreaBottom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3" name="Freihandform: Form 144"/>
            <p:cNvSpPr/>
            <p:nvPr/>
          </p:nvSpPr>
          <p:spPr>
            <a:xfrm>
              <a:off x="937080" y="332640"/>
              <a:ext cx="53280" cy="91080"/>
            </a:xfrm>
            <a:custGeom>
              <a:avLst/>
              <a:gdLst>
                <a:gd name="textAreaLeft" fmla="*/ 0 w 53280"/>
                <a:gd name="textAreaRight" fmla="*/ 54000 w 53280"/>
                <a:gd name="textAreaTop" fmla="*/ 0 h 91080"/>
                <a:gd name="textAreaBottom" fmla="*/ 91800 h 91080"/>
              </a:gdLst>
              <a:ahLst/>
              <a:rect l="textAreaLeft" t="textAreaTop" r="textAreaRight" b="textAreaBottom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4" name="Freihandform: Form 145"/>
            <p:cNvSpPr/>
            <p:nvPr/>
          </p:nvSpPr>
          <p:spPr>
            <a:xfrm>
              <a:off x="1005480" y="294840"/>
              <a:ext cx="25920" cy="12888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128880"/>
                <a:gd name="textAreaBottom" fmla="*/ 129600 h 128880"/>
              </a:gdLst>
              <a:ahLst/>
              <a:rect l="textAreaLeft" t="textAreaTop" r="textAreaRight" b="textAreaBottom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5" name="Freihandform: Form 146"/>
            <p:cNvSpPr/>
            <p:nvPr/>
          </p:nvSpPr>
          <p:spPr>
            <a:xfrm>
              <a:off x="1051920" y="332640"/>
              <a:ext cx="74880" cy="93600"/>
            </a:xfrm>
            <a:custGeom>
              <a:avLst/>
              <a:gdLst>
                <a:gd name="textAreaLeft" fmla="*/ 0 w 74880"/>
                <a:gd name="textAreaRight" fmla="*/ 75600 w 74880"/>
                <a:gd name="textAreaTop" fmla="*/ 0 h 93600"/>
                <a:gd name="textAreaBottom" fmla="*/ 94320 h 93600"/>
              </a:gdLst>
              <a:ahLst/>
              <a:rect l="textAreaLeft" t="textAreaTop" r="textAreaRight" b="textAreaBottom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6" name="Freihandform: Form 147"/>
            <p:cNvSpPr/>
            <p:nvPr/>
          </p:nvSpPr>
          <p:spPr>
            <a:xfrm>
              <a:off x="1145520" y="293760"/>
              <a:ext cx="76680" cy="13032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130320"/>
                <a:gd name="textAreaBottom" fmla="*/ 131040 h 130320"/>
              </a:gdLst>
              <a:ahLst/>
              <a:rect l="textAreaLeft" t="textAreaTop" r="textAreaRight" b="textAreaBottom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7" name="Freihandform: Form 148"/>
            <p:cNvSpPr/>
            <p:nvPr/>
          </p:nvSpPr>
          <p:spPr>
            <a:xfrm>
              <a:off x="1247040" y="359640"/>
              <a:ext cx="43200" cy="19080"/>
            </a:xfrm>
            <a:custGeom>
              <a:avLst/>
              <a:gdLst>
                <a:gd name="textAreaLeft" fmla="*/ 0 w 43200"/>
                <a:gd name="textAreaRight" fmla="*/ 43920 w 43200"/>
                <a:gd name="textAreaTop" fmla="*/ 0 h 19080"/>
                <a:gd name="textAreaBottom" fmla="*/ 19800 h 19080"/>
              </a:gdLst>
              <a:ahLst/>
              <a:rect l="textAreaLeft" t="textAreaTop" r="textAreaRight" b="textAreaBottom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8" name="Freihandform: Form 149"/>
            <p:cNvSpPr/>
            <p:nvPr/>
          </p:nvSpPr>
          <p:spPr>
            <a:xfrm>
              <a:off x="1302120" y="300240"/>
              <a:ext cx="114840" cy="123480"/>
            </a:xfrm>
            <a:custGeom>
              <a:avLst/>
              <a:gdLst>
                <a:gd name="textAreaLeft" fmla="*/ 0 w 114840"/>
                <a:gd name="textAreaRight" fmla="*/ 115560 w 114840"/>
                <a:gd name="textAreaTop" fmla="*/ 0 h 123480"/>
                <a:gd name="textAreaBottom" fmla="*/ 124200 h 123480"/>
              </a:gdLst>
              <a:ahLst/>
              <a:rect l="textAreaLeft" t="textAreaTop" r="textAreaRight" b="textAreaBottom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9" name="Freihandform: Form 150"/>
            <p:cNvSpPr/>
            <p:nvPr/>
          </p:nvSpPr>
          <p:spPr>
            <a:xfrm>
              <a:off x="1436040" y="293760"/>
              <a:ext cx="20160" cy="129960"/>
            </a:xfrm>
            <a:custGeom>
              <a:avLst/>
              <a:gdLst>
                <a:gd name="textAreaLeft" fmla="*/ 0 w 20160"/>
                <a:gd name="textAreaRight" fmla="*/ 20880 w 20160"/>
                <a:gd name="textAreaTop" fmla="*/ 0 h 129960"/>
                <a:gd name="textAreaBottom" fmla="*/ 130680 h 129960"/>
              </a:gdLst>
              <a:ahLst/>
              <a:rect l="textAreaLeft" t="textAreaTop" r="textAreaRight" b="textAreaBottom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80" name="Freihandform: Form 151"/>
            <p:cNvSpPr/>
            <p:nvPr/>
          </p:nvSpPr>
          <p:spPr>
            <a:xfrm>
              <a:off x="1479240" y="332640"/>
              <a:ext cx="81000" cy="93240"/>
            </a:xfrm>
            <a:custGeom>
              <a:avLst/>
              <a:gdLst>
                <a:gd name="textAreaLeft" fmla="*/ 0 w 81000"/>
                <a:gd name="textAreaRight" fmla="*/ 81720 w 81000"/>
                <a:gd name="textAreaTop" fmla="*/ 0 h 93240"/>
                <a:gd name="textAreaBottom" fmla="*/ 93960 h 93240"/>
              </a:gdLst>
              <a:ahLst/>
              <a:rect l="textAreaLeft" t="textAreaTop" r="textAreaRight" b="textAreaBottom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81" name="Freihandform: Form 152"/>
            <p:cNvSpPr/>
            <p:nvPr/>
          </p:nvSpPr>
          <p:spPr>
            <a:xfrm>
              <a:off x="1572480" y="334800"/>
              <a:ext cx="85320" cy="88920"/>
            </a:xfrm>
            <a:custGeom>
              <a:avLst/>
              <a:gdLst>
                <a:gd name="textAreaLeft" fmla="*/ 0 w 85320"/>
                <a:gd name="textAreaRight" fmla="*/ 86040 w 85320"/>
                <a:gd name="textAreaTop" fmla="*/ 0 h 88920"/>
                <a:gd name="textAreaBottom" fmla="*/ 89640 h 88920"/>
              </a:gdLst>
              <a:ahLst/>
              <a:rect l="textAreaLeft" t="textAreaTop" r="textAreaRight" b="textAreaBottom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4640" bIns="4464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82" name="Freihandform: Form 153"/>
            <p:cNvSpPr/>
            <p:nvPr/>
          </p:nvSpPr>
          <p:spPr>
            <a:xfrm>
              <a:off x="1669680" y="332640"/>
              <a:ext cx="75240" cy="93240"/>
            </a:xfrm>
            <a:custGeom>
              <a:avLst/>
              <a:gdLst>
                <a:gd name="textAreaLeft" fmla="*/ 0 w 75240"/>
                <a:gd name="textAreaRight" fmla="*/ 75960 w 75240"/>
                <a:gd name="textAreaTop" fmla="*/ 0 h 93240"/>
                <a:gd name="textAreaBottom" fmla="*/ 93960 h 93240"/>
              </a:gdLst>
              <a:ahLst/>
              <a:rect l="textAreaLeft" t="textAreaTop" r="textAreaRight" b="textAreaBottom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83" name="Freihandform: Form 154"/>
            <p:cNvSpPr/>
            <p:nvPr/>
          </p:nvSpPr>
          <p:spPr>
            <a:xfrm>
              <a:off x="1772280" y="332640"/>
              <a:ext cx="76680" cy="9144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91440"/>
                <a:gd name="textAreaBottom" fmla="*/ 92160 h 91440"/>
              </a:gdLst>
              <a:ahLst/>
              <a:rect l="textAreaLeft" t="textAreaTop" r="textAreaRight" b="textAreaBottom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84" name="Freihandform: Form 155"/>
            <p:cNvSpPr/>
            <p:nvPr/>
          </p:nvSpPr>
          <p:spPr>
            <a:xfrm>
              <a:off x="1871640" y="293760"/>
              <a:ext cx="82800" cy="132480"/>
            </a:xfrm>
            <a:custGeom>
              <a:avLst/>
              <a:gdLst>
                <a:gd name="textAreaLeft" fmla="*/ 0 w 82800"/>
                <a:gd name="textAreaRight" fmla="*/ 83520 w 82800"/>
                <a:gd name="textAreaTop" fmla="*/ 0 h 132480"/>
                <a:gd name="textAreaBottom" fmla="*/ 133200 h 132480"/>
              </a:gdLst>
              <a:ahLst/>
              <a:rect l="textAreaLeft" t="textAreaTop" r="textAreaRight" b="textAreaBottom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85" name="Freihandform: Form 156"/>
            <p:cNvSpPr/>
            <p:nvPr/>
          </p:nvSpPr>
          <p:spPr>
            <a:xfrm>
              <a:off x="1978200" y="332640"/>
              <a:ext cx="81000" cy="93240"/>
            </a:xfrm>
            <a:custGeom>
              <a:avLst/>
              <a:gdLst>
                <a:gd name="textAreaLeft" fmla="*/ 0 w 81000"/>
                <a:gd name="textAreaRight" fmla="*/ 81720 w 81000"/>
                <a:gd name="textAreaTop" fmla="*/ 0 h 93240"/>
                <a:gd name="textAreaBottom" fmla="*/ 93960 h 93240"/>
              </a:gdLst>
              <a:ahLst/>
              <a:rect l="textAreaLeft" t="textAreaTop" r="textAreaRight" b="textAreaBottom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86" name="Freihandform: Form 157"/>
            <p:cNvSpPr/>
            <p:nvPr/>
          </p:nvSpPr>
          <p:spPr>
            <a:xfrm>
              <a:off x="2083680" y="332640"/>
              <a:ext cx="53280" cy="91080"/>
            </a:xfrm>
            <a:custGeom>
              <a:avLst/>
              <a:gdLst>
                <a:gd name="textAreaLeft" fmla="*/ 0 w 53280"/>
                <a:gd name="textAreaRight" fmla="*/ 54000 w 53280"/>
                <a:gd name="textAreaTop" fmla="*/ 0 h 91080"/>
                <a:gd name="textAreaBottom" fmla="*/ 91800 h 91080"/>
              </a:gdLst>
              <a:ahLst/>
              <a:rect l="textAreaLeft" t="textAreaTop" r="textAreaRight" b="textAreaBottom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87" name="Freihandform: Form 158"/>
            <p:cNvSpPr/>
            <p:nvPr/>
          </p:nvSpPr>
          <p:spPr>
            <a:xfrm>
              <a:off x="2150640" y="359640"/>
              <a:ext cx="43200" cy="19080"/>
            </a:xfrm>
            <a:custGeom>
              <a:avLst/>
              <a:gdLst>
                <a:gd name="textAreaLeft" fmla="*/ 0 w 43200"/>
                <a:gd name="textAreaRight" fmla="*/ 43920 w 43200"/>
                <a:gd name="textAreaTop" fmla="*/ 0 h 19080"/>
                <a:gd name="textAreaBottom" fmla="*/ 19800 h 19080"/>
              </a:gdLst>
              <a:ahLst/>
              <a:rect l="textAreaLeft" t="textAreaTop" r="textAreaRight" b="textAreaBottom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88" name="Freihandform: Form 159"/>
            <p:cNvSpPr/>
            <p:nvPr/>
          </p:nvSpPr>
          <p:spPr>
            <a:xfrm>
              <a:off x="2221200" y="300240"/>
              <a:ext cx="96480" cy="125640"/>
            </a:xfrm>
            <a:custGeom>
              <a:avLst/>
              <a:gdLst>
                <a:gd name="textAreaLeft" fmla="*/ 0 w 96480"/>
                <a:gd name="textAreaRight" fmla="*/ 97200 w 96480"/>
                <a:gd name="textAreaTop" fmla="*/ 0 h 125640"/>
                <a:gd name="textAreaBottom" fmla="*/ 126360 h 125640"/>
              </a:gdLst>
              <a:ahLst/>
              <a:rect l="textAreaLeft" t="textAreaTop" r="textAreaRight" b="textAreaBottom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89" name="Freihandform: Form 160"/>
            <p:cNvSpPr/>
            <p:nvPr/>
          </p:nvSpPr>
          <p:spPr>
            <a:xfrm>
              <a:off x="2346480" y="332640"/>
              <a:ext cx="76320" cy="91440"/>
            </a:xfrm>
            <a:custGeom>
              <a:avLst/>
              <a:gdLst>
                <a:gd name="textAreaLeft" fmla="*/ 0 w 76320"/>
                <a:gd name="textAreaRight" fmla="*/ 77040 w 76320"/>
                <a:gd name="textAreaTop" fmla="*/ 0 h 91440"/>
                <a:gd name="textAreaBottom" fmla="*/ 92160 h 91440"/>
              </a:gdLst>
              <a:ahLst/>
              <a:rect l="textAreaLeft" t="textAreaTop" r="textAreaRight" b="textAreaBottom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90" name="Freihandform: Form 161"/>
            <p:cNvSpPr/>
            <p:nvPr/>
          </p:nvSpPr>
          <p:spPr>
            <a:xfrm>
              <a:off x="2446920" y="294840"/>
              <a:ext cx="25920" cy="12888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128880"/>
                <a:gd name="textAreaBottom" fmla="*/ 129600 h 128880"/>
              </a:gdLst>
              <a:ahLst/>
              <a:rect l="textAreaLeft" t="textAreaTop" r="textAreaRight" b="textAreaBottom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91" name="Freihandform: Form 162"/>
            <p:cNvSpPr/>
            <p:nvPr/>
          </p:nvSpPr>
          <p:spPr>
            <a:xfrm>
              <a:off x="2488320" y="335160"/>
              <a:ext cx="86400" cy="88920"/>
            </a:xfrm>
            <a:custGeom>
              <a:avLst/>
              <a:gdLst>
                <a:gd name="textAreaLeft" fmla="*/ 0 w 86400"/>
                <a:gd name="textAreaRight" fmla="*/ 87120 w 86400"/>
                <a:gd name="textAreaTop" fmla="*/ 0 h 88920"/>
                <a:gd name="textAreaBottom" fmla="*/ 89640 h 88920"/>
              </a:gdLst>
              <a:ahLst/>
              <a:rect l="textAreaLeft" t="textAreaTop" r="textAreaRight" b="textAreaBottom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4640" bIns="4464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92" name="Freihandform: Form 163"/>
            <p:cNvSpPr/>
            <p:nvPr/>
          </p:nvSpPr>
          <p:spPr>
            <a:xfrm>
              <a:off x="2585160" y="332640"/>
              <a:ext cx="81000" cy="93240"/>
            </a:xfrm>
            <a:custGeom>
              <a:avLst/>
              <a:gdLst>
                <a:gd name="textAreaLeft" fmla="*/ 0 w 81000"/>
                <a:gd name="textAreaRight" fmla="*/ 81720 w 81000"/>
                <a:gd name="textAreaTop" fmla="*/ 0 h 93240"/>
                <a:gd name="textAreaBottom" fmla="*/ 93960 h 93240"/>
              </a:gdLst>
              <a:ahLst/>
              <a:rect l="textAreaLeft" t="textAreaTop" r="textAreaRight" b="textAreaBottom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93" name="Freihandform: Form 165"/>
            <p:cNvSpPr/>
            <p:nvPr/>
          </p:nvSpPr>
          <p:spPr>
            <a:xfrm>
              <a:off x="2690640" y="332640"/>
              <a:ext cx="53280" cy="91080"/>
            </a:xfrm>
            <a:custGeom>
              <a:avLst/>
              <a:gdLst>
                <a:gd name="textAreaLeft" fmla="*/ 0 w 53280"/>
                <a:gd name="textAreaRight" fmla="*/ 54000 w 53280"/>
                <a:gd name="textAreaTop" fmla="*/ 0 h 91080"/>
                <a:gd name="textAreaBottom" fmla="*/ 91800 h 91080"/>
              </a:gdLst>
              <a:ahLst/>
              <a:rect l="textAreaLeft" t="textAreaTop" r="textAreaRight" b="textAreaBottom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94" name="Freihandform: Form 166"/>
            <p:cNvSpPr/>
            <p:nvPr/>
          </p:nvSpPr>
          <p:spPr>
            <a:xfrm>
              <a:off x="2754360" y="332640"/>
              <a:ext cx="68400" cy="93600"/>
            </a:xfrm>
            <a:custGeom>
              <a:avLst/>
              <a:gdLst>
                <a:gd name="textAreaLeft" fmla="*/ 0 w 68400"/>
                <a:gd name="textAreaRight" fmla="*/ 69120 w 68400"/>
                <a:gd name="textAreaTop" fmla="*/ 0 h 93600"/>
                <a:gd name="textAreaBottom" fmla="*/ 94320 h 93600"/>
              </a:gdLst>
              <a:ahLst/>
              <a:rect l="textAreaLeft" t="textAreaTop" r="textAreaRight" b="textAreaBottom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95" name="Freihandform: Form 168"/>
            <p:cNvSpPr/>
            <p:nvPr/>
          </p:nvSpPr>
          <p:spPr>
            <a:xfrm>
              <a:off x="2843280" y="294840"/>
              <a:ext cx="25920" cy="12888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128880"/>
                <a:gd name="textAreaBottom" fmla="*/ 129600 h 128880"/>
              </a:gdLst>
              <a:ahLst/>
              <a:rect l="textAreaLeft" t="textAreaTop" r="textAreaRight" b="textAreaBottom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96" name="Freihandform: Form 169"/>
            <p:cNvSpPr/>
            <p:nvPr/>
          </p:nvSpPr>
          <p:spPr>
            <a:xfrm>
              <a:off x="2885040" y="306360"/>
              <a:ext cx="55080" cy="119880"/>
            </a:xfrm>
            <a:custGeom>
              <a:avLst/>
              <a:gdLst>
                <a:gd name="textAreaLeft" fmla="*/ 0 w 55080"/>
                <a:gd name="textAreaRight" fmla="*/ 55800 w 55080"/>
                <a:gd name="textAreaTop" fmla="*/ 0 h 119880"/>
                <a:gd name="textAreaBottom" fmla="*/ 120600 h 119880"/>
              </a:gdLst>
              <a:ahLst/>
              <a:rect l="textAreaLeft" t="textAreaTop" r="textAreaRight" b="textAreaBottom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97" name="Freihandform: Form 170"/>
            <p:cNvSpPr/>
            <p:nvPr/>
          </p:nvSpPr>
          <p:spPr>
            <a:xfrm>
              <a:off x="2957040" y="296640"/>
              <a:ext cx="75240" cy="129600"/>
            </a:xfrm>
            <a:custGeom>
              <a:avLst/>
              <a:gdLst>
                <a:gd name="textAreaLeft" fmla="*/ 0 w 75240"/>
                <a:gd name="textAreaRight" fmla="*/ 75960 w 75240"/>
                <a:gd name="textAreaTop" fmla="*/ 0 h 129600"/>
                <a:gd name="textAreaBottom" fmla="*/ 130320 h 129600"/>
              </a:gdLst>
              <a:ahLst/>
              <a:rect l="textAreaLeft" t="textAreaTop" r="textAreaRight" b="textAreaBottom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98" name="Freihandform: Form 171"/>
            <p:cNvSpPr/>
            <p:nvPr/>
          </p:nvSpPr>
          <p:spPr>
            <a:xfrm>
              <a:off x="3049200" y="306360"/>
              <a:ext cx="55080" cy="119880"/>
            </a:xfrm>
            <a:custGeom>
              <a:avLst/>
              <a:gdLst>
                <a:gd name="textAreaLeft" fmla="*/ 0 w 55080"/>
                <a:gd name="textAreaRight" fmla="*/ 55800 w 55080"/>
                <a:gd name="textAreaTop" fmla="*/ 0 h 119880"/>
                <a:gd name="textAreaBottom" fmla="*/ 120600 h 119880"/>
              </a:gdLst>
              <a:ahLst/>
              <a:rect l="textAreaLeft" t="textAreaTop" r="textAreaRight" b="textAreaBottom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99" name="Freihandform: Form 172"/>
            <p:cNvSpPr/>
            <p:nvPr/>
          </p:nvSpPr>
          <p:spPr>
            <a:xfrm>
              <a:off x="510480" y="494640"/>
              <a:ext cx="91800" cy="123480"/>
            </a:xfrm>
            <a:custGeom>
              <a:avLst/>
              <a:gdLst>
                <a:gd name="textAreaLeft" fmla="*/ 0 w 91800"/>
                <a:gd name="textAreaRight" fmla="*/ 92520 w 91800"/>
                <a:gd name="textAreaTop" fmla="*/ 0 h 123480"/>
                <a:gd name="textAreaBottom" fmla="*/ 124200 h 123480"/>
              </a:gdLst>
              <a:ahLst/>
              <a:rect l="textAreaLeft" t="textAreaTop" r="textAreaRight" b="textAreaBottom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00" name="Freihandform: Form 173"/>
            <p:cNvSpPr/>
            <p:nvPr/>
          </p:nvSpPr>
          <p:spPr>
            <a:xfrm>
              <a:off x="604080" y="526680"/>
              <a:ext cx="81000" cy="93240"/>
            </a:xfrm>
            <a:custGeom>
              <a:avLst/>
              <a:gdLst>
                <a:gd name="textAreaLeft" fmla="*/ 0 w 81000"/>
                <a:gd name="textAreaRight" fmla="*/ 81720 w 81000"/>
                <a:gd name="textAreaTop" fmla="*/ 0 h 93240"/>
                <a:gd name="textAreaBottom" fmla="*/ 93960 h 93240"/>
              </a:gdLst>
              <a:ahLst/>
              <a:rect l="textAreaLeft" t="textAreaTop" r="textAreaRight" b="textAreaBottom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01" name="Freihandform: Form 174"/>
            <p:cNvSpPr/>
            <p:nvPr/>
          </p:nvSpPr>
          <p:spPr>
            <a:xfrm>
              <a:off x="703800" y="526320"/>
              <a:ext cx="74880" cy="93600"/>
            </a:xfrm>
            <a:custGeom>
              <a:avLst/>
              <a:gdLst>
                <a:gd name="textAreaLeft" fmla="*/ 0 w 74880"/>
                <a:gd name="textAreaRight" fmla="*/ 75600 w 74880"/>
                <a:gd name="textAreaTop" fmla="*/ 0 h 93600"/>
                <a:gd name="textAreaBottom" fmla="*/ 94320 h 93600"/>
              </a:gdLst>
              <a:ahLst/>
              <a:rect l="textAreaLeft" t="textAreaTop" r="textAreaRight" b="textAreaBottom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02" name="Freihandform: Form 175"/>
            <p:cNvSpPr/>
            <p:nvPr/>
          </p:nvSpPr>
          <p:spPr>
            <a:xfrm>
              <a:off x="797760" y="487440"/>
              <a:ext cx="76320" cy="130320"/>
            </a:xfrm>
            <a:custGeom>
              <a:avLst/>
              <a:gdLst>
                <a:gd name="textAreaLeft" fmla="*/ 0 w 76320"/>
                <a:gd name="textAreaRight" fmla="*/ 77040 w 76320"/>
                <a:gd name="textAreaTop" fmla="*/ 0 h 130320"/>
                <a:gd name="textAreaBottom" fmla="*/ 131040 h 130320"/>
              </a:gdLst>
              <a:ahLst/>
              <a:rect l="textAreaLeft" t="textAreaTop" r="textAreaRight" b="textAreaBottom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03" name="Freihandform: Form 176"/>
            <p:cNvSpPr/>
            <p:nvPr/>
          </p:nvSpPr>
          <p:spPr>
            <a:xfrm>
              <a:off x="901800" y="526680"/>
              <a:ext cx="76320" cy="91440"/>
            </a:xfrm>
            <a:custGeom>
              <a:avLst/>
              <a:gdLst>
                <a:gd name="textAreaLeft" fmla="*/ 0 w 76320"/>
                <a:gd name="textAreaRight" fmla="*/ 77040 w 76320"/>
                <a:gd name="textAreaTop" fmla="*/ 0 h 91440"/>
                <a:gd name="textAreaBottom" fmla="*/ 92160 h 91440"/>
              </a:gdLst>
              <a:ahLst/>
              <a:rect l="textAreaLeft" t="textAreaTop" r="textAreaRight" b="textAreaBottom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04" name="Freihandform: Form 177"/>
            <p:cNvSpPr/>
            <p:nvPr/>
          </p:nvSpPr>
          <p:spPr>
            <a:xfrm>
              <a:off x="1002240" y="488880"/>
              <a:ext cx="25920" cy="12888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128880"/>
                <a:gd name="textAreaBottom" fmla="*/ 129600 h 128880"/>
              </a:gdLst>
              <a:ahLst/>
              <a:rect l="textAreaLeft" t="textAreaTop" r="textAreaRight" b="textAreaBottom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05" name="Freihandform: Form 178"/>
            <p:cNvSpPr/>
            <p:nvPr/>
          </p:nvSpPr>
          <p:spPr>
            <a:xfrm>
              <a:off x="1045440" y="526320"/>
              <a:ext cx="68400" cy="93600"/>
            </a:xfrm>
            <a:custGeom>
              <a:avLst/>
              <a:gdLst>
                <a:gd name="textAreaLeft" fmla="*/ 0 w 68400"/>
                <a:gd name="textAreaRight" fmla="*/ 69120 w 68400"/>
                <a:gd name="textAreaTop" fmla="*/ 0 h 93600"/>
                <a:gd name="textAreaBottom" fmla="*/ 94320 h 93600"/>
              </a:gdLst>
              <a:ahLst/>
              <a:rect l="textAreaLeft" t="textAreaTop" r="textAreaRight" b="textAreaBottom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06" name="Freihandform: Form 179"/>
            <p:cNvSpPr/>
            <p:nvPr/>
          </p:nvSpPr>
          <p:spPr>
            <a:xfrm>
              <a:off x="1131480" y="526320"/>
              <a:ext cx="74880" cy="93600"/>
            </a:xfrm>
            <a:custGeom>
              <a:avLst/>
              <a:gdLst>
                <a:gd name="textAreaLeft" fmla="*/ 0 w 74880"/>
                <a:gd name="textAreaRight" fmla="*/ 75600 w 74880"/>
                <a:gd name="textAreaTop" fmla="*/ 0 h 93600"/>
                <a:gd name="textAreaBottom" fmla="*/ 94320 h 93600"/>
              </a:gdLst>
              <a:ahLst/>
              <a:rect l="textAreaLeft" t="textAreaTop" r="textAreaRight" b="textAreaBottom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07" name="Freihandform: Form 180"/>
            <p:cNvSpPr/>
            <p:nvPr/>
          </p:nvSpPr>
          <p:spPr>
            <a:xfrm>
              <a:off x="1225440" y="487440"/>
              <a:ext cx="76320" cy="130320"/>
            </a:xfrm>
            <a:custGeom>
              <a:avLst/>
              <a:gdLst>
                <a:gd name="textAreaLeft" fmla="*/ 0 w 76320"/>
                <a:gd name="textAreaRight" fmla="*/ 77040 w 76320"/>
                <a:gd name="textAreaTop" fmla="*/ 0 h 130320"/>
                <a:gd name="textAreaBottom" fmla="*/ 131040 h 130320"/>
              </a:gdLst>
              <a:ahLst/>
              <a:rect l="textAreaLeft" t="textAreaTop" r="textAreaRight" b="textAreaBottom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08" name="Freihandform: Form 181"/>
            <p:cNvSpPr/>
            <p:nvPr/>
          </p:nvSpPr>
          <p:spPr>
            <a:xfrm>
              <a:off x="1324080" y="526680"/>
              <a:ext cx="81000" cy="93240"/>
            </a:xfrm>
            <a:custGeom>
              <a:avLst/>
              <a:gdLst>
                <a:gd name="textAreaLeft" fmla="*/ 0 w 81000"/>
                <a:gd name="textAreaRight" fmla="*/ 81720 w 81000"/>
                <a:gd name="textAreaTop" fmla="*/ 0 h 93240"/>
                <a:gd name="textAreaBottom" fmla="*/ 93960 h 93240"/>
              </a:gdLst>
              <a:ahLst/>
              <a:rect l="textAreaLeft" t="textAreaTop" r="textAreaRight" b="textAreaBottom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09" name="Freihandform: Form 182"/>
            <p:cNvSpPr/>
            <p:nvPr/>
          </p:nvSpPr>
          <p:spPr>
            <a:xfrm>
              <a:off x="1482480" y="494640"/>
              <a:ext cx="77040" cy="123480"/>
            </a:xfrm>
            <a:custGeom>
              <a:avLst/>
              <a:gdLst>
                <a:gd name="textAreaLeft" fmla="*/ 0 w 77040"/>
                <a:gd name="textAreaRight" fmla="*/ 77760 w 77040"/>
                <a:gd name="textAreaTop" fmla="*/ 0 h 123480"/>
                <a:gd name="textAreaBottom" fmla="*/ 124200 h 123480"/>
              </a:gdLst>
              <a:ahLst/>
              <a:rect l="textAreaLeft" t="textAreaTop" r="textAreaRight" b="textAreaBottom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10" name="Freihandform: Form 183"/>
            <p:cNvSpPr/>
            <p:nvPr/>
          </p:nvSpPr>
          <p:spPr>
            <a:xfrm>
              <a:off x="1564200" y="526680"/>
              <a:ext cx="75600" cy="93240"/>
            </a:xfrm>
            <a:custGeom>
              <a:avLst/>
              <a:gdLst>
                <a:gd name="textAreaLeft" fmla="*/ 0 w 75600"/>
                <a:gd name="textAreaRight" fmla="*/ 76320 w 75600"/>
                <a:gd name="textAreaTop" fmla="*/ 0 h 93240"/>
                <a:gd name="textAreaBottom" fmla="*/ 93960 h 93240"/>
              </a:gdLst>
              <a:ahLst/>
              <a:rect l="textAreaLeft" t="textAreaTop" r="textAreaRight" b="textAreaBottom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11" name="Freihandform: Form 184"/>
            <p:cNvSpPr/>
            <p:nvPr/>
          </p:nvSpPr>
          <p:spPr>
            <a:xfrm>
              <a:off x="1667160" y="487440"/>
              <a:ext cx="78120" cy="130320"/>
            </a:xfrm>
            <a:custGeom>
              <a:avLst/>
              <a:gdLst>
                <a:gd name="textAreaLeft" fmla="*/ 0 w 78120"/>
                <a:gd name="textAreaRight" fmla="*/ 78840 w 78120"/>
                <a:gd name="textAreaTop" fmla="*/ 0 h 130320"/>
                <a:gd name="textAreaBottom" fmla="*/ 131040 h 130320"/>
              </a:gdLst>
              <a:ahLst/>
              <a:rect l="textAreaLeft" t="textAreaTop" r="textAreaRight" b="textAreaBottom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12" name="Freihandform: Form 185"/>
            <p:cNvSpPr/>
            <p:nvPr/>
          </p:nvSpPr>
          <p:spPr>
            <a:xfrm>
              <a:off x="1761480" y="528840"/>
              <a:ext cx="76680" cy="9144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91440"/>
                <a:gd name="textAreaBottom" fmla="*/ 92160 h 91440"/>
              </a:gdLst>
              <a:ahLst/>
              <a:rect l="textAreaLeft" t="textAreaTop" r="textAreaRight" b="textAreaBottom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13" name="Freihandform: Form 186"/>
            <p:cNvSpPr/>
            <p:nvPr/>
          </p:nvSpPr>
          <p:spPr>
            <a:xfrm>
              <a:off x="1865520" y="487440"/>
              <a:ext cx="20160" cy="130320"/>
            </a:xfrm>
            <a:custGeom>
              <a:avLst/>
              <a:gdLst>
                <a:gd name="textAreaLeft" fmla="*/ 0 w 20160"/>
                <a:gd name="textAreaRight" fmla="*/ 20880 w 20160"/>
                <a:gd name="textAreaTop" fmla="*/ 0 h 130320"/>
                <a:gd name="textAreaBottom" fmla="*/ 131040 h 130320"/>
              </a:gdLst>
              <a:ahLst/>
              <a:rect l="textAreaLeft" t="textAreaTop" r="textAreaRight" b="textAreaBottom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14" name="Freihandform: Form 187"/>
            <p:cNvSpPr/>
            <p:nvPr/>
          </p:nvSpPr>
          <p:spPr>
            <a:xfrm>
              <a:off x="1905120" y="500040"/>
              <a:ext cx="55080" cy="119880"/>
            </a:xfrm>
            <a:custGeom>
              <a:avLst/>
              <a:gdLst>
                <a:gd name="textAreaLeft" fmla="*/ 0 w 55080"/>
                <a:gd name="textAreaRight" fmla="*/ 55800 w 55080"/>
                <a:gd name="textAreaTop" fmla="*/ 0 h 119880"/>
                <a:gd name="textAreaBottom" fmla="*/ 120600 h 119880"/>
              </a:gdLst>
              <a:ahLst/>
              <a:rect l="textAreaLeft" t="textAreaTop" r="textAreaRight" b="textAreaBottom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15" name="Freihandform: Form 188"/>
            <p:cNvSpPr/>
            <p:nvPr/>
          </p:nvSpPr>
          <p:spPr>
            <a:xfrm>
              <a:off x="1977120" y="490680"/>
              <a:ext cx="75240" cy="129600"/>
            </a:xfrm>
            <a:custGeom>
              <a:avLst/>
              <a:gdLst>
                <a:gd name="textAreaLeft" fmla="*/ 0 w 75240"/>
                <a:gd name="textAreaRight" fmla="*/ 75960 w 75240"/>
                <a:gd name="textAreaTop" fmla="*/ 0 h 129600"/>
                <a:gd name="textAreaBottom" fmla="*/ 130320 h 129600"/>
              </a:gdLst>
              <a:ahLst/>
              <a:rect l="textAreaLeft" t="textAreaTop" r="textAreaRight" b="textAreaBottom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116" name="Freihandform: Form 189"/>
            <p:cNvSpPr/>
            <p:nvPr/>
          </p:nvSpPr>
          <p:spPr>
            <a:xfrm>
              <a:off x="2069640" y="500040"/>
              <a:ext cx="55080" cy="119880"/>
            </a:xfrm>
            <a:custGeom>
              <a:avLst/>
              <a:gdLst>
                <a:gd name="textAreaLeft" fmla="*/ 0 w 55080"/>
                <a:gd name="textAreaRight" fmla="*/ 55800 w 55080"/>
                <a:gd name="textAreaTop" fmla="*/ 0 h 119880"/>
                <a:gd name="textAreaBottom" fmla="*/ 120600 h 119880"/>
              </a:gdLst>
              <a:ahLst/>
              <a:rect l="textAreaLeft" t="textAreaTop" r="textAreaRight" b="textAreaBottom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</p:grpSp>
      <p:pic>
        <p:nvPicPr>
          <p:cNvPr id="117" name="Grafik 87" descr=""/>
          <p:cNvPicPr/>
          <p:nvPr/>
        </p:nvPicPr>
        <p:blipFill>
          <a:blip r:embed="rId2"/>
          <a:stretch/>
        </p:blipFill>
        <p:spPr>
          <a:xfrm>
            <a:off x="8236080" y="398520"/>
            <a:ext cx="1618560" cy="429840"/>
          </a:xfrm>
          <a:prstGeom prst="rect">
            <a:avLst/>
          </a:prstGeom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hteck 6"/>
          <p:cNvSpPr/>
          <p:nvPr/>
        </p:nvSpPr>
        <p:spPr>
          <a:xfrm>
            <a:off x="518400" y="1196640"/>
            <a:ext cx="11675520" cy="71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7000" bIns="27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sp>
        <p:nvSpPr>
          <p:cNvPr id="157" name="Rechteck 8"/>
          <p:cNvSpPr/>
          <p:nvPr/>
        </p:nvSpPr>
        <p:spPr>
          <a:xfrm>
            <a:off x="517320" y="6538680"/>
            <a:ext cx="1167408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4200" bIns="-342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grpSp>
        <p:nvGrpSpPr>
          <p:cNvPr id="158" name="Gruppieren 12"/>
          <p:cNvGrpSpPr/>
          <p:nvPr/>
        </p:nvGrpSpPr>
        <p:grpSpPr>
          <a:xfrm>
            <a:off x="-390240" y="160200"/>
            <a:ext cx="333720" cy="136800"/>
            <a:chOff x="-390240" y="160200"/>
            <a:chExt cx="333720" cy="136800"/>
          </a:xfrm>
        </p:grpSpPr>
        <p:cxnSp>
          <p:nvCxnSpPr>
            <p:cNvPr id="159" name="Gerader Verbinder 9"/>
            <p:cNvCxnSpPr/>
            <p:nvPr/>
          </p:nvCxnSpPr>
          <p:spPr>
            <a:xfrm>
              <a:off x="-390240" y="296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160" name="Textfeld 10"/>
            <p:cNvSpPr/>
            <p:nvPr/>
          </p:nvSpPr>
          <p:spPr>
            <a:xfrm>
              <a:off x="-351720" y="160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08,70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61" name="Gruppieren 14"/>
          <p:cNvGrpSpPr/>
          <p:nvPr/>
        </p:nvGrpSpPr>
        <p:grpSpPr>
          <a:xfrm>
            <a:off x="-390240" y="1131840"/>
            <a:ext cx="333720" cy="136800"/>
            <a:chOff x="-390240" y="1131840"/>
            <a:chExt cx="333720" cy="136800"/>
          </a:xfrm>
        </p:grpSpPr>
        <p:cxnSp>
          <p:nvCxnSpPr>
            <p:cNvPr id="162" name="Gerader Verbinder 15"/>
            <p:cNvCxnSpPr/>
            <p:nvPr/>
          </p:nvCxnSpPr>
          <p:spPr>
            <a:xfrm>
              <a:off x="-390240" y="1268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163" name="Textfeld 16"/>
            <p:cNvSpPr/>
            <p:nvPr/>
          </p:nvSpPr>
          <p:spPr>
            <a:xfrm>
              <a:off x="-351720" y="113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06,00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64" name="Gruppieren 17"/>
          <p:cNvGrpSpPr/>
          <p:nvPr/>
        </p:nvGrpSpPr>
        <p:grpSpPr>
          <a:xfrm>
            <a:off x="-390240" y="1491840"/>
            <a:ext cx="333720" cy="137160"/>
            <a:chOff x="-390240" y="1491840"/>
            <a:chExt cx="333720" cy="137160"/>
          </a:xfrm>
        </p:grpSpPr>
        <p:cxnSp>
          <p:nvCxnSpPr>
            <p:cNvPr id="165" name="Gerader Verbinder 18"/>
            <p:cNvCxnSpPr/>
            <p:nvPr/>
          </p:nvCxnSpPr>
          <p:spPr>
            <a:xfrm>
              <a:off x="-390240" y="1628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166" name="Textfeld 19"/>
            <p:cNvSpPr/>
            <p:nvPr/>
          </p:nvSpPr>
          <p:spPr>
            <a:xfrm>
              <a:off x="-351720" y="149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05,00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67" name="Gruppieren 20"/>
          <p:cNvGrpSpPr/>
          <p:nvPr/>
        </p:nvGrpSpPr>
        <p:grpSpPr>
          <a:xfrm>
            <a:off x="-390240" y="3292200"/>
            <a:ext cx="333720" cy="137160"/>
            <a:chOff x="-390240" y="3292200"/>
            <a:chExt cx="333720" cy="137160"/>
          </a:xfrm>
        </p:grpSpPr>
        <p:cxnSp>
          <p:nvCxnSpPr>
            <p:cNvPr id="168" name="Gerader Verbinder 21"/>
            <p:cNvCxnSpPr/>
            <p:nvPr/>
          </p:nvCxnSpPr>
          <p:spPr>
            <a:xfrm>
              <a:off x="-390240" y="342900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169" name="Textfeld 22"/>
            <p:cNvSpPr/>
            <p:nvPr/>
          </p:nvSpPr>
          <p:spPr>
            <a:xfrm>
              <a:off x="-351720" y="3292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00,00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0" name="Gruppieren 23"/>
          <p:cNvGrpSpPr/>
          <p:nvPr/>
        </p:nvGrpSpPr>
        <p:grpSpPr>
          <a:xfrm>
            <a:off x="-390240" y="6063840"/>
            <a:ext cx="333720" cy="137160"/>
            <a:chOff x="-390240" y="6063840"/>
            <a:chExt cx="333720" cy="137160"/>
          </a:xfrm>
        </p:grpSpPr>
        <p:cxnSp>
          <p:nvCxnSpPr>
            <p:cNvPr id="171" name="Gerader Verbinder 24"/>
            <p:cNvCxnSpPr/>
            <p:nvPr/>
          </p:nvCxnSpPr>
          <p:spPr>
            <a:xfrm>
              <a:off x="-390240" y="6200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172" name="Textfeld 25"/>
            <p:cNvSpPr/>
            <p:nvPr/>
          </p:nvSpPr>
          <p:spPr>
            <a:xfrm>
              <a:off x="-351720" y="6063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07,70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3" name="Gruppieren 26"/>
          <p:cNvGrpSpPr/>
          <p:nvPr/>
        </p:nvGrpSpPr>
        <p:grpSpPr>
          <a:xfrm>
            <a:off x="-390240" y="6495840"/>
            <a:ext cx="333720" cy="136800"/>
            <a:chOff x="-390240" y="6495840"/>
            <a:chExt cx="333720" cy="136800"/>
          </a:xfrm>
        </p:grpSpPr>
        <p:cxnSp>
          <p:nvCxnSpPr>
            <p:cNvPr id="174" name="Gerader Verbinder 27"/>
            <p:cNvCxnSpPr/>
            <p:nvPr/>
          </p:nvCxnSpPr>
          <p:spPr>
            <a:xfrm>
              <a:off x="-390240" y="6632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175" name="Textfeld 28"/>
            <p:cNvSpPr/>
            <p:nvPr/>
          </p:nvSpPr>
          <p:spPr>
            <a:xfrm>
              <a:off x="-351720" y="6495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08,90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6" name="Gruppieren 29"/>
          <p:cNvGrpSpPr/>
          <p:nvPr/>
        </p:nvGrpSpPr>
        <p:grpSpPr>
          <a:xfrm>
            <a:off x="380520" y="-397080"/>
            <a:ext cx="136440" cy="333720"/>
            <a:chOff x="380520" y="-397080"/>
            <a:chExt cx="136440" cy="333720"/>
          </a:xfrm>
        </p:grpSpPr>
        <p:cxnSp>
          <p:nvCxnSpPr>
            <p:cNvPr id="177" name="Gerader Verbinder 30"/>
            <p:cNvCxnSpPr/>
            <p:nvPr/>
          </p:nvCxnSpPr>
          <p:spPr>
            <a:xfrm flipV="1">
              <a:off x="51660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178" name="Textfeld 31"/>
            <p:cNvSpPr/>
            <p:nvPr/>
          </p:nvSpPr>
          <p:spPr>
            <a:xfrm rot="16200000">
              <a:off x="31968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9" name="Gruppieren 32"/>
          <p:cNvGrpSpPr/>
          <p:nvPr/>
        </p:nvGrpSpPr>
        <p:grpSpPr>
          <a:xfrm>
            <a:off x="5851800" y="-397080"/>
            <a:ext cx="136440" cy="333720"/>
            <a:chOff x="5851800" y="-397080"/>
            <a:chExt cx="136440" cy="333720"/>
          </a:xfrm>
        </p:grpSpPr>
        <p:cxnSp>
          <p:nvCxnSpPr>
            <p:cNvPr id="180" name="Gerader Verbinder 33"/>
            <p:cNvCxnSpPr/>
            <p:nvPr/>
          </p:nvCxnSpPr>
          <p:spPr>
            <a:xfrm flipV="1">
              <a:off x="5987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181" name="Textfeld 34"/>
            <p:cNvSpPr/>
            <p:nvPr/>
          </p:nvSpPr>
          <p:spPr>
            <a:xfrm rot="16200000">
              <a:off x="57909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82" name="Gruppieren 13"/>
          <p:cNvGrpSpPr/>
          <p:nvPr/>
        </p:nvGrpSpPr>
        <p:grpSpPr>
          <a:xfrm>
            <a:off x="6203880" y="-397080"/>
            <a:ext cx="133920" cy="333720"/>
            <a:chOff x="6203880" y="-397080"/>
            <a:chExt cx="133920" cy="333720"/>
          </a:xfrm>
        </p:grpSpPr>
        <p:cxnSp>
          <p:nvCxnSpPr>
            <p:cNvPr id="183" name="Gerader Verbinder 36"/>
            <p:cNvCxnSpPr/>
            <p:nvPr/>
          </p:nvCxnSpPr>
          <p:spPr>
            <a:xfrm flipV="1">
              <a:off x="6203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184" name="Textfeld 37"/>
            <p:cNvSpPr/>
            <p:nvPr/>
          </p:nvSpPr>
          <p:spPr>
            <a:xfrm rot="16200000">
              <a:off x="61437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185" name="Gerader Verbinder 39"/>
          <p:cNvCxnSpPr/>
          <p:nvPr/>
        </p:nvCxnSpPr>
        <p:spPr>
          <a:xfrm flipV="1">
            <a:off x="6095880" y="-397080"/>
            <a:ext cx="720" cy="334080"/>
          </a:xfrm>
          <a:prstGeom prst="straightConnector1">
            <a:avLst/>
          </a:prstGeom>
          <a:ln w="0">
            <a:solidFill>
              <a:srgbClr val="c7c7c7"/>
            </a:solidFill>
          </a:ln>
        </p:spPr>
      </p:cxnSp>
      <p:grpSp>
        <p:nvGrpSpPr>
          <p:cNvPr id="186" name="Gruppieren 40"/>
          <p:cNvGrpSpPr/>
          <p:nvPr/>
        </p:nvGrpSpPr>
        <p:grpSpPr>
          <a:xfrm>
            <a:off x="11546280" y="-397080"/>
            <a:ext cx="136440" cy="333720"/>
            <a:chOff x="11546280" y="-397080"/>
            <a:chExt cx="136440" cy="333720"/>
          </a:xfrm>
        </p:grpSpPr>
        <p:cxnSp>
          <p:nvCxnSpPr>
            <p:cNvPr id="187" name="Gerader Verbinder 41"/>
            <p:cNvCxnSpPr/>
            <p:nvPr/>
          </p:nvCxnSpPr>
          <p:spPr>
            <a:xfrm flipV="1">
              <a:off x="1168236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188" name="Textfeld 42"/>
            <p:cNvSpPr/>
            <p:nvPr/>
          </p:nvSpPr>
          <p:spPr>
            <a:xfrm rot="16200000">
              <a:off x="1148544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9" name="Freihandform: Form 43"/>
          <p:cNvSpPr/>
          <p:nvPr/>
        </p:nvSpPr>
        <p:spPr>
          <a:xfrm>
            <a:off x="10596240" y="299520"/>
            <a:ext cx="1079280" cy="411480"/>
          </a:xfrm>
          <a:custGeom>
            <a:avLst/>
            <a:gdLst>
              <a:gd name="textAreaLeft" fmla="*/ 0 w 1079280"/>
              <a:gd name="textAreaRight" fmla="*/ 1080000 w 1079280"/>
              <a:gd name="textAreaTop" fmla="*/ 0 h 411480"/>
              <a:gd name="textAreaBottom" fmla="*/ 412200 h 411480"/>
            </a:gdLst>
            <a:ahLst/>
            <a:rect l="textAreaLeft" t="textAreaTop" r="textAreaRight" b="textAreaBottom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316a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FAUSans Office"/>
              <a:ea typeface="DejaVu Sans"/>
            </a:endParaRPr>
          </a:p>
        </p:txBody>
      </p:sp>
      <p:pic>
        <p:nvPicPr>
          <p:cNvPr id="190" name="Grafik 24" descr=""/>
          <p:cNvPicPr/>
          <p:nvPr/>
        </p:nvPicPr>
        <p:blipFill>
          <a:blip r:embed="rId2"/>
          <a:stretch/>
        </p:blipFill>
        <p:spPr>
          <a:xfrm>
            <a:off x="9387360" y="356760"/>
            <a:ext cx="1078920" cy="286200"/>
          </a:xfrm>
          <a:prstGeom prst="rect">
            <a:avLst/>
          </a:prstGeom>
          <a:ln w="0">
            <a:noFill/>
          </a:ln>
        </p:spPr>
      </p:pic>
      <p:sp>
        <p:nvSpPr>
          <p:cNvPr id="191" name="PlaceHolder 1"/>
          <p:cNvSpPr>
            <a:spLocks noGrp="1"/>
          </p:cNvSpPr>
          <p:nvPr>
            <p:ph type="ftr" idx="1"/>
          </p:nvPr>
        </p:nvSpPr>
        <p:spPr>
          <a:xfrm>
            <a:off x="518400" y="6634800"/>
            <a:ext cx="546912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DE" sz="800" spc="-1" strike="noStrike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FAUSans Office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ldNum" idx="2"/>
          </p:nvPr>
        </p:nvSpPr>
        <p:spPr>
          <a:xfrm>
            <a:off x="11471040" y="6634800"/>
            <a:ext cx="20448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800" spc="-1" strike="noStrike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7E117D-BD5E-4B2F-8F09-F61096F9BDA9}" type="slidenum">
              <a:rPr b="0" lang="de-DE" sz="800" spc="-1" strike="noStrike">
                <a:solidFill>
                  <a:srgbClr val="000000"/>
                </a:solidFill>
                <a:latin typeface="FAUSans Office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dt" idx="3"/>
          </p:nvPr>
        </p:nvSpPr>
        <p:spPr>
          <a:xfrm>
            <a:off x="10589040" y="6634800"/>
            <a:ext cx="67752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hteck 6"/>
          <p:cNvSpPr/>
          <p:nvPr/>
        </p:nvSpPr>
        <p:spPr>
          <a:xfrm>
            <a:off x="518400" y="1196640"/>
            <a:ext cx="11675520" cy="71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7000" bIns="27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sp>
        <p:nvSpPr>
          <p:cNvPr id="233" name="Rechteck 8"/>
          <p:cNvSpPr/>
          <p:nvPr/>
        </p:nvSpPr>
        <p:spPr>
          <a:xfrm>
            <a:off x="517320" y="6538680"/>
            <a:ext cx="1167408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4200" bIns="-342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grpSp>
        <p:nvGrpSpPr>
          <p:cNvPr id="234" name="Gruppieren 12"/>
          <p:cNvGrpSpPr/>
          <p:nvPr/>
        </p:nvGrpSpPr>
        <p:grpSpPr>
          <a:xfrm>
            <a:off x="-390240" y="160200"/>
            <a:ext cx="333720" cy="136800"/>
            <a:chOff x="-390240" y="160200"/>
            <a:chExt cx="333720" cy="136800"/>
          </a:xfrm>
        </p:grpSpPr>
        <p:cxnSp>
          <p:nvCxnSpPr>
            <p:cNvPr id="235" name="Gerader Verbinder 9"/>
            <p:cNvCxnSpPr/>
            <p:nvPr/>
          </p:nvCxnSpPr>
          <p:spPr>
            <a:xfrm>
              <a:off x="-390240" y="296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236" name="Textfeld 10"/>
            <p:cNvSpPr/>
            <p:nvPr/>
          </p:nvSpPr>
          <p:spPr>
            <a:xfrm>
              <a:off x="-351720" y="160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08,70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37" name="Gruppieren 14"/>
          <p:cNvGrpSpPr/>
          <p:nvPr/>
        </p:nvGrpSpPr>
        <p:grpSpPr>
          <a:xfrm>
            <a:off x="-390240" y="1131840"/>
            <a:ext cx="333720" cy="136800"/>
            <a:chOff x="-390240" y="1131840"/>
            <a:chExt cx="333720" cy="136800"/>
          </a:xfrm>
        </p:grpSpPr>
        <p:cxnSp>
          <p:nvCxnSpPr>
            <p:cNvPr id="238" name="Gerader Verbinder 15"/>
            <p:cNvCxnSpPr/>
            <p:nvPr/>
          </p:nvCxnSpPr>
          <p:spPr>
            <a:xfrm>
              <a:off x="-390240" y="1268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239" name="Textfeld 16"/>
            <p:cNvSpPr/>
            <p:nvPr/>
          </p:nvSpPr>
          <p:spPr>
            <a:xfrm>
              <a:off x="-351720" y="113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06,00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40" name="Gruppieren 17"/>
          <p:cNvGrpSpPr/>
          <p:nvPr/>
        </p:nvGrpSpPr>
        <p:grpSpPr>
          <a:xfrm>
            <a:off x="-390240" y="1491840"/>
            <a:ext cx="333720" cy="137160"/>
            <a:chOff x="-390240" y="1491840"/>
            <a:chExt cx="333720" cy="137160"/>
          </a:xfrm>
        </p:grpSpPr>
        <p:cxnSp>
          <p:nvCxnSpPr>
            <p:cNvPr id="241" name="Gerader Verbinder 18"/>
            <p:cNvCxnSpPr/>
            <p:nvPr/>
          </p:nvCxnSpPr>
          <p:spPr>
            <a:xfrm>
              <a:off x="-390240" y="1628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242" name="Textfeld 19"/>
            <p:cNvSpPr/>
            <p:nvPr/>
          </p:nvSpPr>
          <p:spPr>
            <a:xfrm>
              <a:off x="-351720" y="149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05,00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43" name="Gruppieren 20"/>
          <p:cNvGrpSpPr/>
          <p:nvPr/>
        </p:nvGrpSpPr>
        <p:grpSpPr>
          <a:xfrm>
            <a:off x="-390240" y="3292200"/>
            <a:ext cx="333720" cy="137160"/>
            <a:chOff x="-390240" y="3292200"/>
            <a:chExt cx="333720" cy="137160"/>
          </a:xfrm>
        </p:grpSpPr>
        <p:cxnSp>
          <p:nvCxnSpPr>
            <p:cNvPr id="244" name="Gerader Verbinder 21"/>
            <p:cNvCxnSpPr/>
            <p:nvPr/>
          </p:nvCxnSpPr>
          <p:spPr>
            <a:xfrm>
              <a:off x="-390240" y="342900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245" name="Textfeld 22"/>
            <p:cNvSpPr/>
            <p:nvPr/>
          </p:nvSpPr>
          <p:spPr>
            <a:xfrm>
              <a:off x="-351720" y="3292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00,00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46" name="Gruppieren 23"/>
          <p:cNvGrpSpPr/>
          <p:nvPr/>
        </p:nvGrpSpPr>
        <p:grpSpPr>
          <a:xfrm>
            <a:off x="-390240" y="6063840"/>
            <a:ext cx="333720" cy="137160"/>
            <a:chOff x="-390240" y="6063840"/>
            <a:chExt cx="333720" cy="137160"/>
          </a:xfrm>
        </p:grpSpPr>
        <p:cxnSp>
          <p:nvCxnSpPr>
            <p:cNvPr id="247" name="Gerader Verbinder 24"/>
            <p:cNvCxnSpPr/>
            <p:nvPr/>
          </p:nvCxnSpPr>
          <p:spPr>
            <a:xfrm>
              <a:off x="-390240" y="6200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248" name="Textfeld 25"/>
            <p:cNvSpPr/>
            <p:nvPr/>
          </p:nvSpPr>
          <p:spPr>
            <a:xfrm>
              <a:off x="-351720" y="6063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07,70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49" name="Gruppieren 26"/>
          <p:cNvGrpSpPr/>
          <p:nvPr/>
        </p:nvGrpSpPr>
        <p:grpSpPr>
          <a:xfrm>
            <a:off x="-390240" y="6495840"/>
            <a:ext cx="333720" cy="136800"/>
            <a:chOff x="-390240" y="6495840"/>
            <a:chExt cx="333720" cy="136800"/>
          </a:xfrm>
        </p:grpSpPr>
        <p:cxnSp>
          <p:nvCxnSpPr>
            <p:cNvPr id="250" name="Gerader Verbinder 27"/>
            <p:cNvCxnSpPr/>
            <p:nvPr/>
          </p:nvCxnSpPr>
          <p:spPr>
            <a:xfrm>
              <a:off x="-390240" y="6632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251" name="Textfeld 28"/>
            <p:cNvSpPr/>
            <p:nvPr/>
          </p:nvSpPr>
          <p:spPr>
            <a:xfrm>
              <a:off x="-351720" y="6495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08,90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2" name="Gruppieren 29"/>
          <p:cNvGrpSpPr/>
          <p:nvPr/>
        </p:nvGrpSpPr>
        <p:grpSpPr>
          <a:xfrm>
            <a:off x="380520" y="-397080"/>
            <a:ext cx="136440" cy="333720"/>
            <a:chOff x="380520" y="-397080"/>
            <a:chExt cx="136440" cy="333720"/>
          </a:xfrm>
        </p:grpSpPr>
        <p:cxnSp>
          <p:nvCxnSpPr>
            <p:cNvPr id="253" name="Gerader Verbinder 30"/>
            <p:cNvCxnSpPr/>
            <p:nvPr/>
          </p:nvCxnSpPr>
          <p:spPr>
            <a:xfrm flipV="1">
              <a:off x="51660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254" name="Textfeld 31"/>
            <p:cNvSpPr/>
            <p:nvPr/>
          </p:nvSpPr>
          <p:spPr>
            <a:xfrm rot="16200000">
              <a:off x="31968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5" name="Gruppieren 32"/>
          <p:cNvGrpSpPr/>
          <p:nvPr/>
        </p:nvGrpSpPr>
        <p:grpSpPr>
          <a:xfrm>
            <a:off x="5851800" y="-397080"/>
            <a:ext cx="136440" cy="333720"/>
            <a:chOff x="5851800" y="-397080"/>
            <a:chExt cx="136440" cy="333720"/>
          </a:xfrm>
        </p:grpSpPr>
        <p:cxnSp>
          <p:nvCxnSpPr>
            <p:cNvPr id="256" name="Gerader Verbinder 33"/>
            <p:cNvCxnSpPr/>
            <p:nvPr/>
          </p:nvCxnSpPr>
          <p:spPr>
            <a:xfrm flipV="1">
              <a:off x="5987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257" name="Textfeld 34"/>
            <p:cNvSpPr/>
            <p:nvPr/>
          </p:nvSpPr>
          <p:spPr>
            <a:xfrm rot="16200000">
              <a:off x="57909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8" name="Gruppieren 13"/>
          <p:cNvGrpSpPr/>
          <p:nvPr/>
        </p:nvGrpSpPr>
        <p:grpSpPr>
          <a:xfrm>
            <a:off x="6203880" y="-397080"/>
            <a:ext cx="133920" cy="333720"/>
            <a:chOff x="6203880" y="-397080"/>
            <a:chExt cx="133920" cy="333720"/>
          </a:xfrm>
        </p:grpSpPr>
        <p:cxnSp>
          <p:nvCxnSpPr>
            <p:cNvPr id="259" name="Gerader Verbinder 36"/>
            <p:cNvCxnSpPr/>
            <p:nvPr/>
          </p:nvCxnSpPr>
          <p:spPr>
            <a:xfrm flipV="1">
              <a:off x="6203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260" name="Textfeld 37"/>
            <p:cNvSpPr/>
            <p:nvPr/>
          </p:nvSpPr>
          <p:spPr>
            <a:xfrm rot="16200000">
              <a:off x="61437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61" name="Gerader Verbinder 39"/>
          <p:cNvCxnSpPr/>
          <p:nvPr/>
        </p:nvCxnSpPr>
        <p:spPr>
          <a:xfrm flipV="1">
            <a:off x="6095880" y="-397080"/>
            <a:ext cx="720" cy="334080"/>
          </a:xfrm>
          <a:prstGeom prst="straightConnector1">
            <a:avLst/>
          </a:prstGeom>
          <a:ln w="0">
            <a:solidFill>
              <a:srgbClr val="c7c7c7"/>
            </a:solidFill>
          </a:ln>
        </p:spPr>
      </p:cxnSp>
      <p:grpSp>
        <p:nvGrpSpPr>
          <p:cNvPr id="262" name="Gruppieren 40"/>
          <p:cNvGrpSpPr/>
          <p:nvPr/>
        </p:nvGrpSpPr>
        <p:grpSpPr>
          <a:xfrm>
            <a:off x="11546280" y="-397080"/>
            <a:ext cx="136440" cy="333720"/>
            <a:chOff x="11546280" y="-397080"/>
            <a:chExt cx="136440" cy="333720"/>
          </a:xfrm>
        </p:grpSpPr>
        <p:cxnSp>
          <p:nvCxnSpPr>
            <p:cNvPr id="263" name="Gerader Verbinder 41"/>
            <p:cNvCxnSpPr/>
            <p:nvPr/>
          </p:nvCxnSpPr>
          <p:spPr>
            <a:xfrm flipV="1">
              <a:off x="1168236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264" name="Textfeld 42"/>
            <p:cNvSpPr/>
            <p:nvPr/>
          </p:nvSpPr>
          <p:spPr>
            <a:xfrm rot="16200000">
              <a:off x="1148544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5" name="Freihandform: Form 43"/>
          <p:cNvSpPr/>
          <p:nvPr/>
        </p:nvSpPr>
        <p:spPr>
          <a:xfrm>
            <a:off x="10596240" y="299520"/>
            <a:ext cx="1079280" cy="411480"/>
          </a:xfrm>
          <a:custGeom>
            <a:avLst/>
            <a:gdLst>
              <a:gd name="textAreaLeft" fmla="*/ 0 w 1079280"/>
              <a:gd name="textAreaRight" fmla="*/ 1080000 w 1079280"/>
              <a:gd name="textAreaTop" fmla="*/ 0 h 411480"/>
              <a:gd name="textAreaBottom" fmla="*/ 412200 h 411480"/>
            </a:gdLst>
            <a:ahLst/>
            <a:rect l="textAreaLeft" t="textAreaTop" r="textAreaRight" b="textAreaBottom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316a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FAUSans Office"/>
              <a:ea typeface="DejaVu Sans"/>
            </a:endParaRPr>
          </a:p>
        </p:txBody>
      </p:sp>
      <p:pic>
        <p:nvPicPr>
          <p:cNvPr id="266" name="Grafik 8" descr=""/>
          <p:cNvPicPr/>
          <p:nvPr/>
        </p:nvPicPr>
        <p:blipFill>
          <a:blip r:embed="rId2"/>
          <a:stretch/>
        </p:blipFill>
        <p:spPr>
          <a:xfrm>
            <a:off x="9387360" y="356760"/>
            <a:ext cx="1078920" cy="286200"/>
          </a:xfrm>
          <a:prstGeom prst="rect">
            <a:avLst/>
          </a:prstGeom>
          <a:ln w="0">
            <a:noFill/>
          </a:ln>
        </p:spPr>
      </p:pic>
      <p:sp>
        <p:nvSpPr>
          <p:cNvPr id="267" name="PlaceHolder 1"/>
          <p:cNvSpPr>
            <a:spLocks noGrp="1"/>
          </p:cNvSpPr>
          <p:nvPr>
            <p:ph type="ftr" idx="4"/>
          </p:nvPr>
        </p:nvSpPr>
        <p:spPr>
          <a:xfrm>
            <a:off x="518400" y="6634800"/>
            <a:ext cx="546912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DE" sz="800" spc="-1" strike="noStrike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FAUSans Office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sldNum" idx="5"/>
          </p:nvPr>
        </p:nvSpPr>
        <p:spPr>
          <a:xfrm>
            <a:off x="11471040" y="6634800"/>
            <a:ext cx="20448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800" spc="-1" strike="noStrike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BBBAC2-28AE-48C9-B5CA-6065CFFE6BF4}" type="slidenum">
              <a:rPr b="0" lang="de-DE" sz="800" spc="-1" strike="noStrike">
                <a:solidFill>
                  <a:srgbClr val="000000"/>
                </a:solidFill>
                <a:latin typeface="FAUSans Office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dt" idx="6"/>
          </p:nvPr>
        </p:nvSpPr>
        <p:spPr>
          <a:xfrm>
            <a:off x="10589040" y="6634800"/>
            <a:ext cx="67752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echteck 6"/>
          <p:cNvSpPr/>
          <p:nvPr/>
        </p:nvSpPr>
        <p:spPr>
          <a:xfrm>
            <a:off x="518400" y="1196640"/>
            <a:ext cx="11675520" cy="71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7000" bIns="27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sp>
        <p:nvSpPr>
          <p:cNvPr id="309" name="Rechteck 8"/>
          <p:cNvSpPr/>
          <p:nvPr/>
        </p:nvSpPr>
        <p:spPr>
          <a:xfrm>
            <a:off x="517320" y="6538680"/>
            <a:ext cx="1167408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4200" bIns="-342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grpSp>
        <p:nvGrpSpPr>
          <p:cNvPr id="310" name="Gruppieren 12"/>
          <p:cNvGrpSpPr/>
          <p:nvPr/>
        </p:nvGrpSpPr>
        <p:grpSpPr>
          <a:xfrm>
            <a:off x="-390240" y="160200"/>
            <a:ext cx="333720" cy="136800"/>
            <a:chOff x="-390240" y="160200"/>
            <a:chExt cx="333720" cy="136800"/>
          </a:xfrm>
        </p:grpSpPr>
        <p:cxnSp>
          <p:nvCxnSpPr>
            <p:cNvPr id="311" name="Gerader Verbinder 9"/>
            <p:cNvCxnSpPr/>
            <p:nvPr/>
          </p:nvCxnSpPr>
          <p:spPr>
            <a:xfrm>
              <a:off x="-390240" y="296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312" name="Textfeld 10"/>
            <p:cNvSpPr/>
            <p:nvPr/>
          </p:nvSpPr>
          <p:spPr>
            <a:xfrm>
              <a:off x="-351720" y="160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08,70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3" name="Gruppieren 14"/>
          <p:cNvGrpSpPr/>
          <p:nvPr/>
        </p:nvGrpSpPr>
        <p:grpSpPr>
          <a:xfrm>
            <a:off x="-390240" y="1131840"/>
            <a:ext cx="333720" cy="136800"/>
            <a:chOff x="-390240" y="1131840"/>
            <a:chExt cx="333720" cy="136800"/>
          </a:xfrm>
        </p:grpSpPr>
        <p:cxnSp>
          <p:nvCxnSpPr>
            <p:cNvPr id="314" name="Gerader Verbinder 15"/>
            <p:cNvCxnSpPr/>
            <p:nvPr/>
          </p:nvCxnSpPr>
          <p:spPr>
            <a:xfrm>
              <a:off x="-390240" y="1268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315" name="Textfeld 16"/>
            <p:cNvSpPr/>
            <p:nvPr/>
          </p:nvSpPr>
          <p:spPr>
            <a:xfrm>
              <a:off x="-351720" y="113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06,00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6" name="Gruppieren 17"/>
          <p:cNvGrpSpPr/>
          <p:nvPr/>
        </p:nvGrpSpPr>
        <p:grpSpPr>
          <a:xfrm>
            <a:off x="-390240" y="1491840"/>
            <a:ext cx="333720" cy="137160"/>
            <a:chOff x="-390240" y="1491840"/>
            <a:chExt cx="333720" cy="137160"/>
          </a:xfrm>
        </p:grpSpPr>
        <p:cxnSp>
          <p:nvCxnSpPr>
            <p:cNvPr id="317" name="Gerader Verbinder 18"/>
            <p:cNvCxnSpPr/>
            <p:nvPr/>
          </p:nvCxnSpPr>
          <p:spPr>
            <a:xfrm>
              <a:off x="-390240" y="1628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318" name="Textfeld 19"/>
            <p:cNvSpPr/>
            <p:nvPr/>
          </p:nvSpPr>
          <p:spPr>
            <a:xfrm>
              <a:off x="-351720" y="149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05,00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9" name="Gruppieren 20"/>
          <p:cNvGrpSpPr/>
          <p:nvPr/>
        </p:nvGrpSpPr>
        <p:grpSpPr>
          <a:xfrm>
            <a:off x="-390240" y="3292200"/>
            <a:ext cx="333720" cy="137160"/>
            <a:chOff x="-390240" y="3292200"/>
            <a:chExt cx="333720" cy="137160"/>
          </a:xfrm>
        </p:grpSpPr>
        <p:cxnSp>
          <p:nvCxnSpPr>
            <p:cNvPr id="320" name="Gerader Verbinder 21"/>
            <p:cNvCxnSpPr/>
            <p:nvPr/>
          </p:nvCxnSpPr>
          <p:spPr>
            <a:xfrm>
              <a:off x="-390240" y="342900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321" name="Textfeld 22"/>
            <p:cNvSpPr/>
            <p:nvPr/>
          </p:nvSpPr>
          <p:spPr>
            <a:xfrm>
              <a:off x="-351720" y="3292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00,00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2" name="Gruppieren 23"/>
          <p:cNvGrpSpPr/>
          <p:nvPr/>
        </p:nvGrpSpPr>
        <p:grpSpPr>
          <a:xfrm>
            <a:off x="-390240" y="6063840"/>
            <a:ext cx="333720" cy="137160"/>
            <a:chOff x="-390240" y="6063840"/>
            <a:chExt cx="333720" cy="137160"/>
          </a:xfrm>
        </p:grpSpPr>
        <p:cxnSp>
          <p:nvCxnSpPr>
            <p:cNvPr id="323" name="Gerader Verbinder 24"/>
            <p:cNvCxnSpPr/>
            <p:nvPr/>
          </p:nvCxnSpPr>
          <p:spPr>
            <a:xfrm>
              <a:off x="-390240" y="6200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324" name="Textfeld 25"/>
            <p:cNvSpPr/>
            <p:nvPr/>
          </p:nvSpPr>
          <p:spPr>
            <a:xfrm>
              <a:off x="-351720" y="6063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07,70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5" name="Gruppieren 26"/>
          <p:cNvGrpSpPr/>
          <p:nvPr/>
        </p:nvGrpSpPr>
        <p:grpSpPr>
          <a:xfrm>
            <a:off x="-390240" y="6495840"/>
            <a:ext cx="333720" cy="136800"/>
            <a:chOff x="-390240" y="6495840"/>
            <a:chExt cx="333720" cy="136800"/>
          </a:xfrm>
        </p:grpSpPr>
        <p:cxnSp>
          <p:nvCxnSpPr>
            <p:cNvPr id="326" name="Gerader Verbinder 27"/>
            <p:cNvCxnSpPr/>
            <p:nvPr/>
          </p:nvCxnSpPr>
          <p:spPr>
            <a:xfrm>
              <a:off x="-390240" y="6632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327" name="Textfeld 28"/>
            <p:cNvSpPr/>
            <p:nvPr/>
          </p:nvSpPr>
          <p:spPr>
            <a:xfrm>
              <a:off x="-351720" y="6495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08,90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8" name="Gruppieren 29"/>
          <p:cNvGrpSpPr/>
          <p:nvPr/>
        </p:nvGrpSpPr>
        <p:grpSpPr>
          <a:xfrm>
            <a:off x="380520" y="-397080"/>
            <a:ext cx="136440" cy="333720"/>
            <a:chOff x="380520" y="-397080"/>
            <a:chExt cx="136440" cy="333720"/>
          </a:xfrm>
        </p:grpSpPr>
        <p:cxnSp>
          <p:nvCxnSpPr>
            <p:cNvPr id="329" name="Gerader Verbinder 30"/>
            <p:cNvCxnSpPr/>
            <p:nvPr/>
          </p:nvCxnSpPr>
          <p:spPr>
            <a:xfrm flipV="1">
              <a:off x="51660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330" name="Textfeld 31"/>
            <p:cNvSpPr/>
            <p:nvPr/>
          </p:nvSpPr>
          <p:spPr>
            <a:xfrm rot="16200000">
              <a:off x="31968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31" name="Gruppieren 32"/>
          <p:cNvGrpSpPr/>
          <p:nvPr/>
        </p:nvGrpSpPr>
        <p:grpSpPr>
          <a:xfrm>
            <a:off x="5851800" y="-397080"/>
            <a:ext cx="136440" cy="333720"/>
            <a:chOff x="5851800" y="-397080"/>
            <a:chExt cx="136440" cy="333720"/>
          </a:xfrm>
        </p:grpSpPr>
        <p:cxnSp>
          <p:nvCxnSpPr>
            <p:cNvPr id="332" name="Gerader Verbinder 33"/>
            <p:cNvCxnSpPr/>
            <p:nvPr/>
          </p:nvCxnSpPr>
          <p:spPr>
            <a:xfrm flipV="1">
              <a:off x="5987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333" name="Textfeld 34"/>
            <p:cNvSpPr/>
            <p:nvPr/>
          </p:nvSpPr>
          <p:spPr>
            <a:xfrm rot="16200000">
              <a:off x="57909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34" name="Gruppieren 13"/>
          <p:cNvGrpSpPr/>
          <p:nvPr/>
        </p:nvGrpSpPr>
        <p:grpSpPr>
          <a:xfrm>
            <a:off x="6203880" y="-397080"/>
            <a:ext cx="133920" cy="333720"/>
            <a:chOff x="6203880" y="-397080"/>
            <a:chExt cx="133920" cy="333720"/>
          </a:xfrm>
        </p:grpSpPr>
        <p:cxnSp>
          <p:nvCxnSpPr>
            <p:cNvPr id="335" name="Gerader Verbinder 36"/>
            <p:cNvCxnSpPr/>
            <p:nvPr/>
          </p:nvCxnSpPr>
          <p:spPr>
            <a:xfrm flipV="1">
              <a:off x="6203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336" name="Textfeld 37"/>
            <p:cNvSpPr/>
            <p:nvPr/>
          </p:nvSpPr>
          <p:spPr>
            <a:xfrm rot="16200000">
              <a:off x="61437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337" name="Gerader Verbinder 39"/>
          <p:cNvCxnSpPr/>
          <p:nvPr/>
        </p:nvCxnSpPr>
        <p:spPr>
          <a:xfrm flipV="1">
            <a:off x="6095880" y="-397080"/>
            <a:ext cx="720" cy="334080"/>
          </a:xfrm>
          <a:prstGeom prst="straightConnector1">
            <a:avLst/>
          </a:prstGeom>
          <a:ln w="0">
            <a:solidFill>
              <a:srgbClr val="c7c7c7"/>
            </a:solidFill>
          </a:ln>
        </p:spPr>
      </p:cxnSp>
      <p:grpSp>
        <p:nvGrpSpPr>
          <p:cNvPr id="338" name="Gruppieren 40"/>
          <p:cNvGrpSpPr/>
          <p:nvPr/>
        </p:nvGrpSpPr>
        <p:grpSpPr>
          <a:xfrm>
            <a:off x="11546280" y="-397080"/>
            <a:ext cx="136440" cy="333720"/>
            <a:chOff x="11546280" y="-397080"/>
            <a:chExt cx="136440" cy="333720"/>
          </a:xfrm>
        </p:grpSpPr>
        <p:cxnSp>
          <p:nvCxnSpPr>
            <p:cNvPr id="339" name="Gerader Verbinder 41"/>
            <p:cNvCxnSpPr/>
            <p:nvPr/>
          </p:nvCxnSpPr>
          <p:spPr>
            <a:xfrm flipV="1">
              <a:off x="1168236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340" name="Textfeld 42"/>
            <p:cNvSpPr/>
            <p:nvPr/>
          </p:nvSpPr>
          <p:spPr>
            <a:xfrm rot="16200000">
              <a:off x="1148544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41" name="Freihandform: Form 43"/>
          <p:cNvSpPr/>
          <p:nvPr/>
        </p:nvSpPr>
        <p:spPr>
          <a:xfrm>
            <a:off x="10596240" y="299520"/>
            <a:ext cx="1079280" cy="411480"/>
          </a:xfrm>
          <a:custGeom>
            <a:avLst/>
            <a:gdLst>
              <a:gd name="textAreaLeft" fmla="*/ 0 w 1079280"/>
              <a:gd name="textAreaRight" fmla="*/ 1080000 w 1079280"/>
              <a:gd name="textAreaTop" fmla="*/ 0 h 411480"/>
              <a:gd name="textAreaBottom" fmla="*/ 412200 h 411480"/>
            </a:gdLst>
            <a:ahLst/>
            <a:rect l="textAreaLeft" t="textAreaTop" r="textAreaRight" b="textAreaBottom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316a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FAUSans Office"/>
              <a:ea typeface="DejaVu Sans"/>
            </a:endParaRPr>
          </a:p>
        </p:txBody>
      </p:sp>
      <p:pic>
        <p:nvPicPr>
          <p:cNvPr id="342" name="Grafik 9" descr=""/>
          <p:cNvPicPr/>
          <p:nvPr/>
        </p:nvPicPr>
        <p:blipFill>
          <a:blip r:embed="rId2"/>
          <a:stretch/>
        </p:blipFill>
        <p:spPr>
          <a:xfrm>
            <a:off x="9387360" y="356760"/>
            <a:ext cx="1078920" cy="286200"/>
          </a:xfrm>
          <a:prstGeom prst="rect">
            <a:avLst/>
          </a:prstGeom>
          <a:ln w="0">
            <a:noFill/>
          </a:ln>
        </p:spPr>
      </p:pic>
      <p:sp>
        <p:nvSpPr>
          <p:cNvPr id="343" name="PlaceHolder 1"/>
          <p:cNvSpPr>
            <a:spLocks noGrp="1"/>
          </p:cNvSpPr>
          <p:nvPr>
            <p:ph type="ftr" idx="7"/>
          </p:nvPr>
        </p:nvSpPr>
        <p:spPr>
          <a:xfrm>
            <a:off x="518400" y="6634800"/>
            <a:ext cx="546912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DE" sz="800" spc="-1" strike="noStrike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FAUSans Office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sldNum" idx="8"/>
          </p:nvPr>
        </p:nvSpPr>
        <p:spPr>
          <a:xfrm>
            <a:off x="11471040" y="6634800"/>
            <a:ext cx="20448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800" spc="-1" strike="noStrike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DFDCE7-4E4A-4AC1-9E11-B3B975203580}" type="slidenum">
              <a:rPr b="0" lang="de-DE" sz="800" spc="-1" strike="noStrike">
                <a:solidFill>
                  <a:srgbClr val="000000"/>
                </a:solidFill>
                <a:latin typeface="FAUSans Office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dt" idx="9"/>
          </p:nvPr>
        </p:nvSpPr>
        <p:spPr>
          <a:xfrm>
            <a:off x="10589040" y="6634800"/>
            <a:ext cx="67752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Rechteck 6"/>
          <p:cNvSpPr/>
          <p:nvPr/>
        </p:nvSpPr>
        <p:spPr>
          <a:xfrm>
            <a:off x="518400" y="1196640"/>
            <a:ext cx="11675520" cy="71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7000" bIns="27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sp>
        <p:nvSpPr>
          <p:cNvPr id="385" name="Rechteck 8"/>
          <p:cNvSpPr/>
          <p:nvPr/>
        </p:nvSpPr>
        <p:spPr>
          <a:xfrm>
            <a:off x="517320" y="6538680"/>
            <a:ext cx="1167408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4200" bIns="-342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grpSp>
        <p:nvGrpSpPr>
          <p:cNvPr id="386" name="Gruppieren 12"/>
          <p:cNvGrpSpPr/>
          <p:nvPr/>
        </p:nvGrpSpPr>
        <p:grpSpPr>
          <a:xfrm>
            <a:off x="-390240" y="160200"/>
            <a:ext cx="333720" cy="136800"/>
            <a:chOff x="-390240" y="160200"/>
            <a:chExt cx="333720" cy="136800"/>
          </a:xfrm>
        </p:grpSpPr>
        <p:cxnSp>
          <p:nvCxnSpPr>
            <p:cNvPr id="387" name="Gerader Verbinder 9"/>
            <p:cNvCxnSpPr/>
            <p:nvPr/>
          </p:nvCxnSpPr>
          <p:spPr>
            <a:xfrm>
              <a:off x="-390240" y="296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388" name="Textfeld 10"/>
            <p:cNvSpPr/>
            <p:nvPr/>
          </p:nvSpPr>
          <p:spPr>
            <a:xfrm>
              <a:off x="-351720" y="160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08,70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89" name="Gruppieren 14"/>
          <p:cNvGrpSpPr/>
          <p:nvPr/>
        </p:nvGrpSpPr>
        <p:grpSpPr>
          <a:xfrm>
            <a:off x="-390240" y="1131840"/>
            <a:ext cx="333720" cy="136800"/>
            <a:chOff x="-390240" y="1131840"/>
            <a:chExt cx="333720" cy="136800"/>
          </a:xfrm>
        </p:grpSpPr>
        <p:cxnSp>
          <p:nvCxnSpPr>
            <p:cNvPr id="390" name="Gerader Verbinder 15"/>
            <p:cNvCxnSpPr/>
            <p:nvPr/>
          </p:nvCxnSpPr>
          <p:spPr>
            <a:xfrm>
              <a:off x="-390240" y="1268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391" name="Textfeld 16"/>
            <p:cNvSpPr/>
            <p:nvPr/>
          </p:nvSpPr>
          <p:spPr>
            <a:xfrm>
              <a:off x="-351720" y="113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06,00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92" name="Gruppieren 17"/>
          <p:cNvGrpSpPr/>
          <p:nvPr/>
        </p:nvGrpSpPr>
        <p:grpSpPr>
          <a:xfrm>
            <a:off x="-390240" y="1491840"/>
            <a:ext cx="333720" cy="137160"/>
            <a:chOff x="-390240" y="1491840"/>
            <a:chExt cx="333720" cy="137160"/>
          </a:xfrm>
        </p:grpSpPr>
        <p:cxnSp>
          <p:nvCxnSpPr>
            <p:cNvPr id="393" name="Gerader Verbinder 18"/>
            <p:cNvCxnSpPr/>
            <p:nvPr/>
          </p:nvCxnSpPr>
          <p:spPr>
            <a:xfrm>
              <a:off x="-390240" y="1628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394" name="Textfeld 19"/>
            <p:cNvSpPr/>
            <p:nvPr/>
          </p:nvSpPr>
          <p:spPr>
            <a:xfrm>
              <a:off x="-351720" y="149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05,00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95" name="Gruppieren 20"/>
          <p:cNvGrpSpPr/>
          <p:nvPr/>
        </p:nvGrpSpPr>
        <p:grpSpPr>
          <a:xfrm>
            <a:off x="-390240" y="3292200"/>
            <a:ext cx="333720" cy="137160"/>
            <a:chOff x="-390240" y="3292200"/>
            <a:chExt cx="333720" cy="137160"/>
          </a:xfrm>
        </p:grpSpPr>
        <p:cxnSp>
          <p:nvCxnSpPr>
            <p:cNvPr id="396" name="Gerader Verbinder 21"/>
            <p:cNvCxnSpPr/>
            <p:nvPr/>
          </p:nvCxnSpPr>
          <p:spPr>
            <a:xfrm>
              <a:off x="-390240" y="342900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397" name="Textfeld 22"/>
            <p:cNvSpPr/>
            <p:nvPr/>
          </p:nvSpPr>
          <p:spPr>
            <a:xfrm>
              <a:off x="-351720" y="3292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00,00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98" name="Gruppieren 23"/>
          <p:cNvGrpSpPr/>
          <p:nvPr/>
        </p:nvGrpSpPr>
        <p:grpSpPr>
          <a:xfrm>
            <a:off x="-390240" y="6063840"/>
            <a:ext cx="333720" cy="137160"/>
            <a:chOff x="-390240" y="6063840"/>
            <a:chExt cx="333720" cy="137160"/>
          </a:xfrm>
        </p:grpSpPr>
        <p:cxnSp>
          <p:nvCxnSpPr>
            <p:cNvPr id="399" name="Gerader Verbinder 24"/>
            <p:cNvCxnSpPr/>
            <p:nvPr/>
          </p:nvCxnSpPr>
          <p:spPr>
            <a:xfrm>
              <a:off x="-390240" y="6200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00" name="Textfeld 25"/>
            <p:cNvSpPr/>
            <p:nvPr/>
          </p:nvSpPr>
          <p:spPr>
            <a:xfrm>
              <a:off x="-351720" y="6063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07,70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01" name="Gruppieren 26"/>
          <p:cNvGrpSpPr/>
          <p:nvPr/>
        </p:nvGrpSpPr>
        <p:grpSpPr>
          <a:xfrm>
            <a:off x="-390240" y="6495840"/>
            <a:ext cx="333720" cy="136800"/>
            <a:chOff x="-390240" y="6495840"/>
            <a:chExt cx="333720" cy="136800"/>
          </a:xfrm>
        </p:grpSpPr>
        <p:cxnSp>
          <p:nvCxnSpPr>
            <p:cNvPr id="402" name="Gerader Verbinder 27"/>
            <p:cNvCxnSpPr/>
            <p:nvPr/>
          </p:nvCxnSpPr>
          <p:spPr>
            <a:xfrm>
              <a:off x="-390240" y="6632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03" name="Textfeld 28"/>
            <p:cNvSpPr/>
            <p:nvPr/>
          </p:nvSpPr>
          <p:spPr>
            <a:xfrm>
              <a:off x="-351720" y="6495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08,90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04" name="Gruppieren 29"/>
          <p:cNvGrpSpPr/>
          <p:nvPr/>
        </p:nvGrpSpPr>
        <p:grpSpPr>
          <a:xfrm>
            <a:off x="380520" y="-397080"/>
            <a:ext cx="136440" cy="333720"/>
            <a:chOff x="380520" y="-397080"/>
            <a:chExt cx="136440" cy="333720"/>
          </a:xfrm>
        </p:grpSpPr>
        <p:cxnSp>
          <p:nvCxnSpPr>
            <p:cNvPr id="405" name="Gerader Verbinder 30"/>
            <p:cNvCxnSpPr/>
            <p:nvPr/>
          </p:nvCxnSpPr>
          <p:spPr>
            <a:xfrm flipV="1">
              <a:off x="51660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06" name="Textfeld 31"/>
            <p:cNvSpPr/>
            <p:nvPr/>
          </p:nvSpPr>
          <p:spPr>
            <a:xfrm rot="16200000">
              <a:off x="31968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07" name="Gruppieren 32"/>
          <p:cNvGrpSpPr/>
          <p:nvPr/>
        </p:nvGrpSpPr>
        <p:grpSpPr>
          <a:xfrm>
            <a:off x="5851800" y="-397080"/>
            <a:ext cx="136440" cy="333720"/>
            <a:chOff x="5851800" y="-397080"/>
            <a:chExt cx="136440" cy="333720"/>
          </a:xfrm>
        </p:grpSpPr>
        <p:cxnSp>
          <p:nvCxnSpPr>
            <p:cNvPr id="408" name="Gerader Verbinder 33"/>
            <p:cNvCxnSpPr/>
            <p:nvPr/>
          </p:nvCxnSpPr>
          <p:spPr>
            <a:xfrm flipV="1">
              <a:off x="5987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09" name="Textfeld 34"/>
            <p:cNvSpPr/>
            <p:nvPr/>
          </p:nvSpPr>
          <p:spPr>
            <a:xfrm rot="16200000">
              <a:off x="57909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10" name="Gruppieren 13"/>
          <p:cNvGrpSpPr/>
          <p:nvPr/>
        </p:nvGrpSpPr>
        <p:grpSpPr>
          <a:xfrm>
            <a:off x="6203880" y="-397080"/>
            <a:ext cx="133920" cy="333720"/>
            <a:chOff x="6203880" y="-397080"/>
            <a:chExt cx="133920" cy="333720"/>
          </a:xfrm>
        </p:grpSpPr>
        <p:cxnSp>
          <p:nvCxnSpPr>
            <p:cNvPr id="411" name="Gerader Verbinder 36"/>
            <p:cNvCxnSpPr/>
            <p:nvPr/>
          </p:nvCxnSpPr>
          <p:spPr>
            <a:xfrm flipV="1">
              <a:off x="6203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12" name="Textfeld 37"/>
            <p:cNvSpPr/>
            <p:nvPr/>
          </p:nvSpPr>
          <p:spPr>
            <a:xfrm rot="16200000">
              <a:off x="61437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413" name="Gerader Verbinder 39"/>
          <p:cNvCxnSpPr/>
          <p:nvPr/>
        </p:nvCxnSpPr>
        <p:spPr>
          <a:xfrm flipV="1">
            <a:off x="6095880" y="-397080"/>
            <a:ext cx="720" cy="334080"/>
          </a:xfrm>
          <a:prstGeom prst="straightConnector1">
            <a:avLst/>
          </a:prstGeom>
          <a:ln w="0">
            <a:solidFill>
              <a:srgbClr val="c7c7c7"/>
            </a:solidFill>
          </a:ln>
        </p:spPr>
      </p:cxnSp>
      <p:grpSp>
        <p:nvGrpSpPr>
          <p:cNvPr id="414" name="Gruppieren 40"/>
          <p:cNvGrpSpPr/>
          <p:nvPr/>
        </p:nvGrpSpPr>
        <p:grpSpPr>
          <a:xfrm>
            <a:off x="11546280" y="-397080"/>
            <a:ext cx="136440" cy="333720"/>
            <a:chOff x="11546280" y="-397080"/>
            <a:chExt cx="136440" cy="333720"/>
          </a:xfrm>
        </p:grpSpPr>
        <p:cxnSp>
          <p:nvCxnSpPr>
            <p:cNvPr id="415" name="Gerader Verbinder 41"/>
            <p:cNvCxnSpPr/>
            <p:nvPr/>
          </p:nvCxnSpPr>
          <p:spPr>
            <a:xfrm flipV="1">
              <a:off x="1168236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16" name="Textfeld 42"/>
            <p:cNvSpPr/>
            <p:nvPr/>
          </p:nvSpPr>
          <p:spPr>
            <a:xfrm rot="16200000">
              <a:off x="1148544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17" name="Freihandform: Form 43"/>
          <p:cNvSpPr/>
          <p:nvPr/>
        </p:nvSpPr>
        <p:spPr>
          <a:xfrm>
            <a:off x="10596240" y="299520"/>
            <a:ext cx="1079280" cy="411480"/>
          </a:xfrm>
          <a:custGeom>
            <a:avLst/>
            <a:gdLst>
              <a:gd name="textAreaLeft" fmla="*/ 0 w 1079280"/>
              <a:gd name="textAreaRight" fmla="*/ 1080000 w 1079280"/>
              <a:gd name="textAreaTop" fmla="*/ 0 h 411480"/>
              <a:gd name="textAreaBottom" fmla="*/ 412200 h 411480"/>
            </a:gdLst>
            <a:ahLst/>
            <a:rect l="textAreaLeft" t="textAreaTop" r="textAreaRight" b="textAreaBottom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316a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FAUSans Office"/>
              <a:ea typeface="DejaVu Sans"/>
            </a:endParaRPr>
          </a:p>
        </p:txBody>
      </p:sp>
      <p:pic>
        <p:nvPicPr>
          <p:cNvPr id="418" name="Grafik 15" descr=""/>
          <p:cNvPicPr/>
          <p:nvPr/>
        </p:nvPicPr>
        <p:blipFill>
          <a:blip r:embed="rId2"/>
          <a:stretch/>
        </p:blipFill>
        <p:spPr>
          <a:xfrm>
            <a:off x="9387360" y="356760"/>
            <a:ext cx="1078920" cy="286200"/>
          </a:xfrm>
          <a:prstGeom prst="rect">
            <a:avLst/>
          </a:prstGeom>
          <a:ln w="0">
            <a:noFill/>
          </a:ln>
        </p:spPr>
      </p:pic>
      <p:sp>
        <p:nvSpPr>
          <p:cNvPr id="419" name="PlaceHolder 1"/>
          <p:cNvSpPr>
            <a:spLocks noGrp="1"/>
          </p:cNvSpPr>
          <p:nvPr>
            <p:ph type="ftr" idx="10"/>
          </p:nvPr>
        </p:nvSpPr>
        <p:spPr>
          <a:xfrm>
            <a:off x="518400" y="6634800"/>
            <a:ext cx="546912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DE" sz="800" spc="-1" strike="noStrike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FAUSans Office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sldNum" idx="11"/>
          </p:nvPr>
        </p:nvSpPr>
        <p:spPr>
          <a:xfrm>
            <a:off x="11482200" y="6634800"/>
            <a:ext cx="19332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800" spc="-1" strike="noStrike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70E051-9EE6-41C7-8379-598D24C7328D}" type="slidenum">
              <a:rPr b="0" lang="de-DE" sz="800" spc="-1" strike="noStrike">
                <a:solidFill>
                  <a:srgbClr val="000000"/>
                </a:solidFill>
                <a:latin typeface="FAUSans Office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dt" idx="12"/>
          </p:nvPr>
        </p:nvSpPr>
        <p:spPr>
          <a:xfrm>
            <a:off x="10589040" y="6634800"/>
            <a:ext cx="67752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Rechteck 6"/>
          <p:cNvSpPr/>
          <p:nvPr/>
        </p:nvSpPr>
        <p:spPr>
          <a:xfrm>
            <a:off x="518400" y="1196640"/>
            <a:ext cx="11675520" cy="71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7000" bIns="27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sp>
        <p:nvSpPr>
          <p:cNvPr id="461" name="Rechteck 8"/>
          <p:cNvSpPr/>
          <p:nvPr/>
        </p:nvSpPr>
        <p:spPr>
          <a:xfrm>
            <a:off x="517320" y="6538680"/>
            <a:ext cx="1167408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4200" bIns="-342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grpSp>
        <p:nvGrpSpPr>
          <p:cNvPr id="462" name="Gruppieren 12"/>
          <p:cNvGrpSpPr/>
          <p:nvPr/>
        </p:nvGrpSpPr>
        <p:grpSpPr>
          <a:xfrm>
            <a:off x="-390240" y="160200"/>
            <a:ext cx="333720" cy="136800"/>
            <a:chOff x="-390240" y="160200"/>
            <a:chExt cx="333720" cy="136800"/>
          </a:xfrm>
        </p:grpSpPr>
        <p:cxnSp>
          <p:nvCxnSpPr>
            <p:cNvPr id="463" name="Gerader Verbinder 9"/>
            <p:cNvCxnSpPr/>
            <p:nvPr/>
          </p:nvCxnSpPr>
          <p:spPr>
            <a:xfrm>
              <a:off x="-390240" y="296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64" name="Textfeld 10"/>
            <p:cNvSpPr/>
            <p:nvPr/>
          </p:nvSpPr>
          <p:spPr>
            <a:xfrm>
              <a:off x="-351720" y="160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08,70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65" name="Gruppieren 14"/>
          <p:cNvGrpSpPr/>
          <p:nvPr/>
        </p:nvGrpSpPr>
        <p:grpSpPr>
          <a:xfrm>
            <a:off x="-390240" y="1131840"/>
            <a:ext cx="333720" cy="136800"/>
            <a:chOff x="-390240" y="1131840"/>
            <a:chExt cx="333720" cy="136800"/>
          </a:xfrm>
        </p:grpSpPr>
        <p:cxnSp>
          <p:nvCxnSpPr>
            <p:cNvPr id="466" name="Gerader Verbinder 15"/>
            <p:cNvCxnSpPr/>
            <p:nvPr/>
          </p:nvCxnSpPr>
          <p:spPr>
            <a:xfrm>
              <a:off x="-390240" y="1268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67" name="Textfeld 16"/>
            <p:cNvSpPr/>
            <p:nvPr/>
          </p:nvSpPr>
          <p:spPr>
            <a:xfrm>
              <a:off x="-351720" y="113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06,00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68" name="Gruppieren 17"/>
          <p:cNvGrpSpPr/>
          <p:nvPr/>
        </p:nvGrpSpPr>
        <p:grpSpPr>
          <a:xfrm>
            <a:off x="-390240" y="1491840"/>
            <a:ext cx="333720" cy="137160"/>
            <a:chOff x="-390240" y="1491840"/>
            <a:chExt cx="333720" cy="137160"/>
          </a:xfrm>
        </p:grpSpPr>
        <p:cxnSp>
          <p:nvCxnSpPr>
            <p:cNvPr id="469" name="Gerader Verbinder 18"/>
            <p:cNvCxnSpPr/>
            <p:nvPr/>
          </p:nvCxnSpPr>
          <p:spPr>
            <a:xfrm>
              <a:off x="-390240" y="1628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70" name="Textfeld 19"/>
            <p:cNvSpPr/>
            <p:nvPr/>
          </p:nvSpPr>
          <p:spPr>
            <a:xfrm>
              <a:off x="-351720" y="149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05,00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71" name="Gruppieren 20"/>
          <p:cNvGrpSpPr/>
          <p:nvPr/>
        </p:nvGrpSpPr>
        <p:grpSpPr>
          <a:xfrm>
            <a:off x="-390240" y="3292200"/>
            <a:ext cx="333720" cy="137160"/>
            <a:chOff x="-390240" y="3292200"/>
            <a:chExt cx="333720" cy="137160"/>
          </a:xfrm>
        </p:grpSpPr>
        <p:cxnSp>
          <p:nvCxnSpPr>
            <p:cNvPr id="472" name="Gerader Verbinder 21"/>
            <p:cNvCxnSpPr/>
            <p:nvPr/>
          </p:nvCxnSpPr>
          <p:spPr>
            <a:xfrm>
              <a:off x="-390240" y="342900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73" name="Textfeld 22"/>
            <p:cNvSpPr/>
            <p:nvPr/>
          </p:nvSpPr>
          <p:spPr>
            <a:xfrm>
              <a:off x="-351720" y="3292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00,00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74" name="Gruppieren 23"/>
          <p:cNvGrpSpPr/>
          <p:nvPr/>
        </p:nvGrpSpPr>
        <p:grpSpPr>
          <a:xfrm>
            <a:off x="-390240" y="6063840"/>
            <a:ext cx="333720" cy="137160"/>
            <a:chOff x="-390240" y="6063840"/>
            <a:chExt cx="333720" cy="137160"/>
          </a:xfrm>
        </p:grpSpPr>
        <p:cxnSp>
          <p:nvCxnSpPr>
            <p:cNvPr id="475" name="Gerader Verbinder 24"/>
            <p:cNvCxnSpPr/>
            <p:nvPr/>
          </p:nvCxnSpPr>
          <p:spPr>
            <a:xfrm>
              <a:off x="-390240" y="6200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76" name="Textfeld 25"/>
            <p:cNvSpPr/>
            <p:nvPr/>
          </p:nvSpPr>
          <p:spPr>
            <a:xfrm>
              <a:off x="-351720" y="6063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07,70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77" name="Gruppieren 26"/>
          <p:cNvGrpSpPr/>
          <p:nvPr/>
        </p:nvGrpSpPr>
        <p:grpSpPr>
          <a:xfrm>
            <a:off x="-390240" y="6495840"/>
            <a:ext cx="333720" cy="136800"/>
            <a:chOff x="-390240" y="6495840"/>
            <a:chExt cx="333720" cy="136800"/>
          </a:xfrm>
        </p:grpSpPr>
        <p:cxnSp>
          <p:nvCxnSpPr>
            <p:cNvPr id="478" name="Gerader Verbinder 27"/>
            <p:cNvCxnSpPr/>
            <p:nvPr/>
          </p:nvCxnSpPr>
          <p:spPr>
            <a:xfrm>
              <a:off x="-390240" y="6632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79" name="Textfeld 28"/>
            <p:cNvSpPr/>
            <p:nvPr/>
          </p:nvSpPr>
          <p:spPr>
            <a:xfrm>
              <a:off x="-351720" y="6495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08,90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80" name="Gruppieren 29"/>
          <p:cNvGrpSpPr/>
          <p:nvPr/>
        </p:nvGrpSpPr>
        <p:grpSpPr>
          <a:xfrm>
            <a:off x="380520" y="-397080"/>
            <a:ext cx="136440" cy="333720"/>
            <a:chOff x="380520" y="-397080"/>
            <a:chExt cx="136440" cy="333720"/>
          </a:xfrm>
        </p:grpSpPr>
        <p:cxnSp>
          <p:nvCxnSpPr>
            <p:cNvPr id="481" name="Gerader Verbinder 30"/>
            <p:cNvCxnSpPr/>
            <p:nvPr/>
          </p:nvCxnSpPr>
          <p:spPr>
            <a:xfrm flipV="1">
              <a:off x="51660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82" name="Textfeld 31"/>
            <p:cNvSpPr/>
            <p:nvPr/>
          </p:nvSpPr>
          <p:spPr>
            <a:xfrm rot="16200000">
              <a:off x="31968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83" name="Gruppieren 32"/>
          <p:cNvGrpSpPr/>
          <p:nvPr/>
        </p:nvGrpSpPr>
        <p:grpSpPr>
          <a:xfrm>
            <a:off x="5851800" y="-397080"/>
            <a:ext cx="136440" cy="333720"/>
            <a:chOff x="5851800" y="-397080"/>
            <a:chExt cx="136440" cy="333720"/>
          </a:xfrm>
        </p:grpSpPr>
        <p:cxnSp>
          <p:nvCxnSpPr>
            <p:cNvPr id="484" name="Gerader Verbinder 33"/>
            <p:cNvCxnSpPr/>
            <p:nvPr/>
          </p:nvCxnSpPr>
          <p:spPr>
            <a:xfrm flipV="1">
              <a:off x="5987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85" name="Textfeld 34"/>
            <p:cNvSpPr/>
            <p:nvPr/>
          </p:nvSpPr>
          <p:spPr>
            <a:xfrm rot="16200000">
              <a:off x="57909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86" name="Gruppieren 13"/>
          <p:cNvGrpSpPr/>
          <p:nvPr/>
        </p:nvGrpSpPr>
        <p:grpSpPr>
          <a:xfrm>
            <a:off x="6203880" y="-397080"/>
            <a:ext cx="133920" cy="333720"/>
            <a:chOff x="6203880" y="-397080"/>
            <a:chExt cx="133920" cy="333720"/>
          </a:xfrm>
        </p:grpSpPr>
        <p:cxnSp>
          <p:nvCxnSpPr>
            <p:cNvPr id="487" name="Gerader Verbinder 36"/>
            <p:cNvCxnSpPr/>
            <p:nvPr/>
          </p:nvCxnSpPr>
          <p:spPr>
            <a:xfrm flipV="1">
              <a:off x="6203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88" name="Textfeld 37"/>
            <p:cNvSpPr/>
            <p:nvPr/>
          </p:nvSpPr>
          <p:spPr>
            <a:xfrm rot="16200000">
              <a:off x="61437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489" name="Gerader Verbinder 39"/>
          <p:cNvCxnSpPr/>
          <p:nvPr/>
        </p:nvCxnSpPr>
        <p:spPr>
          <a:xfrm flipV="1">
            <a:off x="6095880" y="-397080"/>
            <a:ext cx="720" cy="334080"/>
          </a:xfrm>
          <a:prstGeom prst="straightConnector1">
            <a:avLst/>
          </a:prstGeom>
          <a:ln w="0">
            <a:solidFill>
              <a:srgbClr val="c7c7c7"/>
            </a:solidFill>
          </a:ln>
        </p:spPr>
      </p:cxnSp>
      <p:grpSp>
        <p:nvGrpSpPr>
          <p:cNvPr id="490" name="Gruppieren 40"/>
          <p:cNvGrpSpPr/>
          <p:nvPr/>
        </p:nvGrpSpPr>
        <p:grpSpPr>
          <a:xfrm>
            <a:off x="11546280" y="-397080"/>
            <a:ext cx="136440" cy="333720"/>
            <a:chOff x="11546280" y="-397080"/>
            <a:chExt cx="136440" cy="333720"/>
          </a:xfrm>
        </p:grpSpPr>
        <p:cxnSp>
          <p:nvCxnSpPr>
            <p:cNvPr id="491" name="Gerader Verbinder 41"/>
            <p:cNvCxnSpPr/>
            <p:nvPr/>
          </p:nvCxnSpPr>
          <p:spPr>
            <a:xfrm flipV="1">
              <a:off x="1168236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492" name="Textfeld 42"/>
            <p:cNvSpPr/>
            <p:nvPr/>
          </p:nvSpPr>
          <p:spPr>
            <a:xfrm rot="16200000">
              <a:off x="1148544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93" name="Freihandform: Form 43"/>
          <p:cNvSpPr/>
          <p:nvPr/>
        </p:nvSpPr>
        <p:spPr>
          <a:xfrm>
            <a:off x="10596240" y="299520"/>
            <a:ext cx="1079280" cy="411480"/>
          </a:xfrm>
          <a:custGeom>
            <a:avLst/>
            <a:gdLst>
              <a:gd name="textAreaLeft" fmla="*/ 0 w 1079280"/>
              <a:gd name="textAreaRight" fmla="*/ 1080000 w 1079280"/>
              <a:gd name="textAreaTop" fmla="*/ 0 h 411480"/>
              <a:gd name="textAreaBottom" fmla="*/ 412200 h 411480"/>
            </a:gdLst>
            <a:ahLst/>
            <a:rect l="textAreaLeft" t="textAreaTop" r="textAreaRight" b="textAreaBottom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316a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FAUSans Office"/>
              <a:ea typeface="DejaVu Sans"/>
            </a:endParaRPr>
          </a:p>
        </p:txBody>
      </p:sp>
      <p:pic>
        <p:nvPicPr>
          <p:cNvPr id="494" name="Grafik 9" descr=""/>
          <p:cNvPicPr/>
          <p:nvPr/>
        </p:nvPicPr>
        <p:blipFill>
          <a:blip r:embed="rId2"/>
          <a:stretch/>
        </p:blipFill>
        <p:spPr>
          <a:xfrm>
            <a:off x="9387360" y="356760"/>
            <a:ext cx="1078920" cy="286200"/>
          </a:xfrm>
          <a:prstGeom prst="rect">
            <a:avLst/>
          </a:prstGeom>
          <a:ln w="0">
            <a:noFill/>
          </a:ln>
        </p:spPr>
      </p:pic>
      <p:sp>
        <p:nvSpPr>
          <p:cNvPr id="495" name="PlaceHolder 1"/>
          <p:cNvSpPr>
            <a:spLocks noGrp="1"/>
          </p:cNvSpPr>
          <p:nvPr>
            <p:ph type="ftr" idx="13"/>
          </p:nvPr>
        </p:nvSpPr>
        <p:spPr>
          <a:xfrm>
            <a:off x="518400" y="6634800"/>
            <a:ext cx="546912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DE" sz="800" spc="-1" strike="noStrike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FAUSans Office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sldNum" idx="14"/>
          </p:nvPr>
        </p:nvSpPr>
        <p:spPr>
          <a:xfrm>
            <a:off x="11471040" y="6634800"/>
            <a:ext cx="20448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800" spc="-1" strike="noStrike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963F3C-C18F-4C73-A1E5-5CA2A94727A2}" type="slidenum">
              <a:rPr b="0" lang="de-DE" sz="800" spc="-1" strike="noStrike">
                <a:solidFill>
                  <a:srgbClr val="000000"/>
                </a:solidFill>
                <a:latin typeface="FAUSans Office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dt" idx="15"/>
          </p:nvPr>
        </p:nvSpPr>
        <p:spPr>
          <a:xfrm>
            <a:off x="10589040" y="6634800"/>
            <a:ext cx="67752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Rechteck 6"/>
          <p:cNvSpPr/>
          <p:nvPr/>
        </p:nvSpPr>
        <p:spPr>
          <a:xfrm>
            <a:off x="518400" y="1196640"/>
            <a:ext cx="11675520" cy="71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7000" bIns="27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sp>
        <p:nvSpPr>
          <p:cNvPr id="537" name="Rechteck 8"/>
          <p:cNvSpPr/>
          <p:nvPr/>
        </p:nvSpPr>
        <p:spPr>
          <a:xfrm>
            <a:off x="517320" y="6538680"/>
            <a:ext cx="1167408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4200" bIns="-342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grpSp>
        <p:nvGrpSpPr>
          <p:cNvPr id="538" name="Gruppieren 12"/>
          <p:cNvGrpSpPr/>
          <p:nvPr/>
        </p:nvGrpSpPr>
        <p:grpSpPr>
          <a:xfrm>
            <a:off x="-390240" y="160200"/>
            <a:ext cx="333720" cy="136800"/>
            <a:chOff x="-390240" y="160200"/>
            <a:chExt cx="333720" cy="136800"/>
          </a:xfrm>
        </p:grpSpPr>
        <p:cxnSp>
          <p:nvCxnSpPr>
            <p:cNvPr id="539" name="Gerader Verbinder 9"/>
            <p:cNvCxnSpPr/>
            <p:nvPr/>
          </p:nvCxnSpPr>
          <p:spPr>
            <a:xfrm>
              <a:off x="-390240" y="296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540" name="Textfeld 10"/>
            <p:cNvSpPr/>
            <p:nvPr/>
          </p:nvSpPr>
          <p:spPr>
            <a:xfrm>
              <a:off x="-351720" y="160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08,70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41" name="Gruppieren 14"/>
          <p:cNvGrpSpPr/>
          <p:nvPr/>
        </p:nvGrpSpPr>
        <p:grpSpPr>
          <a:xfrm>
            <a:off x="-390240" y="1131840"/>
            <a:ext cx="333720" cy="136800"/>
            <a:chOff x="-390240" y="1131840"/>
            <a:chExt cx="333720" cy="136800"/>
          </a:xfrm>
        </p:grpSpPr>
        <p:cxnSp>
          <p:nvCxnSpPr>
            <p:cNvPr id="542" name="Gerader Verbinder 15"/>
            <p:cNvCxnSpPr/>
            <p:nvPr/>
          </p:nvCxnSpPr>
          <p:spPr>
            <a:xfrm>
              <a:off x="-390240" y="1268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543" name="Textfeld 16"/>
            <p:cNvSpPr/>
            <p:nvPr/>
          </p:nvSpPr>
          <p:spPr>
            <a:xfrm>
              <a:off x="-351720" y="113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06,00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44" name="Gruppieren 17"/>
          <p:cNvGrpSpPr/>
          <p:nvPr/>
        </p:nvGrpSpPr>
        <p:grpSpPr>
          <a:xfrm>
            <a:off x="-390240" y="1491840"/>
            <a:ext cx="333720" cy="137160"/>
            <a:chOff x="-390240" y="1491840"/>
            <a:chExt cx="333720" cy="137160"/>
          </a:xfrm>
        </p:grpSpPr>
        <p:cxnSp>
          <p:nvCxnSpPr>
            <p:cNvPr id="545" name="Gerader Verbinder 18"/>
            <p:cNvCxnSpPr/>
            <p:nvPr/>
          </p:nvCxnSpPr>
          <p:spPr>
            <a:xfrm>
              <a:off x="-390240" y="1628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546" name="Textfeld 19"/>
            <p:cNvSpPr/>
            <p:nvPr/>
          </p:nvSpPr>
          <p:spPr>
            <a:xfrm>
              <a:off x="-351720" y="149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05,00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47" name="Gruppieren 20"/>
          <p:cNvGrpSpPr/>
          <p:nvPr/>
        </p:nvGrpSpPr>
        <p:grpSpPr>
          <a:xfrm>
            <a:off x="-390240" y="3292200"/>
            <a:ext cx="333720" cy="137160"/>
            <a:chOff x="-390240" y="3292200"/>
            <a:chExt cx="333720" cy="137160"/>
          </a:xfrm>
        </p:grpSpPr>
        <p:cxnSp>
          <p:nvCxnSpPr>
            <p:cNvPr id="548" name="Gerader Verbinder 21"/>
            <p:cNvCxnSpPr/>
            <p:nvPr/>
          </p:nvCxnSpPr>
          <p:spPr>
            <a:xfrm>
              <a:off x="-390240" y="342900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549" name="Textfeld 22"/>
            <p:cNvSpPr/>
            <p:nvPr/>
          </p:nvSpPr>
          <p:spPr>
            <a:xfrm>
              <a:off x="-351720" y="3292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00,00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50" name="Gruppieren 23"/>
          <p:cNvGrpSpPr/>
          <p:nvPr/>
        </p:nvGrpSpPr>
        <p:grpSpPr>
          <a:xfrm>
            <a:off x="-390240" y="6063840"/>
            <a:ext cx="333720" cy="137160"/>
            <a:chOff x="-390240" y="6063840"/>
            <a:chExt cx="333720" cy="137160"/>
          </a:xfrm>
        </p:grpSpPr>
        <p:cxnSp>
          <p:nvCxnSpPr>
            <p:cNvPr id="551" name="Gerader Verbinder 24"/>
            <p:cNvCxnSpPr/>
            <p:nvPr/>
          </p:nvCxnSpPr>
          <p:spPr>
            <a:xfrm>
              <a:off x="-390240" y="6200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552" name="Textfeld 25"/>
            <p:cNvSpPr/>
            <p:nvPr/>
          </p:nvSpPr>
          <p:spPr>
            <a:xfrm>
              <a:off x="-351720" y="6063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07,70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53" name="Gruppieren 26"/>
          <p:cNvGrpSpPr/>
          <p:nvPr/>
        </p:nvGrpSpPr>
        <p:grpSpPr>
          <a:xfrm>
            <a:off x="-390240" y="6495840"/>
            <a:ext cx="333720" cy="136800"/>
            <a:chOff x="-390240" y="6495840"/>
            <a:chExt cx="333720" cy="136800"/>
          </a:xfrm>
        </p:grpSpPr>
        <p:cxnSp>
          <p:nvCxnSpPr>
            <p:cNvPr id="554" name="Gerader Verbinder 27"/>
            <p:cNvCxnSpPr/>
            <p:nvPr/>
          </p:nvCxnSpPr>
          <p:spPr>
            <a:xfrm>
              <a:off x="-390240" y="6632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555" name="Textfeld 28"/>
            <p:cNvSpPr/>
            <p:nvPr/>
          </p:nvSpPr>
          <p:spPr>
            <a:xfrm>
              <a:off x="-351720" y="6495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08,90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56" name="Gruppieren 29"/>
          <p:cNvGrpSpPr/>
          <p:nvPr/>
        </p:nvGrpSpPr>
        <p:grpSpPr>
          <a:xfrm>
            <a:off x="380520" y="-397080"/>
            <a:ext cx="136440" cy="333720"/>
            <a:chOff x="380520" y="-397080"/>
            <a:chExt cx="136440" cy="333720"/>
          </a:xfrm>
        </p:grpSpPr>
        <p:cxnSp>
          <p:nvCxnSpPr>
            <p:cNvPr id="557" name="Gerader Verbinder 30"/>
            <p:cNvCxnSpPr/>
            <p:nvPr/>
          </p:nvCxnSpPr>
          <p:spPr>
            <a:xfrm flipV="1">
              <a:off x="51660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558" name="Textfeld 31"/>
            <p:cNvSpPr/>
            <p:nvPr/>
          </p:nvSpPr>
          <p:spPr>
            <a:xfrm rot="16200000">
              <a:off x="31968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59" name="Gruppieren 32"/>
          <p:cNvGrpSpPr/>
          <p:nvPr/>
        </p:nvGrpSpPr>
        <p:grpSpPr>
          <a:xfrm>
            <a:off x="5851800" y="-397080"/>
            <a:ext cx="136440" cy="333720"/>
            <a:chOff x="5851800" y="-397080"/>
            <a:chExt cx="136440" cy="333720"/>
          </a:xfrm>
        </p:grpSpPr>
        <p:cxnSp>
          <p:nvCxnSpPr>
            <p:cNvPr id="560" name="Gerader Verbinder 33"/>
            <p:cNvCxnSpPr/>
            <p:nvPr/>
          </p:nvCxnSpPr>
          <p:spPr>
            <a:xfrm flipV="1">
              <a:off x="5987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561" name="Textfeld 34"/>
            <p:cNvSpPr/>
            <p:nvPr/>
          </p:nvSpPr>
          <p:spPr>
            <a:xfrm rot="16200000">
              <a:off x="57909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62" name="Gruppieren 13"/>
          <p:cNvGrpSpPr/>
          <p:nvPr/>
        </p:nvGrpSpPr>
        <p:grpSpPr>
          <a:xfrm>
            <a:off x="6203880" y="-397080"/>
            <a:ext cx="133920" cy="333720"/>
            <a:chOff x="6203880" y="-397080"/>
            <a:chExt cx="133920" cy="333720"/>
          </a:xfrm>
        </p:grpSpPr>
        <p:cxnSp>
          <p:nvCxnSpPr>
            <p:cNvPr id="563" name="Gerader Verbinder 36"/>
            <p:cNvCxnSpPr/>
            <p:nvPr/>
          </p:nvCxnSpPr>
          <p:spPr>
            <a:xfrm flipV="1">
              <a:off x="6203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564" name="Textfeld 37"/>
            <p:cNvSpPr/>
            <p:nvPr/>
          </p:nvSpPr>
          <p:spPr>
            <a:xfrm rot="16200000">
              <a:off x="61437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565" name="Gerader Verbinder 39"/>
          <p:cNvCxnSpPr/>
          <p:nvPr/>
        </p:nvCxnSpPr>
        <p:spPr>
          <a:xfrm flipV="1">
            <a:off x="6095880" y="-397080"/>
            <a:ext cx="720" cy="334080"/>
          </a:xfrm>
          <a:prstGeom prst="straightConnector1">
            <a:avLst/>
          </a:prstGeom>
          <a:ln w="0">
            <a:solidFill>
              <a:srgbClr val="c7c7c7"/>
            </a:solidFill>
          </a:ln>
        </p:spPr>
      </p:cxnSp>
      <p:grpSp>
        <p:nvGrpSpPr>
          <p:cNvPr id="566" name="Gruppieren 40"/>
          <p:cNvGrpSpPr/>
          <p:nvPr/>
        </p:nvGrpSpPr>
        <p:grpSpPr>
          <a:xfrm>
            <a:off x="11546280" y="-397080"/>
            <a:ext cx="136440" cy="333720"/>
            <a:chOff x="11546280" y="-397080"/>
            <a:chExt cx="136440" cy="333720"/>
          </a:xfrm>
        </p:grpSpPr>
        <p:cxnSp>
          <p:nvCxnSpPr>
            <p:cNvPr id="567" name="Gerader Verbinder 41"/>
            <p:cNvCxnSpPr/>
            <p:nvPr/>
          </p:nvCxnSpPr>
          <p:spPr>
            <a:xfrm flipV="1">
              <a:off x="1168236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568" name="Textfeld 42"/>
            <p:cNvSpPr/>
            <p:nvPr/>
          </p:nvSpPr>
          <p:spPr>
            <a:xfrm rot="16200000">
              <a:off x="1148544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69" name="Freihandform: Form 43"/>
          <p:cNvSpPr/>
          <p:nvPr/>
        </p:nvSpPr>
        <p:spPr>
          <a:xfrm>
            <a:off x="10596240" y="299520"/>
            <a:ext cx="1079280" cy="411480"/>
          </a:xfrm>
          <a:custGeom>
            <a:avLst/>
            <a:gdLst>
              <a:gd name="textAreaLeft" fmla="*/ 0 w 1079280"/>
              <a:gd name="textAreaRight" fmla="*/ 1080000 w 1079280"/>
              <a:gd name="textAreaTop" fmla="*/ 0 h 411480"/>
              <a:gd name="textAreaBottom" fmla="*/ 412200 h 411480"/>
            </a:gdLst>
            <a:ahLst/>
            <a:rect l="textAreaLeft" t="textAreaTop" r="textAreaRight" b="textAreaBottom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316a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FAUSans Office"/>
              <a:ea typeface="DejaVu Sans"/>
            </a:endParaRPr>
          </a:p>
        </p:txBody>
      </p:sp>
      <p:pic>
        <p:nvPicPr>
          <p:cNvPr id="570" name="Grafik 8" descr=""/>
          <p:cNvPicPr/>
          <p:nvPr/>
        </p:nvPicPr>
        <p:blipFill>
          <a:blip r:embed="rId2"/>
          <a:stretch/>
        </p:blipFill>
        <p:spPr>
          <a:xfrm>
            <a:off x="9387360" y="356760"/>
            <a:ext cx="1078920" cy="286200"/>
          </a:xfrm>
          <a:prstGeom prst="rect">
            <a:avLst/>
          </a:prstGeom>
          <a:ln w="0">
            <a:noFill/>
          </a:ln>
        </p:spPr>
      </p:pic>
      <p:sp>
        <p:nvSpPr>
          <p:cNvPr id="571" name="PlaceHolder 1"/>
          <p:cNvSpPr>
            <a:spLocks noGrp="1"/>
          </p:cNvSpPr>
          <p:nvPr>
            <p:ph type="ftr" idx="16"/>
          </p:nvPr>
        </p:nvSpPr>
        <p:spPr>
          <a:xfrm>
            <a:off x="518400" y="6634800"/>
            <a:ext cx="546912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DE" sz="800" spc="-1" strike="noStrike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FAUSans Office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sldNum" idx="17"/>
          </p:nvPr>
        </p:nvSpPr>
        <p:spPr>
          <a:xfrm>
            <a:off x="11471040" y="6634800"/>
            <a:ext cx="20448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800" spc="-1" strike="noStrike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80A5DD-A0CF-4D8E-81C9-7EAC5A037DD1}" type="slidenum">
              <a:rPr b="0" lang="de-DE" sz="800" spc="-1" strike="noStrike">
                <a:solidFill>
                  <a:srgbClr val="000000"/>
                </a:solidFill>
                <a:latin typeface="FAUSans Office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dt" idx="18"/>
          </p:nvPr>
        </p:nvSpPr>
        <p:spPr>
          <a:xfrm>
            <a:off x="10589040" y="6634800"/>
            <a:ext cx="67752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c9f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Rechteck 6" hidden="1"/>
          <p:cNvSpPr/>
          <p:nvPr/>
        </p:nvSpPr>
        <p:spPr>
          <a:xfrm>
            <a:off x="518400" y="1196640"/>
            <a:ext cx="11675520" cy="71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7000" bIns="27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sp>
        <p:nvSpPr>
          <p:cNvPr id="613" name="Rechteck 8" hidden="1"/>
          <p:cNvSpPr/>
          <p:nvPr/>
        </p:nvSpPr>
        <p:spPr>
          <a:xfrm>
            <a:off x="517320" y="6538680"/>
            <a:ext cx="1167408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4200" bIns="-342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grpSp>
        <p:nvGrpSpPr>
          <p:cNvPr id="614" name="Gruppieren 12"/>
          <p:cNvGrpSpPr/>
          <p:nvPr/>
        </p:nvGrpSpPr>
        <p:grpSpPr>
          <a:xfrm>
            <a:off x="-390240" y="160200"/>
            <a:ext cx="333720" cy="136800"/>
            <a:chOff x="-390240" y="160200"/>
            <a:chExt cx="333720" cy="136800"/>
          </a:xfrm>
        </p:grpSpPr>
        <p:cxnSp>
          <p:nvCxnSpPr>
            <p:cNvPr id="615" name="Gerader Verbinder 9"/>
            <p:cNvCxnSpPr/>
            <p:nvPr/>
          </p:nvCxnSpPr>
          <p:spPr>
            <a:xfrm>
              <a:off x="-390240" y="296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16" name="Textfeld 10"/>
            <p:cNvSpPr/>
            <p:nvPr/>
          </p:nvSpPr>
          <p:spPr>
            <a:xfrm>
              <a:off x="-351720" y="160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08,70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17" name="Gruppieren 14"/>
          <p:cNvGrpSpPr/>
          <p:nvPr/>
        </p:nvGrpSpPr>
        <p:grpSpPr>
          <a:xfrm>
            <a:off x="-390240" y="1131840"/>
            <a:ext cx="333720" cy="136800"/>
            <a:chOff x="-390240" y="1131840"/>
            <a:chExt cx="333720" cy="136800"/>
          </a:xfrm>
        </p:grpSpPr>
        <p:cxnSp>
          <p:nvCxnSpPr>
            <p:cNvPr id="618" name="Gerader Verbinder 15"/>
            <p:cNvCxnSpPr/>
            <p:nvPr/>
          </p:nvCxnSpPr>
          <p:spPr>
            <a:xfrm>
              <a:off x="-390240" y="1268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19" name="Textfeld 16"/>
            <p:cNvSpPr/>
            <p:nvPr/>
          </p:nvSpPr>
          <p:spPr>
            <a:xfrm>
              <a:off x="-351720" y="113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06,00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20" name="Gruppieren 17"/>
          <p:cNvGrpSpPr/>
          <p:nvPr/>
        </p:nvGrpSpPr>
        <p:grpSpPr>
          <a:xfrm>
            <a:off x="-390240" y="1491840"/>
            <a:ext cx="333720" cy="137160"/>
            <a:chOff x="-390240" y="1491840"/>
            <a:chExt cx="333720" cy="137160"/>
          </a:xfrm>
        </p:grpSpPr>
        <p:cxnSp>
          <p:nvCxnSpPr>
            <p:cNvPr id="621" name="Gerader Verbinder 18"/>
            <p:cNvCxnSpPr/>
            <p:nvPr/>
          </p:nvCxnSpPr>
          <p:spPr>
            <a:xfrm>
              <a:off x="-390240" y="1628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22" name="Textfeld 19"/>
            <p:cNvSpPr/>
            <p:nvPr/>
          </p:nvSpPr>
          <p:spPr>
            <a:xfrm>
              <a:off x="-351720" y="149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05,00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23" name="Gruppieren 20"/>
          <p:cNvGrpSpPr/>
          <p:nvPr/>
        </p:nvGrpSpPr>
        <p:grpSpPr>
          <a:xfrm>
            <a:off x="-390240" y="3292200"/>
            <a:ext cx="333720" cy="137160"/>
            <a:chOff x="-390240" y="3292200"/>
            <a:chExt cx="333720" cy="137160"/>
          </a:xfrm>
        </p:grpSpPr>
        <p:cxnSp>
          <p:nvCxnSpPr>
            <p:cNvPr id="624" name="Gerader Verbinder 21"/>
            <p:cNvCxnSpPr/>
            <p:nvPr/>
          </p:nvCxnSpPr>
          <p:spPr>
            <a:xfrm>
              <a:off x="-390240" y="342900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25" name="Textfeld 22"/>
            <p:cNvSpPr/>
            <p:nvPr/>
          </p:nvSpPr>
          <p:spPr>
            <a:xfrm>
              <a:off x="-351720" y="3292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00,00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26" name="Gruppieren 23"/>
          <p:cNvGrpSpPr/>
          <p:nvPr/>
        </p:nvGrpSpPr>
        <p:grpSpPr>
          <a:xfrm>
            <a:off x="-390240" y="6063840"/>
            <a:ext cx="333720" cy="137160"/>
            <a:chOff x="-390240" y="6063840"/>
            <a:chExt cx="333720" cy="137160"/>
          </a:xfrm>
        </p:grpSpPr>
        <p:cxnSp>
          <p:nvCxnSpPr>
            <p:cNvPr id="627" name="Gerader Verbinder 24"/>
            <p:cNvCxnSpPr/>
            <p:nvPr/>
          </p:nvCxnSpPr>
          <p:spPr>
            <a:xfrm>
              <a:off x="-390240" y="6200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28" name="Textfeld 25"/>
            <p:cNvSpPr/>
            <p:nvPr/>
          </p:nvSpPr>
          <p:spPr>
            <a:xfrm>
              <a:off x="-351720" y="6063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07,70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29" name="Gruppieren 26"/>
          <p:cNvGrpSpPr/>
          <p:nvPr/>
        </p:nvGrpSpPr>
        <p:grpSpPr>
          <a:xfrm>
            <a:off x="-390240" y="6495840"/>
            <a:ext cx="333720" cy="136800"/>
            <a:chOff x="-390240" y="6495840"/>
            <a:chExt cx="333720" cy="136800"/>
          </a:xfrm>
        </p:grpSpPr>
        <p:cxnSp>
          <p:nvCxnSpPr>
            <p:cNvPr id="630" name="Gerader Verbinder 27"/>
            <p:cNvCxnSpPr/>
            <p:nvPr/>
          </p:nvCxnSpPr>
          <p:spPr>
            <a:xfrm>
              <a:off x="-390240" y="6632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31" name="Textfeld 28"/>
            <p:cNvSpPr/>
            <p:nvPr/>
          </p:nvSpPr>
          <p:spPr>
            <a:xfrm>
              <a:off x="-351720" y="6495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08,90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32" name="Gruppieren 29"/>
          <p:cNvGrpSpPr/>
          <p:nvPr/>
        </p:nvGrpSpPr>
        <p:grpSpPr>
          <a:xfrm>
            <a:off x="380520" y="-397080"/>
            <a:ext cx="136440" cy="333720"/>
            <a:chOff x="380520" y="-397080"/>
            <a:chExt cx="136440" cy="333720"/>
          </a:xfrm>
        </p:grpSpPr>
        <p:cxnSp>
          <p:nvCxnSpPr>
            <p:cNvPr id="633" name="Gerader Verbinder 30"/>
            <p:cNvCxnSpPr/>
            <p:nvPr/>
          </p:nvCxnSpPr>
          <p:spPr>
            <a:xfrm flipV="1">
              <a:off x="51660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34" name="Textfeld 31"/>
            <p:cNvSpPr/>
            <p:nvPr/>
          </p:nvSpPr>
          <p:spPr>
            <a:xfrm rot="16200000">
              <a:off x="31968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35" name="Gruppieren 32"/>
          <p:cNvGrpSpPr/>
          <p:nvPr/>
        </p:nvGrpSpPr>
        <p:grpSpPr>
          <a:xfrm>
            <a:off x="5851800" y="-397080"/>
            <a:ext cx="136440" cy="333720"/>
            <a:chOff x="5851800" y="-397080"/>
            <a:chExt cx="136440" cy="333720"/>
          </a:xfrm>
        </p:grpSpPr>
        <p:cxnSp>
          <p:nvCxnSpPr>
            <p:cNvPr id="636" name="Gerader Verbinder 33"/>
            <p:cNvCxnSpPr/>
            <p:nvPr/>
          </p:nvCxnSpPr>
          <p:spPr>
            <a:xfrm flipV="1">
              <a:off x="5987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37" name="Textfeld 34"/>
            <p:cNvSpPr/>
            <p:nvPr/>
          </p:nvSpPr>
          <p:spPr>
            <a:xfrm rot="16200000">
              <a:off x="57909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38" name="Gruppieren 13"/>
          <p:cNvGrpSpPr/>
          <p:nvPr/>
        </p:nvGrpSpPr>
        <p:grpSpPr>
          <a:xfrm>
            <a:off x="6203880" y="-397080"/>
            <a:ext cx="133920" cy="333720"/>
            <a:chOff x="6203880" y="-397080"/>
            <a:chExt cx="133920" cy="333720"/>
          </a:xfrm>
        </p:grpSpPr>
        <p:cxnSp>
          <p:nvCxnSpPr>
            <p:cNvPr id="639" name="Gerader Verbinder 36"/>
            <p:cNvCxnSpPr/>
            <p:nvPr/>
          </p:nvCxnSpPr>
          <p:spPr>
            <a:xfrm flipV="1">
              <a:off x="6203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40" name="Textfeld 37"/>
            <p:cNvSpPr/>
            <p:nvPr/>
          </p:nvSpPr>
          <p:spPr>
            <a:xfrm rot="16200000">
              <a:off x="61437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641" name="Gerader Verbinder 39"/>
          <p:cNvCxnSpPr/>
          <p:nvPr/>
        </p:nvCxnSpPr>
        <p:spPr>
          <a:xfrm flipV="1">
            <a:off x="6095880" y="-397080"/>
            <a:ext cx="720" cy="334080"/>
          </a:xfrm>
          <a:prstGeom prst="straightConnector1">
            <a:avLst/>
          </a:prstGeom>
          <a:ln w="0">
            <a:solidFill>
              <a:srgbClr val="c7c7c7"/>
            </a:solidFill>
          </a:ln>
        </p:spPr>
      </p:cxnSp>
      <p:grpSp>
        <p:nvGrpSpPr>
          <p:cNvPr id="642" name="Gruppieren 40"/>
          <p:cNvGrpSpPr/>
          <p:nvPr/>
        </p:nvGrpSpPr>
        <p:grpSpPr>
          <a:xfrm>
            <a:off x="11546280" y="-397080"/>
            <a:ext cx="136440" cy="333720"/>
            <a:chOff x="11546280" y="-397080"/>
            <a:chExt cx="136440" cy="333720"/>
          </a:xfrm>
        </p:grpSpPr>
        <p:cxnSp>
          <p:nvCxnSpPr>
            <p:cNvPr id="643" name="Gerader Verbinder 41"/>
            <p:cNvCxnSpPr/>
            <p:nvPr/>
          </p:nvCxnSpPr>
          <p:spPr>
            <a:xfrm flipV="1">
              <a:off x="1168236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44" name="Textfeld 42"/>
            <p:cNvSpPr/>
            <p:nvPr/>
          </p:nvSpPr>
          <p:spPr>
            <a:xfrm rot="16200000">
              <a:off x="1148544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45" name="Freihandform: Form 43" hidden="1"/>
          <p:cNvSpPr/>
          <p:nvPr/>
        </p:nvSpPr>
        <p:spPr>
          <a:xfrm>
            <a:off x="10596240" y="299520"/>
            <a:ext cx="1079280" cy="411480"/>
          </a:xfrm>
          <a:custGeom>
            <a:avLst/>
            <a:gdLst>
              <a:gd name="textAreaLeft" fmla="*/ 0 w 1079280"/>
              <a:gd name="textAreaRight" fmla="*/ 1080000 w 1079280"/>
              <a:gd name="textAreaTop" fmla="*/ 0 h 411480"/>
              <a:gd name="textAreaBottom" fmla="*/ 412200 h 411480"/>
            </a:gdLst>
            <a:ahLst/>
            <a:rect l="textAreaLeft" t="textAreaTop" r="textAreaRight" b="textAreaBottom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316a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FAUSans Office"/>
              <a:ea typeface="DejaVu Sans"/>
            </a:endParaRPr>
          </a:p>
        </p:txBody>
      </p:sp>
      <p:sp>
        <p:nvSpPr>
          <p:cNvPr id="646" name="Rechteck 59"/>
          <p:cNvSpPr/>
          <p:nvPr/>
        </p:nvSpPr>
        <p:spPr>
          <a:xfrm>
            <a:off x="518400" y="1196640"/>
            <a:ext cx="11675520" cy="71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7000" bIns="27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FAUSans Office"/>
              <a:ea typeface="DejaVu Sans"/>
            </a:endParaRPr>
          </a:p>
        </p:txBody>
      </p:sp>
      <p:sp>
        <p:nvSpPr>
          <p:cNvPr id="647" name="Freihandform: Form 57"/>
          <p:cNvSpPr/>
          <p:nvPr/>
        </p:nvSpPr>
        <p:spPr>
          <a:xfrm>
            <a:off x="10056960" y="300600"/>
            <a:ext cx="1618560" cy="617400"/>
          </a:xfrm>
          <a:custGeom>
            <a:avLst/>
            <a:gdLst>
              <a:gd name="textAreaLeft" fmla="*/ 0 w 1618560"/>
              <a:gd name="textAreaRight" fmla="*/ 1619280 w 1618560"/>
              <a:gd name="textAreaTop" fmla="*/ 0 h 617400"/>
              <a:gd name="textAreaBottom" fmla="*/ 618120 h 617400"/>
            </a:gdLst>
            <a:ahLst/>
            <a:rect l="textAreaLeft" t="textAreaTop" r="textAreaRight" b="textAreaBottom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ffffff"/>
              </a:solidFill>
              <a:latin typeface="FAUSans Office"/>
              <a:ea typeface="DejaVu Sans"/>
            </a:endParaRPr>
          </a:p>
        </p:txBody>
      </p:sp>
      <p:grpSp>
        <p:nvGrpSpPr>
          <p:cNvPr id="648" name="Gruppieren 55"/>
          <p:cNvGrpSpPr/>
          <p:nvPr/>
        </p:nvGrpSpPr>
        <p:grpSpPr>
          <a:xfrm>
            <a:off x="-390240" y="160200"/>
            <a:ext cx="333720" cy="136800"/>
            <a:chOff x="-390240" y="160200"/>
            <a:chExt cx="333720" cy="136800"/>
          </a:xfrm>
        </p:grpSpPr>
        <p:cxnSp>
          <p:nvCxnSpPr>
            <p:cNvPr id="649" name="Gerader Verbinder 61"/>
            <p:cNvCxnSpPr/>
            <p:nvPr/>
          </p:nvCxnSpPr>
          <p:spPr>
            <a:xfrm>
              <a:off x="-390240" y="296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50" name="Textfeld 62"/>
            <p:cNvSpPr/>
            <p:nvPr/>
          </p:nvSpPr>
          <p:spPr>
            <a:xfrm>
              <a:off x="-351720" y="160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08,70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51" name="Gruppieren 63"/>
          <p:cNvGrpSpPr/>
          <p:nvPr/>
        </p:nvGrpSpPr>
        <p:grpSpPr>
          <a:xfrm>
            <a:off x="-390240" y="1131840"/>
            <a:ext cx="333720" cy="136800"/>
            <a:chOff x="-390240" y="1131840"/>
            <a:chExt cx="333720" cy="136800"/>
          </a:xfrm>
        </p:grpSpPr>
        <p:cxnSp>
          <p:nvCxnSpPr>
            <p:cNvPr id="652" name="Gerader Verbinder 65"/>
            <p:cNvCxnSpPr/>
            <p:nvPr/>
          </p:nvCxnSpPr>
          <p:spPr>
            <a:xfrm>
              <a:off x="-390240" y="1268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53" name="Textfeld 66"/>
            <p:cNvSpPr/>
            <p:nvPr/>
          </p:nvSpPr>
          <p:spPr>
            <a:xfrm>
              <a:off x="-351720" y="113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06,00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54" name="Gruppieren 67"/>
          <p:cNvGrpSpPr/>
          <p:nvPr/>
        </p:nvGrpSpPr>
        <p:grpSpPr>
          <a:xfrm>
            <a:off x="-390240" y="1491840"/>
            <a:ext cx="333720" cy="137160"/>
            <a:chOff x="-390240" y="1491840"/>
            <a:chExt cx="333720" cy="137160"/>
          </a:xfrm>
        </p:grpSpPr>
        <p:cxnSp>
          <p:nvCxnSpPr>
            <p:cNvPr id="655" name="Gerader Verbinder 68"/>
            <p:cNvCxnSpPr/>
            <p:nvPr/>
          </p:nvCxnSpPr>
          <p:spPr>
            <a:xfrm>
              <a:off x="-390240" y="1628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56" name="Textfeld 69"/>
            <p:cNvSpPr/>
            <p:nvPr/>
          </p:nvSpPr>
          <p:spPr>
            <a:xfrm>
              <a:off x="-351720" y="149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05,00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57" name="Gruppieren 70"/>
          <p:cNvGrpSpPr/>
          <p:nvPr/>
        </p:nvGrpSpPr>
        <p:grpSpPr>
          <a:xfrm>
            <a:off x="-390240" y="3292200"/>
            <a:ext cx="333720" cy="137160"/>
            <a:chOff x="-390240" y="3292200"/>
            <a:chExt cx="333720" cy="137160"/>
          </a:xfrm>
        </p:grpSpPr>
        <p:cxnSp>
          <p:nvCxnSpPr>
            <p:cNvPr id="658" name="Gerader Verbinder 71"/>
            <p:cNvCxnSpPr/>
            <p:nvPr/>
          </p:nvCxnSpPr>
          <p:spPr>
            <a:xfrm>
              <a:off x="-390240" y="342900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59" name="Textfeld 72"/>
            <p:cNvSpPr/>
            <p:nvPr/>
          </p:nvSpPr>
          <p:spPr>
            <a:xfrm>
              <a:off x="-351720" y="3292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00,00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60" name="Gruppieren 73"/>
          <p:cNvGrpSpPr/>
          <p:nvPr/>
        </p:nvGrpSpPr>
        <p:grpSpPr>
          <a:xfrm>
            <a:off x="-390240" y="6063840"/>
            <a:ext cx="333720" cy="137160"/>
            <a:chOff x="-390240" y="6063840"/>
            <a:chExt cx="333720" cy="137160"/>
          </a:xfrm>
        </p:grpSpPr>
        <p:cxnSp>
          <p:nvCxnSpPr>
            <p:cNvPr id="661" name="Gerader Verbinder 74"/>
            <p:cNvCxnSpPr/>
            <p:nvPr/>
          </p:nvCxnSpPr>
          <p:spPr>
            <a:xfrm>
              <a:off x="-390240" y="620064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62" name="Textfeld 75"/>
            <p:cNvSpPr/>
            <p:nvPr/>
          </p:nvSpPr>
          <p:spPr>
            <a:xfrm>
              <a:off x="-351720" y="6063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07,70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63" name="Gruppieren 76"/>
          <p:cNvGrpSpPr/>
          <p:nvPr/>
        </p:nvGrpSpPr>
        <p:grpSpPr>
          <a:xfrm>
            <a:off x="-390240" y="6495840"/>
            <a:ext cx="333720" cy="136800"/>
            <a:chOff x="-390240" y="6495840"/>
            <a:chExt cx="333720" cy="136800"/>
          </a:xfrm>
        </p:grpSpPr>
        <p:cxnSp>
          <p:nvCxnSpPr>
            <p:cNvPr id="664" name="Gerader Verbinder 77"/>
            <p:cNvCxnSpPr/>
            <p:nvPr/>
          </p:nvCxnSpPr>
          <p:spPr>
            <a:xfrm>
              <a:off x="-390240" y="6632280"/>
              <a:ext cx="334080" cy="72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65" name="Textfeld 78"/>
            <p:cNvSpPr/>
            <p:nvPr/>
          </p:nvSpPr>
          <p:spPr>
            <a:xfrm>
              <a:off x="-351720" y="6495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08,90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66" name="Gruppieren 79"/>
          <p:cNvGrpSpPr/>
          <p:nvPr/>
        </p:nvGrpSpPr>
        <p:grpSpPr>
          <a:xfrm>
            <a:off x="380520" y="-397080"/>
            <a:ext cx="136440" cy="333720"/>
            <a:chOff x="380520" y="-397080"/>
            <a:chExt cx="136440" cy="333720"/>
          </a:xfrm>
        </p:grpSpPr>
        <p:cxnSp>
          <p:nvCxnSpPr>
            <p:cNvPr id="667" name="Gerader Verbinder 80"/>
            <p:cNvCxnSpPr/>
            <p:nvPr/>
          </p:nvCxnSpPr>
          <p:spPr>
            <a:xfrm flipV="1">
              <a:off x="51660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68" name="Textfeld 81"/>
            <p:cNvSpPr/>
            <p:nvPr/>
          </p:nvSpPr>
          <p:spPr>
            <a:xfrm rot="16200000">
              <a:off x="31968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69" name="Gruppieren 82"/>
          <p:cNvGrpSpPr/>
          <p:nvPr/>
        </p:nvGrpSpPr>
        <p:grpSpPr>
          <a:xfrm>
            <a:off x="5851800" y="-397080"/>
            <a:ext cx="136440" cy="333720"/>
            <a:chOff x="5851800" y="-397080"/>
            <a:chExt cx="136440" cy="333720"/>
          </a:xfrm>
        </p:grpSpPr>
        <p:cxnSp>
          <p:nvCxnSpPr>
            <p:cNvPr id="670" name="Gerader Verbinder 83"/>
            <p:cNvCxnSpPr/>
            <p:nvPr/>
          </p:nvCxnSpPr>
          <p:spPr>
            <a:xfrm flipV="1">
              <a:off x="5987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71" name="Textfeld 84"/>
            <p:cNvSpPr/>
            <p:nvPr/>
          </p:nvSpPr>
          <p:spPr>
            <a:xfrm rot="16200000">
              <a:off x="57909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72" name="Gruppieren 85"/>
          <p:cNvGrpSpPr/>
          <p:nvPr/>
        </p:nvGrpSpPr>
        <p:grpSpPr>
          <a:xfrm>
            <a:off x="6203880" y="-397080"/>
            <a:ext cx="133920" cy="333720"/>
            <a:chOff x="6203880" y="-397080"/>
            <a:chExt cx="133920" cy="333720"/>
          </a:xfrm>
        </p:grpSpPr>
        <p:cxnSp>
          <p:nvCxnSpPr>
            <p:cNvPr id="673" name="Gerader Verbinder 86"/>
            <p:cNvCxnSpPr/>
            <p:nvPr/>
          </p:nvCxnSpPr>
          <p:spPr>
            <a:xfrm flipV="1">
              <a:off x="620388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74" name="Textfeld 87"/>
            <p:cNvSpPr/>
            <p:nvPr/>
          </p:nvSpPr>
          <p:spPr>
            <a:xfrm rot="16200000">
              <a:off x="61437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00,30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675" name="Gerader Verbinder 88"/>
          <p:cNvCxnSpPr/>
          <p:nvPr/>
        </p:nvCxnSpPr>
        <p:spPr>
          <a:xfrm flipV="1">
            <a:off x="6095880" y="-397080"/>
            <a:ext cx="720" cy="334080"/>
          </a:xfrm>
          <a:prstGeom prst="straightConnector1">
            <a:avLst/>
          </a:prstGeom>
          <a:ln w="0">
            <a:solidFill>
              <a:srgbClr val="c7c7c7"/>
            </a:solidFill>
          </a:ln>
        </p:spPr>
      </p:cxnSp>
      <p:grpSp>
        <p:nvGrpSpPr>
          <p:cNvPr id="676" name="Gruppieren 89"/>
          <p:cNvGrpSpPr/>
          <p:nvPr/>
        </p:nvGrpSpPr>
        <p:grpSpPr>
          <a:xfrm>
            <a:off x="11546280" y="-397080"/>
            <a:ext cx="136440" cy="333720"/>
            <a:chOff x="11546280" y="-397080"/>
            <a:chExt cx="136440" cy="333720"/>
          </a:xfrm>
        </p:grpSpPr>
        <p:cxnSp>
          <p:nvCxnSpPr>
            <p:cNvPr id="677" name="Gerader Verbinder 90"/>
            <p:cNvCxnSpPr/>
            <p:nvPr/>
          </p:nvCxnSpPr>
          <p:spPr>
            <a:xfrm flipV="1">
              <a:off x="11682360" y="-397080"/>
              <a:ext cx="720" cy="334080"/>
            </a:xfrm>
            <a:prstGeom prst="straightConnector1">
              <a:avLst/>
            </a:prstGeom>
            <a:ln w="0">
              <a:solidFill>
                <a:srgbClr val="c7c7c7"/>
              </a:solidFill>
            </a:ln>
          </p:spPr>
        </p:cxnSp>
        <p:sp>
          <p:nvSpPr>
            <p:cNvPr id="678" name="Textfeld 91"/>
            <p:cNvSpPr/>
            <p:nvPr/>
          </p:nvSpPr>
          <p:spPr>
            <a:xfrm rot="16200000">
              <a:off x="1148544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de-DE" sz="800" spc="-1" strike="noStrike">
                  <a:solidFill>
                    <a:schemeClr val="accent6"/>
                  </a:solidFill>
                  <a:latin typeface="FAUSans Office"/>
                  <a:ea typeface="DejaVu Sans"/>
                </a:rPr>
                <a:t>15,50</a:t>
              </a:r>
              <a:endParaRPr b="0" lang="en-US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79" name="Grafik 3"/>
          <p:cNvGrpSpPr/>
          <p:nvPr/>
        </p:nvGrpSpPr>
        <p:grpSpPr>
          <a:xfrm>
            <a:off x="510480" y="293760"/>
            <a:ext cx="2593800" cy="326520"/>
            <a:chOff x="510480" y="293760"/>
            <a:chExt cx="2593800" cy="326520"/>
          </a:xfrm>
        </p:grpSpPr>
        <p:sp>
          <p:nvSpPr>
            <p:cNvPr id="680" name="Freihandform: Form 93"/>
            <p:cNvSpPr/>
            <p:nvPr/>
          </p:nvSpPr>
          <p:spPr>
            <a:xfrm>
              <a:off x="519840" y="300240"/>
              <a:ext cx="77400" cy="12348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123480"/>
                <a:gd name="textAreaBottom" fmla="*/ 124200 h 123480"/>
              </a:gdLst>
              <a:ahLst/>
              <a:rect l="textAreaLeft" t="textAreaTop" r="textAreaRight" b="textAreaBottom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81" name="Freihandform: Form 94"/>
            <p:cNvSpPr/>
            <p:nvPr/>
          </p:nvSpPr>
          <p:spPr>
            <a:xfrm>
              <a:off x="610200" y="332640"/>
              <a:ext cx="53280" cy="91080"/>
            </a:xfrm>
            <a:custGeom>
              <a:avLst/>
              <a:gdLst>
                <a:gd name="textAreaLeft" fmla="*/ 0 w 53280"/>
                <a:gd name="textAreaRight" fmla="*/ 54000 w 53280"/>
                <a:gd name="textAreaTop" fmla="*/ 0 h 91080"/>
                <a:gd name="textAreaBottom" fmla="*/ 91800 h 91080"/>
              </a:gdLst>
              <a:ahLst/>
              <a:rect l="textAreaLeft" t="textAreaTop" r="textAreaRight" b="textAreaBottom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82" name="Freihandform: Form 95"/>
            <p:cNvSpPr/>
            <p:nvPr/>
          </p:nvSpPr>
          <p:spPr>
            <a:xfrm>
              <a:off x="679320" y="294840"/>
              <a:ext cx="25920" cy="12888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128880"/>
                <a:gd name="textAreaBottom" fmla="*/ 129600 h 128880"/>
              </a:gdLst>
              <a:ahLst/>
              <a:rect l="textAreaLeft" t="textAreaTop" r="textAreaRight" b="textAreaBottom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83" name="Freihandform: Form 96"/>
            <p:cNvSpPr/>
            <p:nvPr/>
          </p:nvSpPr>
          <p:spPr>
            <a:xfrm>
              <a:off x="725040" y="332640"/>
              <a:ext cx="81000" cy="93240"/>
            </a:xfrm>
            <a:custGeom>
              <a:avLst/>
              <a:gdLst>
                <a:gd name="textAreaLeft" fmla="*/ 0 w 81000"/>
                <a:gd name="textAreaRight" fmla="*/ 81720 w 81000"/>
                <a:gd name="textAreaTop" fmla="*/ 0 h 93240"/>
                <a:gd name="textAreaBottom" fmla="*/ 93960 h 93240"/>
              </a:gdLst>
              <a:ahLst/>
              <a:rect l="textAreaLeft" t="textAreaTop" r="textAreaRight" b="textAreaBottom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84" name="Freihandform: Form 97"/>
            <p:cNvSpPr/>
            <p:nvPr/>
          </p:nvSpPr>
          <p:spPr>
            <a:xfrm>
              <a:off x="825480" y="293760"/>
              <a:ext cx="82800" cy="132480"/>
            </a:xfrm>
            <a:custGeom>
              <a:avLst/>
              <a:gdLst>
                <a:gd name="textAreaLeft" fmla="*/ 0 w 82800"/>
                <a:gd name="textAreaRight" fmla="*/ 83520 w 82800"/>
                <a:gd name="textAreaTop" fmla="*/ 0 h 132480"/>
                <a:gd name="textAreaBottom" fmla="*/ 133200 h 132480"/>
              </a:gdLst>
              <a:ahLst/>
              <a:rect l="textAreaLeft" t="textAreaTop" r="textAreaRight" b="textAreaBottom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85" name="Freihandform: Form 98"/>
            <p:cNvSpPr/>
            <p:nvPr/>
          </p:nvSpPr>
          <p:spPr>
            <a:xfrm>
              <a:off x="937080" y="332640"/>
              <a:ext cx="53280" cy="91080"/>
            </a:xfrm>
            <a:custGeom>
              <a:avLst/>
              <a:gdLst>
                <a:gd name="textAreaLeft" fmla="*/ 0 w 53280"/>
                <a:gd name="textAreaRight" fmla="*/ 54000 w 53280"/>
                <a:gd name="textAreaTop" fmla="*/ 0 h 91080"/>
                <a:gd name="textAreaBottom" fmla="*/ 91800 h 91080"/>
              </a:gdLst>
              <a:ahLst/>
              <a:rect l="textAreaLeft" t="textAreaTop" r="textAreaRight" b="textAreaBottom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86" name="Freihandform: Form 99"/>
            <p:cNvSpPr/>
            <p:nvPr/>
          </p:nvSpPr>
          <p:spPr>
            <a:xfrm>
              <a:off x="1005480" y="294840"/>
              <a:ext cx="25920" cy="12888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128880"/>
                <a:gd name="textAreaBottom" fmla="*/ 129600 h 128880"/>
              </a:gdLst>
              <a:ahLst/>
              <a:rect l="textAreaLeft" t="textAreaTop" r="textAreaRight" b="textAreaBottom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87" name="Freihandform: Form 100"/>
            <p:cNvSpPr/>
            <p:nvPr/>
          </p:nvSpPr>
          <p:spPr>
            <a:xfrm>
              <a:off x="1051920" y="332640"/>
              <a:ext cx="74880" cy="93600"/>
            </a:xfrm>
            <a:custGeom>
              <a:avLst/>
              <a:gdLst>
                <a:gd name="textAreaLeft" fmla="*/ 0 w 74880"/>
                <a:gd name="textAreaRight" fmla="*/ 75600 w 74880"/>
                <a:gd name="textAreaTop" fmla="*/ 0 h 93600"/>
                <a:gd name="textAreaBottom" fmla="*/ 94320 h 93600"/>
              </a:gdLst>
              <a:ahLst/>
              <a:rect l="textAreaLeft" t="textAreaTop" r="textAreaRight" b="textAreaBottom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88" name="Freihandform: Form 101"/>
            <p:cNvSpPr/>
            <p:nvPr/>
          </p:nvSpPr>
          <p:spPr>
            <a:xfrm>
              <a:off x="1145520" y="293760"/>
              <a:ext cx="76680" cy="13032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130320"/>
                <a:gd name="textAreaBottom" fmla="*/ 131040 h 130320"/>
              </a:gdLst>
              <a:ahLst/>
              <a:rect l="textAreaLeft" t="textAreaTop" r="textAreaRight" b="textAreaBottom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89" name="Freihandform: Form 102"/>
            <p:cNvSpPr/>
            <p:nvPr/>
          </p:nvSpPr>
          <p:spPr>
            <a:xfrm>
              <a:off x="1247040" y="359640"/>
              <a:ext cx="43200" cy="19080"/>
            </a:xfrm>
            <a:custGeom>
              <a:avLst/>
              <a:gdLst>
                <a:gd name="textAreaLeft" fmla="*/ 0 w 43200"/>
                <a:gd name="textAreaRight" fmla="*/ 43920 w 43200"/>
                <a:gd name="textAreaTop" fmla="*/ 0 h 19080"/>
                <a:gd name="textAreaBottom" fmla="*/ 19800 h 19080"/>
              </a:gdLst>
              <a:ahLst/>
              <a:rect l="textAreaLeft" t="textAreaTop" r="textAreaRight" b="textAreaBottom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90" name="Freihandform: Form 103"/>
            <p:cNvSpPr/>
            <p:nvPr/>
          </p:nvSpPr>
          <p:spPr>
            <a:xfrm>
              <a:off x="1302120" y="300240"/>
              <a:ext cx="114840" cy="123480"/>
            </a:xfrm>
            <a:custGeom>
              <a:avLst/>
              <a:gdLst>
                <a:gd name="textAreaLeft" fmla="*/ 0 w 114840"/>
                <a:gd name="textAreaRight" fmla="*/ 115560 w 114840"/>
                <a:gd name="textAreaTop" fmla="*/ 0 h 123480"/>
                <a:gd name="textAreaBottom" fmla="*/ 124200 h 123480"/>
              </a:gdLst>
              <a:ahLst/>
              <a:rect l="textAreaLeft" t="textAreaTop" r="textAreaRight" b="textAreaBottom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91" name="Freihandform: Form 104"/>
            <p:cNvSpPr/>
            <p:nvPr/>
          </p:nvSpPr>
          <p:spPr>
            <a:xfrm>
              <a:off x="1436040" y="293760"/>
              <a:ext cx="20160" cy="129960"/>
            </a:xfrm>
            <a:custGeom>
              <a:avLst/>
              <a:gdLst>
                <a:gd name="textAreaLeft" fmla="*/ 0 w 20160"/>
                <a:gd name="textAreaRight" fmla="*/ 20880 w 20160"/>
                <a:gd name="textAreaTop" fmla="*/ 0 h 129960"/>
                <a:gd name="textAreaBottom" fmla="*/ 130680 h 129960"/>
              </a:gdLst>
              <a:ahLst/>
              <a:rect l="textAreaLeft" t="textAreaTop" r="textAreaRight" b="textAreaBottom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92" name="Freihandform: Form 105"/>
            <p:cNvSpPr/>
            <p:nvPr/>
          </p:nvSpPr>
          <p:spPr>
            <a:xfrm>
              <a:off x="1479240" y="332640"/>
              <a:ext cx="81000" cy="93240"/>
            </a:xfrm>
            <a:custGeom>
              <a:avLst/>
              <a:gdLst>
                <a:gd name="textAreaLeft" fmla="*/ 0 w 81000"/>
                <a:gd name="textAreaRight" fmla="*/ 81720 w 81000"/>
                <a:gd name="textAreaTop" fmla="*/ 0 h 93240"/>
                <a:gd name="textAreaBottom" fmla="*/ 93960 h 93240"/>
              </a:gdLst>
              <a:ahLst/>
              <a:rect l="textAreaLeft" t="textAreaTop" r="textAreaRight" b="textAreaBottom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93" name="Freihandform: Form 106"/>
            <p:cNvSpPr/>
            <p:nvPr/>
          </p:nvSpPr>
          <p:spPr>
            <a:xfrm>
              <a:off x="1572480" y="334800"/>
              <a:ext cx="85320" cy="88920"/>
            </a:xfrm>
            <a:custGeom>
              <a:avLst/>
              <a:gdLst>
                <a:gd name="textAreaLeft" fmla="*/ 0 w 85320"/>
                <a:gd name="textAreaRight" fmla="*/ 86040 w 85320"/>
                <a:gd name="textAreaTop" fmla="*/ 0 h 88920"/>
                <a:gd name="textAreaBottom" fmla="*/ 89640 h 88920"/>
              </a:gdLst>
              <a:ahLst/>
              <a:rect l="textAreaLeft" t="textAreaTop" r="textAreaRight" b="textAreaBottom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4640" bIns="4464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94" name="Freihandform: Form 107"/>
            <p:cNvSpPr/>
            <p:nvPr/>
          </p:nvSpPr>
          <p:spPr>
            <a:xfrm>
              <a:off x="1669680" y="332640"/>
              <a:ext cx="75240" cy="93240"/>
            </a:xfrm>
            <a:custGeom>
              <a:avLst/>
              <a:gdLst>
                <a:gd name="textAreaLeft" fmla="*/ 0 w 75240"/>
                <a:gd name="textAreaRight" fmla="*/ 75960 w 75240"/>
                <a:gd name="textAreaTop" fmla="*/ 0 h 93240"/>
                <a:gd name="textAreaBottom" fmla="*/ 93960 h 93240"/>
              </a:gdLst>
              <a:ahLst/>
              <a:rect l="textAreaLeft" t="textAreaTop" r="textAreaRight" b="textAreaBottom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95" name="Freihandform: Form 108"/>
            <p:cNvSpPr/>
            <p:nvPr/>
          </p:nvSpPr>
          <p:spPr>
            <a:xfrm>
              <a:off x="1772280" y="332640"/>
              <a:ext cx="76680" cy="9144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91440"/>
                <a:gd name="textAreaBottom" fmla="*/ 92160 h 91440"/>
              </a:gdLst>
              <a:ahLst/>
              <a:rect l="textAreaLeft" t="textAreaTop" r="textAreaRight" b="textAreaBottom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96" name="Freihandform: Form 109"/>
            <p:cNvSpPr/>
            <p:nvPr/>
          </p:nvSpPr>
          <p:spPr>
            <a:xfrm>
              <a:off x="1871640" y="293760"/>
              <a:ext cx="82800" cy="132480"/>
            </a:xfrm>
            <a:custGeom>
              <a:avLst/>
              <a:gdLst>
                <a:gd name="textAreaLeft" fmla="*/ 0 w 82800"/>
                <a:gd name="textAreaRight" fmla="*/ 83520 w 82800"/>
                <a:gd name="textAreaTop" fmla="*/ 0 h 132480"/>
                <a:gd name="textAreaBottom" fmla="*/ 133200 h 132480"/>
              </a:gdLst>
              <a:ahLst/>
              <a:rect l="textAreaLeft" t="textAreaTop" r="textAreaRight" b="textAreaBottom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97" name="Freihandform: Form 110"/>
            <p:cNvSpPr/>
            <p:nvPr/>
          </p:nvSpPr>
          <p:spPr>
            <a:xfrm>
              <a:off x="1978200" y="332640"/>
              <a:ext cx="81000" cy="93240"/>
            </a:xfrm>
            <a:custGeom>
              <a:avLst/>
              <a:gdLst>
                <a:gd name="textAreaLeft" fmla="*/ 0 w 81000"/>
                <a:gd name="textAreaRight" fmla="*/ 81720 w 81000"/>
                <a:gd name="textAreaTop" fmla="*/ 0 h 93240"/>
                <a:gd name="textAreaBottom" fmla="*/ 93960 h 93240"/>
              </a:gdLst>
              <a:ahLst/>
              <a:rect l="textAreaLeft" t="textAreaTop" r="textAreaRight" b="textAreaBottom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98" name="Freihandform: Form 111"/>
            <p:cNvSpPr/>
            <p:nvPr/>
          </p:nvSpPr>
          <p:spPr>
            <a:xfrm>
              <a:off x="2083680" y="332640"/>
              <a:ext cx="53280" cy="91080"/>
            </a:xfrm>
            <a:custGeom>
              <a:avLst/>
              <a:gdLst>
                <a:gd name="textAreaLeft" fmla="*/ 0 w 53280"/>
                <a:gd name="textAreaRight" fmla="*/ 54000 w 53280"/>
                <a:gd name="textAreaTop" fmla="*/ 0 h 91080"/>
                <a:gd name="textAreaBottom" fmla="*/ 91800 h 91080"/>
              </a:gdLst>
              <a:ahLst/>
              <a:rect l="textAreaLeft" t="textAreaTop" r="textAreaRight" b="textAreaBottom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699" name="Freihandform: Form 112"/>
            <p:cNvSpPr/>
            <p:nvPr/>
          </p:nvSpPr>
          <p:spPr>
            <a:xfrm>
              <a:off x="2150640" y="359640"/>
              <a:ext cx="43200" cy="19080"/>
            </a:xfrm>
            <a:custGeom>
              <a:avLst/>
              <a:gdLst>
                <a:gd name="textAreaLeft" fmla="*/ 0 w 43200"/>
                <a:gd name="textAreaRight" fmla="*/ 43920 w 43200"/>
                <a:gd name="textAreaTop" fmla="*/ 0 h 19080"/>
                <a:gd name="textAreaBottom" fmla="*/ 19800 h 19080"/>
              </a:gdLst>
              <a:ahLst/>
              <a:rect l="textAreaLeft" t="textAreaTop" r="textAreaRight" b="textAreaBottom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00" name="Freihandform: Form 161"/>
            <p:cNvSpPr/>
            <p:nvPr/>
          </p:nvSpPr>
          <p:spPr>
            <a:xfrm>
              <a:off x="2221200" y="300240"/>
              <a:ext cx="96480" cy="125640"/>
            </a:xfrm>
            <a:custGeom>
              <a:avLst/>
              <a:gdLst>
                <a:gd name="textAreaLeft" fmla="*/ 0 w 96480"/>
                <a:gd name="textAreaRight" fmla="*/ 97200 w 96480"/>
                <a:gd name="textAreaTop" fmla="*/ 0 h 125640"/>
                <a:gd name="textAreaBottom" fmla="*/ 126360 h 125640"/>
              </a:gdLst>
              <a:ahLst/>
              <a:rect l="textAreaLeft" t="textAreaTop" r="textAreaRight" b="textAreaBottom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01" name="Freihandform: Form 162"/>
            <p:cNvSpPr/>
            <p:nvPr/>
          </p:nvSpPr>
          <p:spPr>
            <a:xfrm>
              <a:off x="2346480" y="332640"/>
              <a:ext cx="76320" cy="91440"/>
            </a:xfrm>
            <a:custGeom>
              <a:avLst/>
              <a:gdLst>
                <a:gd name="textAreaLeft" fmla="*/ 0 w 76320"/>
                <a:gd name="textAreaRight" fmla="*/ 77040 w 76320"/>
                <a:gd name="textAreaTop" fmla="*/ 0 h 91440"/>
                <a:gd name="textAreaBottom" fmla="*/ 92160 h 91440"/>
              </a:gdLst>
              <a:ahLst/>
              <a:rect l="textAreaLeft" t="textAreaTop" r="textAreaRight" b="textAreaBottom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02" name="Freihandform: Form 163"/>
            <p:cNvSpPr/>
            <p:nvPr/>
          </p:nvSpPr>
          <p:spPr>
            <a:xfrm>
              <a:off x="2446920" y="294840"/>
              <a:ext cx="25920" cy="12888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128880"/>
                <a:gd name="textAreaBottom" fmla="*/ 129600 h 128880"/>
              </a:gdLst>
              <a:ahLst/>
              <a:rect l="textAreaLeft" t="textAreaTop" r="textAreaRight" b="textAreaBottom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03" name="Freihandform: Form 164"/>
            <p:cNvSpPr/>
            <p:nvPr/>
          </p:nvSpPr>
          <p:spPr>
            <a:xfrm>
              <a:off x="2488320" y="335160"/>
              <a:ext cx="86400" cy="88920"/>
            </a:xfrm>
            <a:custGeom>
              <a:avLst/>
              <a:gdLst>
                <a:gd name="textAreaLeft" fmla="*/ 0 w 86400"/>
                <a:gd name="textAreaRight" fmla="*/ 87120 w 86400"/>
                <a:gd name="textAreaTop" fmla="*/ 0 h 88920"/>
                <a:gd name="textAreaBottom" fmla="*/ 89640 h 88920"/>
              </a:gdLst>
              <a:ahLst/>
              <a:rect l="textAreaLeft" t="textAreaTop" r="textAreaRight" b="textAreaBottom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4640" bIns="4464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04" name="Freihandform: Form 165"/>
            <p:cNvSpPr/>
            <p:nvPr/>
          </p:nvSpPr>
          <p:spPr>
            <a:xfrm>
              <a:off x="2585160" y="332640"/>
              <a:ext cx="81000" cy="93240"/>
            </a:xfrm>
            <a:custGeom>
              <a:avLst/>
              <a:gdLst>
                <a:gd name="textAreaLeft" fmla="*/ 0 w 81000"/>
                <a:gd name="textAreaRight" fmla="*/ 81720 w 81000"/>
                <a:gd name="textAreaTop" fmla="*/ 0 h 93240"/>
                <a:gd name="textAreaBottom" fmla="*/ 93960 h 93240"/>
              </a:gdLst>
              <a:ahLst/>
              <a:rect l="textAreaLeft" t="textAreaTop" r="textAreaRight" b="textAreaBottom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05" name="Freihandform: Form 166"/>
            <p:cNvSpPr/>
            <p:nvPr/>
          </p:nvSpPr>
          <p:spPr>
            <a:xfrm>
              <a:off x="2690640" y="332640"/>
              <a:ext cx="53280" cy="91080"/>
            </a:xfrm>
            <a:custGeom>
              <a:avLst/>
              <a:gdLst>
                <a:gd name="textAreaLeft" fmla="*/ 0 w 53280"/>
                <a:gd name="textAreaRight" fmla="*/ 54000 w 53280"/>
                <a:gd name="textAreaTop" fmla="*/ 0 h 91080"/>
                <a:gd name="textAreaBottom" fmla="*/ 91800 h 91080"/>
              </a:gdLst>
              <a:ahLst/>
              <a:rect l="textAreaLeft" t="textAreaTop" r="textAreaRight" b="textAreaBottom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06" name="Freihandform: Form 167"/>
            <p:cNvSpPr/>
            <p:nvPr/>
          </p:nvSpPr>
          <p:spPr>
            <a:xfrm>
              <a:off x="2754360" y="332640"/>
              <a:ext cx="68400" cy="93600"/>
            </a:xfrm>
            <a:custGeom>
              <a:avLst/>
              <a:gdLst>
                <a:gd name="textAreaLeft" fmla="*/ 0 w 68400"/>
                <a:gd name="textAreaRight" fmla="*/ 69120 w 68400"/>
                <a:gd name="textAreaTop" fmla="*/ 0 h 93600"/>
                <a:gd name="textAreaBottom" fmla="*/ 94320 h 93600"/>
              </a:gdLst>
              <a:ahLst/>
              <a:rect l="textAreaLeft" t="textAreaTop" r="textAreaRight" b="textAreaBottom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07" name="Freihandform: Form 168"/>
            <p:cNvSpPr/>
            <p:nvPr/>
          </p:nvSpPr>
          <p:spPr>
            <a:xfrm>
              <a:off x="2843280" y="294840"/>
              <a:ext cx="25920" cy="12888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128880"/>
                <a:gd name="textAreaBottom" fmla="*/ 129600 h 128880"/>
              </a:gdLst>
              <a:ahLst/>
              <a:rect l="textAreaLeft" t="textAreaTop" r="textAreaRight" b="textAreaBottom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08" name="Freihandform: Form 169"/>
            <p:cNvSpPr/>
            <p:nvPr/>
          </p:nvSpPr>
          <p:spPr>
            <a:xfrm>
              <a:off x="2885040" y="306360"/>
              <a:ext cx="55080" cy="119880"/>
            </a:xfrm>
            <a:custGeom>
              <a:avLst/>
              <a:gdLst>
                <a:gd name="textAreaLeft" fmla="*/ 0 w 55080"/>
                <a:gd name="textAreaRight" fmla="*/ 55800 w 55080"/>
                <a:gd name="textAreaTop" fmla="*/ 0 h 119880"/>
                <a:gd name="textAreaBottom" fmla="*/ 120600 h 119880"/>
              </a:gdLst>
              <a:ahLst/>
              <a:rect l="textAreaLeft" t="textAreaTop" r="textAreaRight" b="textAreaBottom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09" name="Freihandform: Form 170"/>
            <p:cNvSpPr/>
            <p:nvPr/>
          </p:nvSpPr>
          <p:spPr>
            <a:xfrm>
              <a:off x="2957040" y="296640"/>
              <a:ext cx="75240" cy="129600"/>
            </a:xfrm>
            <a:custGeom>
              <a:avLst/>
              <a:gdLst>
                <a:gd name="textAreaLeft" fmla="*/ 0 w 75240"/>
                <a:gd name="textAreaRight" fmla="*/ 75960 w 75240"/>
                <a:gd name="textAreaTop" fmla="*/ 0 h 129600"/>
                <a:gd name="textAreaBottom" fmla="*/ 130320 h 129600"/>
              </a:gdLst>
              <a:ahLst/>
              <a:rect l="textAreaLeft" t="textAreaTop" r="textAreaRight" b="textAreaBottom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10" name="Freihandform: Form 171"/>
            <p:cNvSpPr/>
            <p:nvPr/>
          </p:nvSpPr>
          <p:spPr>
            <a:xfrm>
              <a:off x="3049200" y="306360"/>
              <a:ext cx="55080" cy="119880"/>
            </a:xfrm>
            <a:custGeom>
              <a:avLst/>
              <a:gdLst>
                <a:gd name="textAreaLeft" fmla="*/ 0 w 55080"/>
                <a:gd name="textAreaRight" fmla="*/ 55800 w 55080"/>
                <a:gd name="textAreaTop" fmla="*/ 0 h 119880"/>
                <a:gd name="textAreaBottom" fmla="*/ 120600 h 119880"/>
              </a:gdLst>
              <a:ahLst/>
              <a:rect l="textAreaLeft" t="textAreaTop" r="textAreaRight" b="textAreaBottom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11" name="Freihandform: Form 172"/>
            <p:cNvSpPr/>
            <p:nvPr/>
          </p:nvSpPr>
          <p:spPr>
            <a:xfrm>
              <a:off x="510480" y="494640"/>
              <a:ext cx="91800" cy="123480"/>
            </a:xfrm>
            <a:custGeom>
              <a:avLst/>
              <a:gdLst>
                <a:gd name="textAreaLeft" fmla="*/ 0 w 91800"/>
                <a:gd name="textAreaRight" fmla="*/ 92520 w 91800"/>
                <a:gd name="textAreaTop" fmla="*/ 0 h 123480"/>
                <a:gd name="textAreaBottom" fmla="*/ 124200 h 123480"/>
              </a:gdLst>
              <a:ahLst/>
              <a:rect l="textAreaLeft" t="textAreaTop" r="textAreaRight" b="textAreaBottom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12" name="Freihandform: Form 173"/>
            <p:cNvSpPr/>
            <p:nvPr/>
          </p:nvSpPr>
          <p:spPr>
            <a:xfrm>
              <a:off x="604080" y="526680"/>
              <a:ext cx="81000" cy="93240"/>
            </a:xfrm>
            <a:custGeom>
              <a:avLst/>
              <a:gdLst>
                <a:gd name="textAreaLeft" fmla="*/ 0 w 81000"/>
                <a:gd name="textAreaRight" fmla="*/ 81720 w 81000"/>
                <a:gd name="textAreaTop" fmla="*/ 0 h 93240"/>
                <a:gd name="textAreaBottom" fmla="*/ 93960 h 93240"/>
              </a:gdLst>
              <a:ahLst/>
              <a:rect l="textAreaLeft" t="textAreaTop" r="textAreaRight" b="textAreaBottom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13" name="Freihandform: Form 174"/>
            <p:cNvSpPr/>
            <p:nvPr/>
          </p:nvSpPr>
          <p:spPr>
            <a:xfrm>
              <a:off x="703800" y="526320"/>
              <a:ext cx="74880" cy="93600"/>
            </a:xfrm>
            <a:custGeom>
              <a:avLst/>
              <a:gdLst>
                <a:gd name="textAreaLeft" fmla="*/ 0 w 74880"/>
                <a:gd name="textAreaRight" fmla="*/ 75600 w 74880"/>
                <a:gd name="textAreaTop" fmla="*/ 0 h 93600"/>
                <a:gd name="textAreaBottom" fmla="*/ 94320 h 93600"/>
              </a:gdLst>
              <a:ahLst/>
              <a:rect l="textAreaLeft" t="textAreaTop" r="textAreaRight" b="textAreaBottom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14" name="Freihandform: Form 175"/>
            <p:cNvSpPr/>
            <p:nvPr/>
          </p:nvSpPr>
          <p:spPr>
            <a:xfrm>
              <a:off x="797760" y="487440"/>
              <a:ext cx="76320" cy="130320"/>
            </a:xfrm>
            <a:custGeom>
              <a:avLst/>
              <a:gdLst>
                <a:gd name="textAreaLeft" fmla="*/ 0 w 76320"/>
                <a:gd name="textAreaRight" fmla="*/ 77040 w 76320"/>
                <a:gd name="textAreaTop" fmla="*/ 0 h 130320"/>
                <a:gd name="textAreaBottom" fmla="*/ 131040 h 130320"/>
              </a:gdLst>
              <a:ahLst/>
              <a:rect l="textAreaLeft" t="textAreaTop" r="textAreaRight" b="textAreaBottom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15" name="Freihandform: Form 176"/>
            <p:cNvSpPr/>
            <p:nvPr/>
          </p:nvSpPr>
          <p:spPr>
            <a:xfrm>
              <a:off x="901800" y="526680"/>
              <a:ext cx="76320" cy="91440"/>
            </a:xfrm>
            <a:custGeom>
              <a:avLst/>
              <a:gdLst>
                <a:gd name="textAreaLeft" fmla="*/ 0 w 76320"/>
                <a:gd name="textAreaRight" fmla="*/ 77040 w 76320"/>
                <a:gd name="textAreaTop" fmla="*/ 0 h 91440"/>
                <a:gd name="textAreaBottom" fmla="*/ 92160 h 91440"/>
              </a:gdLst>
              <a:ahLst/>
              <a:rect l="textAreaLeft" t="textAreaTop" r="textAreaRight" b="textAreaBottom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16" name="Freihandform: Form 177"/>
            <p:cNvSpPr/>
            <p:nvPr/>
          </p:nvSpPr>
          <p:spPr>
            <a:xfrm>
              <a:off x="1002240" y="488880"/>
              <a:ext cx="25920" cy="12888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128880"/>
                <a:gd name="textAreaBottom" fmla="*/ 129600 h 128880"/>
              </a:gdLst>
              <a:ahLst/>
              <a:rect l="textAreaLeft" t="textAreaTop" r="textAreaRight" b="textAreaBottom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17" name="Freihandform: Form 178"/>
            <p:cNvSpPr/>
            <p:nvPr/>
          </p:nvSpPr>
          <p:spPr>
            <a:xfrm>
              <a:off x="1045440" y="526320"/>
              <a:ext cx="68400" cy="93600"/>
            </a:xfrm>
            <a:custGeom>
              <a:avLst/>
              <a:gdLst>
                <a:gd name="textAreaLeft" fmla="*/ 0 w 68400"/>
                <a:gd name="textAreaRight" fmla="*/ 69120 w 68400"/>
                <a:gd name="textAreaTop" fmla="*/ 0 h 93600"/>
                <a:gd name="textAreaBottom" fmla="*/ 94320 h 93600"/>
              </a:gdLst>
              <a:ahLst/>
              <a:rect l="textAreaLeft" t="textAreaTop" r="textAreaRight" b="textAreaBottom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18" name="Freihandform: Form 179"/>
            <p:cNvSpPr/>
            <p:nvPr/>
          </p:nvSpPr>
          <p:spPr>
            <a:xfrm>
              <a:off x="1131480" y="526320"/>
              <a:ext cx="74880" cy="93600"/>
            </a:xfrm>
            <a:custGeom>
              <a:avLst/>
              <a:gdLst>
                <a:gd name="textAreaLeft" fmla="*/ 0 w 74880"/>
                <a:gd name="textAreaRight" fmla="*/ 75600 w 74880"/>
                <a:gd name="textAreaTop" fmla="*/ 0 h 93600"/>
                <a:gd name="textAreaBottom" fmla="*/ 94320 h 93600"/>
              </a:gdLst>
              <a:ahLst/>
              <a:rect l="textAreaLeft" t="textAreaTop" r="textAreaRight" b="textAreaBottom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19" name="Freihandform: Form 180"/>
            <p:cNvSpPr/>
            <p:nvPr/>
          </p:nvSpPr>
          <p:spPr>
            <a:xfrm>
              <a:off x="1225440" y="487440"/>
              <a:ext cx="76320" cy="130320"/>
            </a:xfrm>
            <a:custGeom>
              <a:avLst/>
              <a:gdLst>
                <a:gd name="textAreaLeft" fmla="*/ 0 w 76320"/>
                <a:gd name="textAreaRight" fmla="*/ 77040 w 76320"/>
                <a:gd name="textAreaTop" fmla="*/ 0 h 130320"/>
                <a:gd name="textAreaBottom" fmla="*/ 131040 h 130320"/>
              </a:gdLst>
              <a:ahLst/>
              <a:rect l="textAreaLeft" t="textAreaTop" r="textAreaRight" b="textAreaBottom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20" name="Freihandform: Form 181"/>
            <p:cNvSpPr/>
            <p:nvPr/>
          </p:nvSpPr>
          <p:spPr>
            <a:xfrm>
              <a:off x="1324080" y="526680"/>
              <a:ext cx="81000" cy="93240"/>
            </a:xfrm>
            <a:custGeom>
              <a:avLst/>
              <a:gdLst>
                <a:gd name="textAreaLeft" fmla="*/ 0 w 81000"/>
                <a:gd name="textAreaRight" fmla="*/ 81720 w 81000"/>
                <a:gd name="textAreaTop" fmla="*/ 0 h 93240"/>
                <a:gd name="textAreaBottom" fmla="*/ 93960 h 93240"/>
              </a:gdLst>
              <a:ahLst/>
              <a:rect l="textAreaLeft" t="textAreaTop" r="textAreaRight" b="textAreaBottom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21" name="Freihandform: Form 182"/>
            <p:cNvSpPr/>
            <p:nvPr/>
          </p:nvSpPr>
          <p:spPr>
            <a:xfrm>
              <a:off x="1482480" y="494640"/>
              <a:ext cx="77040" cy="123480"/>
            </a:xfrm>
            <a:custGeom>
              <a:avLst/>
              <a:gdLst>
                <a:gd name="textAreaLeft" fmla="*/ 0 w 77040"/>
                <a:gd name="textAreaRight" fmla="*/ 77760 w 77040"/>
                <a:gd name="textAreaTop" fmla="*/ 0 h 123480"/>
                <a:gd name="textAreaBottom" fmla="*/ 124200 h 123480"/>
              </a:gdLst>
              <a:ahLst/>
              <a:rect l="textAreaLeft" t="textAreaTop" r="textAreaRight" b="textAreaBottom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22" name="Freihandform: Form 183"/>
            <p:cNvSpPr/>
            <p:nvPr/>
          </p:nvSpPr>
          <p:spPr>
            <a:xfrm>
              <a:off x="1564200" y="526680"/>
              <a:ext cx="75600" cy="93240"/>
            </a:xfrm>
            <a:custGeom>
              <a:avLst/>
              <a:gdLst>
                <a:gd name="textAreaLeft" fmla="*/ 0 w 75600"/>
                <a:gd name="textAreaRight" fmla="*/ 76320 w 75600"/>
                <a:gd name="textAreaTop" fmla="*/ 0 h 93240"/>
                <a:gd name="textAreaBottom" fmla="*/ 93960 h 93240"/>
              </a:gdLst>
              <a:ahLst/>
              <a:rect l="textAreaLeft" t="textAreaTop" r="textAreaRight" b="textAreaBottom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23" name="Freihandform: Form 184"/>
            <p:cNvSpPr/>
            <p:nvPr/>
          </p:nvSpPr>
          <p:spPr>
            <a:xfrm>
              <a:off x="1667160" y="487440"/>
              <a:ext cx="78120" cy="130320"/>
            </a:xfrm>
            <a:custGeom>
              <a:avLst/>
              <a:gdLst>
                <a:gd name="textAreaLeft" fmla="*/ 0 w 78120"/>
                <a:gd name="textAreaRight" fmla="*/ 78840 w 78120"/>
                <a:gd name="textAreaTop" fmla="*/ 0 h 130320"/>
                <a:gd name="textAreaBottom" fmla="*/ 131040 h 130320"/>
              </a:gdLst>
              <a:ahLst/>
              <a:rect l="textAreaLeft" t="textAreaTop" r="textAreaRight" b="textAreaBottom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24" name="Freihandform: Form 185"/>
            <p:cNvSpPr/>
            <p:nvPr/>
          </p:nvSpPr>
          <p:spPr>
            <a:xfrm>
              <a:off x="1761480" y="528840"/>
              <a:ext cx="76680" cy="9144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91440"/>
                <a:gd name="textAreaBottom" fmla="*/ 92160 h 91440"/>
              </a:gdLst>
              <a:ahLst/>
              <a:rect l="textAreaLeft" t="textAreaTop" r="textAreaRight" b="textAreaBottom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25" name="Freihandform: Form 186"/>
            <p:cNvSpPr/>
            <p:nvPr/>
          </p:nvSpPr>
          <p:spPr>
            <a:xfrm>
              <a:off x="1865520" y="487440"/>
              <a:ext cx="20160" cy="130320"/>
            </a:xfrm>
            <a:custGeom>
              <a:avLst/>
              <a:gdLst>
                <a:gd name="textAreaLeft" fmla="*/ 0 w 20160"/>
                <a:gd name="textAreaRight" fmla="*/ 20880 w 20160"/>
                <a:gd name="textAreaTop" fmla="*/ 0 h 130320"/>
                <a:gd name="textAreaBottom" fmla="*/ 131040 h 130320"/>
              </a:gdLst>
              <a:ahLst/>
              <a:rect l="textAreaLeft" t="textAreaTop" r="textAreaRight" b="textAreaBottom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26" name="Freihandform: Form 187"/>
            <p:cNvSpPr/>
            <p:nvPr/>
          </p:nvSpPr>
          <p:spPr>
            <a:xfrm>
              <a:off x="1905120" y="500040"/>
              <a:ext cx="55080" cy="119880"/>
            </a:xfrm>
            <a:custGeom>
              <a:avLst/>
              <a:gdLst>
                <a:gd name="textAreaLeft" fmla="*/ 0 w 55080"/>
                <a:gd name="textAreaRight" fmla="*/ 55800 w 55080"/>
                <a:gd name="textAreaTop" fmla="*/ 0 h 119880"/>
                <a:gd name="textAreaBottom" fmla="*/ 120600 h 119880"/>
              </a:gdLst>
              <a:ahLst/>
              <a:rect l="textAreaLeft" t="textAreaTop" r="textAreaRight" b="textAreaBottom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27" name="Freihandform: Form 188"/>
            <p:cNvSpPr/>
            <p:nvPr/>
          </p:nvSpPr>
          <p:spPr>
            <a:xfrm>
              <a:off x="1977120" y="490680"/>
              <a:ext cx="75240" cy="129600"/>
            </a:xfrm>
            <a:custGeom>
              <a:avLst/>
              <a:gdLst>
                <a:gd name="textAreaLeft" fmla="*/ 0 w 75240"/>
                <a:gd name="textAreaRight" fmla="*/ 75960 w 75240"/>
                <a:gd name="textAreaTop" fmla="*/ 0 h 129600"/>
                <a:gd name="textAreaBottom" fmla="*/ 130320 h 129600"/>
              </a:gdLst>
              <a:ahLst/>
              <a:rect l="textAreaLeft" t="textAreaTop" r="textAreaRight" b="textAreaBottom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  <p:sp>
          <p:nvSpPr>
            <p:cNvPr id="728" name="Freihandform: Form 189"/>
            <p:cNvSpPr/>
            <p:nvPr/>
          </p:nvSpPr>
          <p:spPr>
            <a:xfrm>
              <a:off x="2069640" y="500040"/>
              <a:ext cx="55080" cy="119880"/>
            </a:xfrm>
            <a:custGeom>
              <a:avLst/>
              <a:gdLst>
                <a:gd name="textAreaLeft" fmla="*/ 0 w 55080"/>
                <a:gd name="textAreaRight" fmla="*/ 55800 w 55080"/>
                <a:gd name="textAreaTop" fmla="*/ 0 h 119880"/>
                <a:gd name="textAreaBottom" fmla="*/ 120600 h 119880"/>
              </a:gdLst>
              <a:ahLst/>
              <a:rect l="textAreaLeft" t="textAreaTop" r="textAreaRight" b="textAreaBottom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FAUSans Office"/>
                <a:ea typeface="DejaVu Sans"/>
              </a:endParaRPr>
            </a:p>
          </p:txBody>
        </p:sp>
      </p:grpSp>
      <p:pic>
        <p:nvPicPr>
          <p:cNvPr id="729" name="Grafik 116" descr=""/>
          <p:cNvPicPr/>
          <p:nvPr/>
        </p:nvPicPr>
        <p:blipFill>
          <a:blip r:embed="rId2"/>
          <a:stretch/>
        </p:blipFill>
        <p:spPr>
          <a:xfrm>
            <a:off x="8236080" y="398520"/>
            <a:ext cx="1618560" cy="429840"/>
          </a:xfrm>
          <a:prstGeom prst="rect">
            <a:avLst/>
          </a:prstGeom>
          <a:ln w="0">
            <a:noFill/>
          </a:ln>
        </p:spPr>
      </p:pic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" name="Bildplatzhalter 13" descr="Ein Bild, das Text, Geschirr enthält.&#10;&#10;Automatisch generierte Beschreibung"/>
          <p:cNvPicPr/>
          <p:nvPr/>
        </p:nvPicPr>
        <p:blipFill>
          <a:blip r:embed="rId1"/>
          <a:srcRect l="0" t="11875" r="0" b="11875"/>
          <a:stretch/>
        </p:blipFill>
        <p:spPr>
          <a:xfrm>
            <a:off x="0" y="1628640"/>
            <a:ext cx="12191400" cy="5228640"/>
          </a:xfrm>
          <a:prstGeom prst="rect">
            <a:avLst/>
          </a:prstGeom>
          <a:ln w="0">
            <a:noFill/>
          </a:ln>
        </p:spPr>
      </p:pic>
      <p:sp>
        <p:nvSpPr>
          <p:cNvPr id="769" name="PlaceHolder 1"/>
          <p:cNvSpPr>
            <a:spLocks noGrp="1"/>
          </p:cNvSpPr>
          <p:nvPr>
            <p:ph/>
          </p:nvPr>
        </p:nvSpPr>
        <p:spPr>
          <a:xfrm>
            <a:off x="0" y="1628640"/>
            <a:ext cx="12191400" cy="5228640"/>
          </a:xfrm>
          <a:prstGeom prst="rect">
            <a:avLst/>
          </a:prstGeom>
          <a:gradFill rotWithShape="0">
            <a:gsLst>
              <a:gs pos="0">
                <a:srgbClr val="8c9fb1"/>
              </a:gs>
              <a:gs pos="100000">
                <a:srgbClr val="8c9fb1">
                  <a:alpha val="20000"/>
                </a:srgbClr>
              </a:gs>
            </a:gsLst>
            <a:lin ang="5400000"/>
          </a:gradFill>
          <a:ln w="0">
            <a:noFill/>
          </a:ln>
        </p:spPr>
        <p:txBody>
          <a:bodyPr lIns="540000" rIns="0" tIns="1188000" bIns="0" anchor="ctr">
            <a:noAutofit/>
          </a:bodyPr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FAUSans Office"/>
              </a:rPr>
              <a:t>A Federated Secure Data Infrastructure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 type="title"/>
          </p:nvPr>
        </p:nvSpPr>
        <p:spPr>
          <a:xfrm>
            <a:off x="520200" y="2913840"/>
            <a:ext cx="3822840" cy="10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en-US" sz="6600" spc="-1" strike="noStrike">
                <a:solidFill>
                  <a:srgbClr val="ffffff"/>
                </a:solidFill>
                <a:latin typeface="FAUSans Office"/>
              </a:rPr>
              <a:t>Gaia-X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dt" idx="19"/>
          </p:nvPr>
        </p:nvSpPr>
        <p:spPr>
          <a:xfrm>
            <a:off x="10417320" y="6634800"/>
            <a:ext cx="84888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082098-1CAC-4B24-B461-3D38DAD8E346}" type="datetime3">
              <a:rPr b="0" lang="en-US" sz="800" spc="-1" strike="noStrike">
                <a:solidFill>
                  <a:srgbClr val="000000"/>
                </a:solidFill>
                <a:latin typeface="FAUSans Office"/>
              </a:rPr>
              <a:t>January 29, 2024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2" name="PlaceHolder 2"/>
          <p:cNvSpPr>
            <a:spLocks noGrp="1"/>
          </p:cNvSpPr>
          <p:nvPr>
            <p:ph type="ftr" idx="20"/>
          </p:nvPr>
        </p:nvSpPr>
        <p:spPr>
          <a:xfrm>
            <a:off x="518400" y="6634800"/>
            <a:ext cx="546912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FAUSans Office"/>
              </a:rPr>
              <a:t>Technische Fakultät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3" name="PlaceHolder 3"/>
          <p:cNvSpPr>
            <a:spLocks noGrp="1"/>
          </p:cNvSpPr>
          <p:nvPr>
            <p:ph type="sldNum" idx="21"/>
          </p:nvPr>
        </p:nvSpPr>
        <p:spPr>
          <a:xfrm>
            <a:off x="11482200" y="6634800"/>
            <a:ext cx="19332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823182-B78C-4EB8-B387-CE00A8B7092E}" type="slidenum">
              <a:rPr b="0" lang="en-US" sz="800" spc="-1" strike="noStrike">
                <a:solidFill>
                  <a:srgbClr val="000000"/>
                </a:solidFill>
                <a:latin typeface="FAUSans Office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4" name="PlaceHolder 4"/>
          <p:cNvSpPr>
            <a:spLocks noGrp="1"/>
          </p:cNvSpPr>
          <p:nvPr>
            <p:ph/>
          </p:nvPr>
        </p:nvSpPr>
        <p:spPr>
          <a:xfrm>
            <a:off x="948240" y="2354760"/>
            <a:ext cx="5039280" cy="28044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FAUSans Office"/>
              </a:rPr>
              <a:t>Who is behind Gaia-X?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5"/>
          <p:cNvSpPr>
            <a:spLocks noGrp="1"/>
          </p:cNvSpPr>
          <p:nvPr>
            <p:ph/>
          </p:nvPr>
        </p:nvSpPr>
        <p:spPr>
          <a:xfrm>
            <a:off x="518400" y="2354760"/>
            <a:ext cx="320040" cy="2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8c9fb1"/>
                </a:solidFill>
                <a:latin typeface="FAUSans Office"/>
              </a:rPr>
              <a:t>02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PlaceHolder 6"/>
          <p:cNvSpPr>
            <a:spLocks noGrp="1"/>
          </p:cNvSpPr>
          <p:nvPr>
            <p:ph/>
          </p:nvPr>
        </p:nvSpPr>
        <p:spPr>
          <a:xfrm>
            <a:off x="948240" y="4525200"/>
            <a:ext cx="5039280" cy="28044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FAUSans Office"/>
              </a:rPr>
              <a:t>Limitations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PlaceHolder 7"/>
          <p:cNvSpPr>
            <a:spLocks noGrp="1"/>
          </p:cNvSpPr>
          <p:nvPr>
            <p:ph/>
          </p:nvPr>
        </p:nvSpPr>
        <p:spPr>
          <a:xfrm>
            <a:off x="518400" y="4525200"/>
            <a:ext cx="320040" cy="2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8c9fb1"/>
                </a:solidFill>
                <a:latin typeface="FAUSans Office"/>
              </a:rPr>
              <a:t>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PlaceHolder 8"/>
          <p:cNvSpPr>
            <a:spLocks noGrp="1"/>
          </p:cNvSpPr>
          <p:nvPr>
            <p:ph/>
          </p:nvPr>
        </p:nvSpPr>
        <p:spPr>
          <a:xfrm>
            <a:off x="948240" y="3078360"/>
            <a:ext cx="5039280" cy="28044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FAUSans Office"/>
              </a:rPr>
              <a:t>How does it work?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9"/>
          <p:cNvSpPr>
            <a:spLocks noGrp="1"/>
          </p:cNvSpPr>
          <p:nvPr>
            <p:ph/>
          </p:nvPr>
        </p:nvSpPr>
        <p:spPr>
          <a:xfrm>
            <a:off x="518400" y="3078360"/>
            <a:ext cx="320040" cy="2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8c9fb1"/>
                </a:solidFill>
                <a:latin typeface="FAUSans Office"/>
              </a:rPr>
              <a:t>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0" name="PlaceHolder 10"/>
          <p:cNvSpPr>
            <a:spLocks noGrp="1"/>
          </p:cNvSpPr>
          <p:nvPr>
            <p:ph/>
          </p:nvPr>
        </p:nvSpPr>
        <p:spPr>
          <a:xfrm>
            <a:off x="948240" y="3801960"/>
            <a:ext cx="5039280" cy="28044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FAUSans Office"/>
              </a:rPr>
              <a:t>Benefits of Adoption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11"/>
          <p:cNvSpPr>
            <a:spLocks noGrp="1"/>
          </p:cNvSpPr>
          <p:nvPr>
            <p:ph/>
          </p:nvPr>
        </p:nvSpPr>
        <p:spPr>
          <a:xfrm>
            <a:off x="518400" y="3801960"/>
            <a:ext cx="320040" cy="2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8c9fb1"/>
                </a:solidFill>
                <a:latin typeface="FAUSans Office"/>
              </a:rPr>
              <a:t>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PlaceHolder 12"/>
          <p:cNvSpPr>
            <a:spLocks noGrp="1"/>
          </p:cNvSpPr>
          <p:nvPr>
            <p:ph/>
          </p:nvPr>
        </p:nvSpPr>
        <p:spPr>
          <a:xfrm>
            <a:off x="948240" y="1631160"/>
            <a:ext cx="5039280" cy="28044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FAUSans Office"/>
              </a:rPr>
              <a:t>What is Gaia-X?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13"/>
          <p:cNvSpPr>
            <a:spLocks noGrp="1"/>
          </p:cNvSpPr>
          <p:nvPr>
            <p:ph/>
          </p:nvPr>
        </p:nvSpPr>
        <p:spPr>
          <a:xfrm>
            <a:off x="518400" y="1631160"/>
            <a:ext cx="320040" cy="2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8c9fb1"/>
                </a:solidFill>
                <a:latin typeface="FAUSans Office"/>
              </a:rPr>
              <a:t>01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4" name="PlaceHolder 14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600" cy="3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accent3"/>
                </a:solidFill>
                <a:latin typeface="FAUSans Office"/>
              </a:rPr>
              <a:t>Table of Contents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5" name="" descr=""/>
          <p:cNvPicPr/>
          <p:nvPr/>
        </p:nvPicPr>
        <p:blipFill>
          <a:blip r:embed="rId1"/>
          <a:stretch/>
        </p:blipFill>
        <p:spPr>
          <a:xfrm>
            <a:off x="5257800" y="1631160"/>
            <a:ext cx="6400440" cy="445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dt" idx="22"/>
          </p:nvPr>
        </p:nvSpPr>
        <p:spPr>
          <a:xfrm>
            <a:off x="10417320" y="6634800"/>
            <a:ext cx="84888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EF118B-A1B1-4CCF-96F7-435F22E98597}" type="datetime3">
              <a:rPr b="0" lang="en-US" sz="800" spc="-1" strike="noStrike">
                <a:solidFill>
                  <a:srgbClr val="000000"/>
                </a:solidFill>
                <a:latin typeface="FAUSans Office"/>
              </a:rPr>
              <a:t>January 29, 2024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 type="ftr" idx="23"/>
          </p:nvPr>
        </p:nvSpPr>
        <p:spPr>
          <a:xfrm>
            <a:off x="518400" y="6634800"/>
            <a:ext cx="546912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FAUSans Office"/>
              </a:rPr>
              <a:t>Technische Fakultät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8" name="PlaceHolder 3"/>
          <p:cNvSpPr>
            <a:spLocks noGrp="1"/>
          </p:cNvSpPr>
          <p:nvPr>
            <p:ph type="sldNum" idx="24"/>
          </p:nvPr>
        </p:nvSpPr>
        <p:spPr>
          <a:xfrm>
            <a:off x="11482200" y="6634800"/>
            <a:ext cx="19332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E72693-735E-4D05-9EBB-422EE0899150}" type="slidenum">
              <a:rPr b="0" lang="en-US" sz="800" spc="-1" strike="noStrike">
                <a:solidFill>
                  <a:srgbClr val="000000"/>
                </a:solidFill>
                <a:latin typeface="FAUSans Office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9" name="PlaceHolder 4"/>
          <p:cNvSpPr>
            <a:spLocks noGrp="1"/>
          </p:cNvSpPr>
          <p:nvPr>
            <p:ph/>
          </p:nvPr>
        </p:nvSpPr>
        <p:spPr>
          <a:xfrm>
            <a:off x="518400" y="1631160"/>
            <a:ext cx="11157120" cy="456876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rmAutofit/>
          </a:bodyPr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FAUSans Office"/>
              </a:rPr>
              <a:t>An initiative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FAUSans Office"/>
              </a:rPr>
              <a:t>Gaia-X has a vision of decentralized ecosystems consisting of data providers and data consumers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FAUSans Office"/>
              </a:rPr>
              <a:t>Secure, trustworthy environment (based on strong cryptographic standards)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FAUSans Office"/>
              </a:rPr>
              <a:t>Open catalogues of service offerings (cloud providers, datasets, etc…)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FAUSans Office"/>
              </a:rPr>
              <a:t>Digital governance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FAUSans Office"/>
              </a:rPr>
              <a:t>Compliance with data protection laws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FAUSans Office"/>
              </a:rPr>
              <a:t>Transparence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FAUSans Office"/>
              </a:rPr>
              <a:t>Interoperability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0" name="PlaceHolder 5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600" cy="3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accent3"/>
                </a:solidFill>
                <a:latin typeface="FAUSans Office"/>
              </a:rPr>
              <a:t>What is Gaia-X?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dt" idx="25"/>
          </p:nvPr>
        </p:nvSpPr>
        <p:spPr>
          <a:xfrm>
            <a:off x="10417320" y="6634800"/>
            <a:ext cx="84888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FB3911-B63D-460B-9588-250113B40F6C}" type="datetime3">
              <a:rPr b="0" lang="en-US" sz="800" spc="-1" strike="noStrike">
                <a:solidFill>
                  <a:srgbClr val="000000"/>
                </a:solidFill>
                <a:latin typeface="FAUSans Office"/>
              </a:rPr>
              <a:t>January 29, 2024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2" name="PlaceHolder 2"/>
          <p:cNvSpPr>
            <a:spLocks noGrp="1"/>
          </p:cNvSpPr>
          <p:nvPr>
            <p:ph type="ftr" idx="26"/>
          </p:nvPr>
        </p:nvSpPr>
        <p:spPr>
          <a:xfrm>
            <a:off x="518400" y="6634800"/>
            <a:ext cx="546912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FAUSans Office"/>
              </a:rPr>
              <a:t>Technische Fakultät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3" name="PlaceHolder 3"/>
          <p:cNvSpPr>
            <a:spLocks noGrp="1"/>
          </p:cNvSpPr>
          <p:nvPr>
            <p:ph type="sldNum" idx="27"/>
          </p:nvPr>
        </p:nvSpPr>
        <p:spPr>
          <a:xfrm>
            <a:off x="11482200" y="6634800"/>
            <a:ext cx="19332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A5C40B-726A-432B-ACD4-93E57346B837}" type="slidenum">
              <a:rPr b="0" lang="en-US" sz="800" spc="-1" strike="noStrike">
                <a:solidFill>
                  <a:srgbClr val="000000"/>
                </a:solidFill>
                <a:latin typeface="FAUSans Office"/>
              </a:rPr>
              <a:t>3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4" name="PlaceHolder 4"/>
          <p:cNvSpPr>
            <a:spLocks noGrp="1"/>
          </p:cNvSpPr>
          <p:nvPr>
            <p:ph/>
          </p:nvPr>
        </p:nvSpPr>
        <p:spPr>
          <a:xfrm>
            <a:off x="518400" y="3054600"/>
            <a:ext cx="5469120" cy="368532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FAUSans Office"/>
              </a:rPr>
              <a:t>At the time of founding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Registered in January 2021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22 companies and organizations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French and German industry leaders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Siemens, SAP, BMW, Deutsche Telekom, …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Orange, Atos, OVHcloud, ...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PlaceHolder 5"/>
          <p:cNvSpPr>
            <a:spLocks noGrp="1"/>
          </p:cNvSpPr>
          <p:nvPr>
            <p:ph/>
          </p:nvPr>
        </p:nvSpPr>
        <p:spPr>
          <a:xfrm>
            <a:off x="6206400" y="3054600"/>
            <a:ext cx="5469120" cy="368532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FAUSans Office"/>
              </a:rPr>
              <a:t>Currently (January 2024)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350+ members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1800+ contributors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Workshops, talks, ...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Companies, startups, research institutions, ...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6" name="PlaceHolder 6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600" cy="3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accent3"/>
                </a:solidFill>
                <a:latin typeface="FAUSans Office"/>
              </a:rPr>
              <a:t>Who is behind Gaia-X?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PlaceHolder 7"/>
          <p:cNvSpPr>
            <a:spLocks noGrp="1"/>
          </p:cNvSpPr>
          <p:nvPr>
            <p:ph/>
          </p:nvPr>
        </p:nvSpPr>
        <p:spPr>
          <a:xfrm>
            <a:off x="517680" y="687240"/>
            <a:ext cx="6844680" cy="24840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accent3"/>
                </a:solidFill>
                <a:latin typeface="FAUSans Office"/>
              </a:rPr>
              <a:t>Gaia-X European Association for Data and Cloud AISBL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Textplatzhalter 1"/>
          <p:cNvSpPr/>
          <p:nvPr/>
        </p:nvSpPr>
        <p:spPr>
          <a:xfrm>
            <a:off x="457200" y="1143000"/>
            <a:ext cx="10743840" cy="167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360000" tIns="0" bIns="0" anchor="t">
            <a:noAutofit/>
          </a:bodyPr>
          <a:p>
            <a:pPr>
              <a:lnSpc>
                <a:spcPct val="110000"/>
              </a:lnSpc>
              <a:spcAft>
                <a:spcPts val="1199"/>
              </a:spcAft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International non-profit organization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Registered in Belgium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Privately funded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Aft>
                <a:spcPts val="1199"/>
              </a:spcAft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dt" idx="28"/>
          </p:nvPr>
        </p:nvSpPr>
        <p:spPr>
          <a:xfrm>
            <a:off x="10417320" y="6634800"/>
            <a:ext cx="84888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9C0F60-AA69-4F6D-AF42-B96B683BCFDB}" type="datetime3">
              <a:rPr b="0" lang="en-US" sz="800" spc="-1" strike="noStrike">
                <a:solidFill>
                  <a:srgbClr val="000000"/>
                </a:solidFill>
                <a:latin typeface="FAUSans Office"/>
              </a:rPr>
              <a:t>January 29, 2024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0" name="PlaceHolder 2"/>
          <p:cNvSpPr>
            <a:spLocks noGrp="1"/>
          </p:cNvSpPr>
          <p:nvPr>
            <p:ph type="ftr" idx="29"/>
          </p:nvPr>
        </p:nvSpPr>
        <p:spPr>
          <a:xfrm>
            <a:off x="518400" y="6634800"/>
            <a:ext cx="546912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FAUSans Office"/>
              </a:rPr>
              <a:t>Technische Fakultät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1" name="PlaceHolder 3"/>
          <p:cNvSpPr>
            <a:spLocks noGrp="1"/>
          </p:cNvSpPr>
          <p:nvPr>
            <p:ph type="sldNum" idx="30"/>
          </p:nvPr>
        </p:nvSpPr>
        <p:spPr>
          <a:xfrm>
            <a:off x="11482200" y="6634800"/>
            <a:ext cx="19332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83122A-98E6-4286-BEFD-6CA2288EBFB1}" type="slidenum">
              <a:rPr b="0" lang="en-US" sz="800" spc="-1" strike="noStrike">
                <a:solidFill>
                  <a:srgbClr val="000000"/>
                </a:solidFill>
                <a:latin typeface="FAUSans Office"/>
              </a:rPr>
              <a:t>3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2" name="PlaceHolder 4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600" cy="3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accent3"/>
                </a:solidFill>
                <a:latin typeface="FAUSans Office"/>
              </a:rPr>
              <a:t>How does it work?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PlaceHolder 5"/>
          <p:cNvSpPr>
            <a:spLocks noGrp="1"/>
          </p:cNvSpPr>
          <p:nvPr>
            <p:ph/>
          </p:nvPr>
        </p:nvSpPr>
        <p:spPr>
          <a:xfrm>
            <a:off x="518400" y="1631160"/>
            <a:ext cx="3567960" cy="456876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FAUSans Office"/>
              </a:rPr>
              <a:t>Compliance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Gaia-X releases documents containing policies, Service Provider should comply with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Policies ensure safe data handling, transparent contracts, …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Policy compliance through agreement with T&amp;C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Compliance is self-declared or verified through 2nd or 3rd parties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Identity can be revoked upon breach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PlaceHolder 6"/>
          <p:cNvSpPr>
            <a:spLocks noGrp="1"/>
          </p:cNvSpPr>
          <p:nvPr>
            <p:ph/>
          </p:nvPr>
        </p:nvSpPr>
        <p:spPr>
          <a:xfrm>
            <a:off x="8107200" y="1631160"/>
            <a:ext cx="3567960" cy="456876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FAUSans Office"/>
              </a:rPr>
              <a:t>Data Federation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Data can be shared or exchanged among participants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Machine and human readable contracts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Legally binding (optional)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Secure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Contract negotiation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Logging of usage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PlaceHolder 7"/>
          <p:cNvSpPr>
            <a:spLocks noGrp="1"/>
          </p:cNvSpPr>
          <p:nvPr>
            <p:ph/>
          </p:nvPr>
        </p:nvSpPr>
        <p:spPr>
          <a:xfrm>
            <a:off x="4312800" y="1631160"/>
            <a:ext cx="3567960" cy="456876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FAUSans Office"/>
              </a:rPr>
              <a:t>Authenticity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Use of trusted parties (Trust Anchors) for identity validation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Digital signatures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Open registries (of Trust Anchors)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All claims are digitally signed (Provider Description, Service Offering, …)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Claims can be mutually verified among all parties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Identities based on digital certificates (eIdas, etc...)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dt" idx="31"/>
          </p:nvPr>
        </p:nvSpPr>
        <p:spPr>
          <a:xfrm>
            <a:off x="10417320" y="6634800"/>
            <a:ext cx="84888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018F75-E1BA-4014-A7E8-9236C1B95C7F}" type="datetime3">
              <a:rPr b="0" lang="en-US" sz="800" spc="-1" strike="noStrike">
                <a:solidFill>
                  <a:srgbClr val="000000"/>
                </a:solidFill>
                <a:latin typeface="FAUSans Office"/>
              </a:rPr>
              <a:t>January 29, 2024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7" name="PlaceHolder 2"/>
          <p:cNvSpPr>
            <a:spLocks noGrp="1"/>
          </p:cNvSpPr>
          <p:nvPr>
            <p:ph type="ftr" idx="32"/>
          </p:nvPr>
        </p:nvSpPr>
        <p:spPr>
          <a:xfrm>
            <a:off x="518400" y="6634800"/>
            <a:ext cx="546912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FAUSans Office"/>
              </a:rPr>
              <a:t>Technische Fakultät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 type="sldNum" idx="33"/>
          </p:nvPr>
        </p:nvSpPr>
        <p:spPr>
          <a:xfrm>
            <a:off x="11482200" y="6634800"/>
            <a:ext cx="19332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F4C857A-F5D4-4967-B35A-22ED40373C93}" type="slidenum">
              <a:rPr b="0" lang="en-US" sz="800" spc="-1" strike="noStrike">
                <a:solidFill>
                  <a:srgbClr val="000000"/>
                </a:solidFill>
                <a:latin typeface="FAUSans Office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9" name="PlaceHolder 4"/>
          <p:cNvSpPr>
            <a:spLocks noGrp="1"/>
          </p:cNvSpPr>
          <p:nvPr>
            <p:ph/>
          </p:nvPr>
        </p:nvSpPr>
        <p:spPr>
          <a:xfrm>
            <a:off x="518400" y="1631160"/>
            <a:ext cx="5469120" cy="456876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FAUSans Office"/>
              </a:rPr>
              <a:t>As a service provider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Findable service (public catalogues)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Compliance with EU laws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Trusted and secure environment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Use of open-source tooling (e.g. data use logging)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Customizable (contracts, policies)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Secure data handling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0" name="PlaceHolder 5"/>
          <p:cNvSpPr>
            <a:spLocks noGrp="1"/>
          </p:cNvSpPr>
          <p:nvPr>
            <p:ph/>
          </p:nvPr>
        </p:nvSpPr>
        <p:spPr>
          <a:xfrm>
            <a:off x="6206400" y="1631160"/>
            <a:ext cx="5469120" cy="456876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FAUSans Office"/>
              </a:rPr>
              <a:t>As a service consumer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Increases confidence of service providers complying with regulations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Trusted and secure environment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Catalogue of providers and services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AUSans Office"/>
              </a:rPr>
              <a:t>Interoperability (unified interfaces)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6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600" cy="3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accent3"/>
                </a:solidFill>
                <a:latin typeface="FAUSans Office"/>
              </a:rPr>
              <a:t>Benefits of adoption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2" name="PlaceHolder 7"/>
          <p:cNvSpPr>
            <a:spLocks noGrp="1"/>
          </p:cNvSpPr>
          <p:nvPr>
            <p:ph/>
          </p:nvPr>
        </p:nvSpPr>
        <p:spPr>
          <a:xfrm>
            <a:off x="517680" y="687240"/>
            <a:ext cx="6844680" cy="24840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accent3"/>
                </a:solidFill>
                <a:latin typeface="FAUSans Office"/>
              </a:rPr>
              <a:t>Why bother?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dt" idx="34"/>
          </p:nvPr>
        </p:nvSpPr>
        <p:spPr>
          <a:xfrm>
            <a:off x="10417320" y="6634800"/>
            <a:ext cx="84888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1D5A51-862F-46CC-8960-FF9F4AF1D2AD}" type="datetime3">
              <a:rPr b="0" lang="en-US" sz="800" spc="-1" strike="noStrike">
                <a:solidFill>
                  <a:srgbClr val="000000"/>
                </a:solidFill>
                <a:latin typeface="FAUSans Office"/>
              </a:rPr>
              <a:t>January 29, 2024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4" name="PlaceHolder 2"/>
          <p:cNvSpPr>
            <a:spLocks noGrp="1"/>
          </p:cNvSpPr>
          <p:nvPr>
            <p:ph type="ftr" idx="35"/>
          </p:nvPr>
        </p:nvSpPr>
        <p:spPr>
          <a:xfrm>
            <a:off x="518400" y="6634800"/>
            <a:ext cx="546912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FAUSans Office"/>
              </a:rPr>
              <a:t>Technische Fakultät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5" name="PlaceHolder 3"/>
          <p:cNvSpPr>
            <a:spLocks noGrp="1"/>
          </p:cNvSpPr>
          <p:nvPr>
            <p:ph type="sldNum" idx="36"/>
          </p:nvPr>
        </p:nvSpPr>
        <p:spPr>
          <a:xfrm>
            <a:off x="11482200" y="6634800"/>
            <a:ext cx="19332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rgbClr val="000000"/>
                </a:solidFill>
                <a:latin typeface="FAUSans Offic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8E8DE4-A20D-4F1F-A969-BBBEF116E284}" type="slidenum">
              <a:rPr b="0" lang="en-US" sz="800" spc="-1" strike="noStrike">
                <a:solidFill>
                  <a:srgbClr val="000000"/>
                </a:solidFill>
                <a:latin typeface="FAUSans Office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6" name="PlaceHolder 4"/>
          <p:cNvSpPr>
            <a:spLocks noGrp="1"/>
          </p:cNvSpPr>
          <p:nvPr>
            <p:ph/>
          </p:nvPr>
        </p:nvSpPr>
        <p:spPr>
          <a:xfrm>
            <a:off x="518400" y="1631160"/>
            <a:ext cx="11157120" cy="456876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rmAutofit/>
          </a:bodyPr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FAUSans Office"/>
              </a:rPr>
              <a:t>An initiative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FAUSans Office"/>
              </a:rPr>
              <a:t>The initiative deliverables (policies, service, registries, software) are still in active development and some features are missing or may change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FAUSans Office"/>
              </a:rPr>
              <a:t>Documents may contain redundancies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FAUSans Office"/>
              </a:rPr>
              <a:t>Intellectual Property Protection (missing feature)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FAUSans Office"/>
              </a:rPr>
              <a:t>Standards may change (designed to be in extendable way)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FAUSans Office"/>
              </a:rPr>
              <a:t>Compliance is valid up to 12 months after a new document is released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7" name="PlaceHolder 5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600" cy="3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accent3"/>
                </a:solidFill>
                <a:latin typeface="FAUSans Office"/>
              </a:rPr>
              <a:t>Limitations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8" name="Bildplatzhalter 8" descr="Ein Bild, das Text, Geschirr enthält.&#10;&#10;Automatisch generierte Beschreibung"/>
          <p:cNvPicPr/>
          <p:nvPr/>
        </p:nvPicPr>
        <p:blipFill>
          <a:blip r:embed="rId1"/>
          <a:srcRect l="0" t="11875" r="0" b="11875"/>
          <a:stretch/>
        </p:blipFill>
        <p:spPr>
          <a:xfrm>
            <a:off x="0" y="1628640"/>
            <a:ext cx="12191400" cy="5228640"/>
          </a:xfrm>
          <a:prstGeom prst="rect">
            <a:avLst/>
          </a:prstGeom>
          <a:ln w="0">
            <a:noFill/>
          </a:ln>
        </p:spPr>
      </p:pic>
      <p:sp>
        <p:nvSpPr>
          <p:cNvPr id="819" name="PlaceHolder 1"/>
          <p:cNvSpPr>
            <a:spLocks noGrp="1"/>
          </p:cNvSpPr>
          <p:nvPr>
            <p:ph/>
          </p:nvPr>
        </p:nvSpPr>
        <p:spPr>
          <a:xfrm>
            <a:off x="0" y="1628640"/>
            <a:ext cx="12191400" cy="5228640"/>
          </a:xfrm>
          <a:prstGeom prst="rect">
            <a:avLst/>
          </a:prstGeom>
          <a:gradFill rotWithShape="0">
            <a:gsLst>
              <a:gs pos="0">
                <a:srgbClr val="8c9fb1"/>
              </a:gs>
              <a:gs pos="100000">
                <a:srgbClr val="8c9fb1">
                  <a:alpha val="20000"/>
                </a:srgbClr>
              </a:gs>
            </a:gsLst>
            <a:lin ang="5400000"/>
          </a:gradFill>
          <a:ln w="0">
            <a:noFill/>
          </a:ln>
        </p:spPr>
        <p:txBody>
          <a:bodyPr lIns="540000" rIns="0" tIns="1188000" bIns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0" name="PlaceHolder 2"/>
          <p:cNvSpPr>
            <a:spLocks noGrp="1"/>
          </p:cNvSpPr>
          <p:nvPr>
            <p:ph/>
          </p:nvPr>
        </p:nvSpPr>
        <p:spPr>
          <a:xfrm>
            <a:off x="518400" y="2648160"/>
            <a:ext cx="11157120" cy="156132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ctr">
            <a:noAutofit/>
          </a:bodyPr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US" sz="4800" spc="-1" strike="noStrike">
                <a:solidFill>
                  <a:srgbClr val="ffffff"/>
                </a:solidFill>
                <a:latin typeface="FAUSans Office"/>
              </a:rPr>
              <a:t>Thank you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US" sz="4800" spc="-1" strike="noStrike">
                <a:solidFill>
                  <a:srgbClr val="ffffff"/>
                </a:solidFill>
                <a:latin typeface="FAUSans Office"/>
              </a:rPr>
              <a:t>for your attention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FAU - Technische Fakultät">
  <a:themeElements>
    <a:clrScheme name="FAU - Grau">
      <a:dk1>
        <a:srgbClr val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FAU - Technische Fakultät">
  <a:themeElements>
    <a:clrScheme name="FAU - Grau">
      <a:dk1>
        <a:srgbClr val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FAU - Technische Fakultät">
  <a:themeElements>
    <a:clrScheme name="FAU - Grau">
      <a:dk1>
        <a:srgbClr val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FAU - Technische Fakultät">
  <a:themeElements>
    <a:clrScheme name="FAU - Grau">
      <a:dk1>
        <a:srgbClr val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FAU - Technische Fakultät">
  <a:themeElements>
    <a:clrScheme name="FAU - Grau">
      <a:dk1>
        <a:srgbClr val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FAU - Technische Fakultät">
  <a:themeElements>
    <a:clrScheme name="FAU - Grau">
      <a:dk1>
        <a:srgbClr val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6863FC6FCA78F429DF58ECE57C3B121" ma:contentTypeVersion="4" ma:contentTypeDescription="Ein neues Dokument erstellen." ma:contentTypeScope="" ma:versionID="95f893d7bedb9d69187f7e1c60a79085">
  <xsd:schema xmlns:xsd="http://www.w3.org/2001/XMLSchema" xmlns:xs="http://www.w3.org/2001/XMLSchema" xmlns:p="http://schemas.microsoft.com/office/2006/metadata/properties" xmlns:ns2="09ce2a97-6e37-4c76-8c57-bad96c7e138c" targetNamespace="http://schemas.microsoft.com/office/2006/metadata/properties" ma:root="true" ma:fieldsID="bd61b97549323f9fc7355e7374928fe2" ns2:_="">
    <xsd:import namespace="09ce2a97-6e37-4c76-8c57-bad96c7e13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ce2a97-6e37-4c76-8c57-bad96c7e13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1A7FE3-81F7-4596-A188-3EE8D4188E1F}">
  <ds:schemaRefs>
    <ds:schemaRef ds:uri="484bbf3a-33cc-4cbe-8ce2-0ccc6fd65326"/>
    <ds:schemaRef ds:uri="fb85ab14-7e8c-4c52-9b70-946b4c29b10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3CA64AF-1BA2-47A6-821F-FB4C3B04B9B0}"/>
</file>

<file path=customXml/itemProps3.xml><?xml version="1.0" encoding="utf-8"?>
<ds:datastoreItem xmlns:ds="http://schemas.openxmlformats.org/officeDocument/2006/customXml" ds:itemID="{E457329C-FB5F-4A4D-B331-82D30E9A7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Application>LibreOffice/7.5.9.2$MacOSX_AARCH64 LibreOffice_project/cdeefe45c17511d326101eed8008ac4092f278a9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2021-11-18T07:49:57Z</dcterms:created>
  <dc:creator>Julia Gutschmidt</dc:creator>
  <dc:description/>
  <dc:language>en-US</dc:language>
  <cp:lastModifiedBy/>
  <dcterms:modified xsi:type="dcterms:W3CDTF">2024-01-25T11:57:40Z</dcterms:modified>
  <cp:revision>5</cp:revision>
  <dc:subject/>
  <dc:title>Willkommen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0x01010096863FC6FCA78F429DF58ECE57C3B121</vt:lpwstr>
  </property>
  <property fmtid="{D5CDD505-2E9C-101B-9397-08002B2CF9AE}" pid="3" name="PresentationFormat">
    <vt:lpwstr>Widescreen</vt:lpwstr>
  </property>
  <property fmtid="{D5CDD505-2E9C-101B-9397-08002B2CF9AE}" pid="4" name="Slides">
    <vt:i4>26</vt:i4>
  </property>
</Properties>
</file>