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39" r:id="rId7"/>
  </p:sldMasterIdLst>
  <p:sldIdLst>
    <p:sldId id="256" r:id="rId8"/>
    <p:sldId id="257" r:id="rId9"/>
    <p:sldId id="259" r:id="rId10"/>
    <p:sldId id="268" r:id="rId11"/>
    <p:sldId id="260" r:id="rId12"/>
    <p:sldId id="266" r:id="rId13"/>
    <p:sldId id="267" r:id="rId14"/>
    <p:sldId id="261" r:id="rId15"/>
    <p:sldId id="269" r:id="rId16"/>
    <p:sldId id="263" r:id="rId17"/>
  </p:sldIdLst>
  <p:sldSz cx="12192000" cy="6858000"/>
  <p:notesSz cx="7559675" cy="10691813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0"/>
    <p:restoredTop sz="94694"/>
  </p:normalViewPr>
  <p:slideViewPr>
    <p:cSldViewPr snapToGrid="0">
      <p:cViewPr varScale="1">
        <p:scale>
          <a:sx n="121" d="100"/>
          <a:sy n="121" d="100"/>
        </p:scale>
        <p:origin x="10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2BC9CB-CB26-4EDC-B215-FFE966E8F99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55C086B-2CA0-43C1-992B-ACF226436D1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0EF3FB-FB27-473A-83E7-2B8DBAE39C2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659A172-1C66-4154-8ED6-22F81163398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DE7FC82-7046-4369-86CE-52C3EDCD2F2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910F78E-80D8-49D9-9548-5903B6498CE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3A4FC2-BFE1-4BB1-9EE0-0138469C051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67F525D-EE86-4F21-B78B-E8F8324321C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F09A4F7-5352-473A-9B93-083AC82A32C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42AFAB-F85F-432C-A87F-EF6FCFC978C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3D050A-DD01-4BF6-9FAA-800E64E3F64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DCE9FD-BADA-48C9-84B4-D00C701D429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D49E28C-8CB8-47D1-B518-F74B30F344A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2CB10A1-3F7C-4BE8-99FB-FD029342C3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3BE0102-12C1-4A6E-8B14-E7559F7A581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14033FF-EF8C-440D-A001-0A99305EF97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D02C3C0-74FC-40F0-B8BC-E86B39184A5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A31808-D096-4714-93A9-B469D5AA843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53FFF60-D9FB-46E3-8B0C-BB6788DEC2E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95B5CAB-7214-4B8E-9F36-57B54B497F1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5B139EF-EF63-458C-80D5-FB2FE1FF2B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CD39C9-E3C0-49F2-8385-4093777B2A1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9D590B8-E9BE-4439-9A5C-62D165140BE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FC06AD-7927-4A31-BA01-4764DCF486A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DAD2825-79F0-4335-9C2D-803D5EA45C7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AB759CF-794F-4D98-98E6-DA5CEAC5DAD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086AC86-E3EB-4A21-8CAD-52B5E4DBBBB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1D29958-F87F-40D2-805B-8D6C42CA8A4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2D7C59E-24E1-440B-9FA5-EEA865C0F9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5C918CD-EEEA-4302-85E0-B3E86852D1E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D6CA74B-F396-42CE-BBDB-7C774659975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4049D1A-4391-4E97-A033-A82DF54F593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9BB6AD2-67A2-4565-A8F5-2594FAE3B46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65EE218-516B-43A4-94EC-B38B851C8E6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B0DCCBF-E84F-4658-A79F-242218CEFE1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5342249-1056-4614-A44E-58025C78F3F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B208DFC-04BE-4D39-96B2-8C68014ABCD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095D7FA-67A7-49B6-B1FE-359F5A27923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94667DB-8433-4F8D-AE1F-A0DF44AFDBB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C0AAF3A-263A-4300-A2B3-8D5051ECCEC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BE42B50-9241-495A-BEBF-0136104BCD2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2B27BE2-4F9F-4EB2-9CC3-CE5033B79E3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1BBE7DE-5788-43D6-B66E-D9DCBB56E8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5559C62-1583-4ABB-B98D-05482B7B02D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A456489-9DDC-460E-BE94-33163C3A81E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6ECF3B-952A-4EA7-82B1-463BC21B816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8A247F4-5E7E-49B4-B5D3-FBD8E0796D5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B8980A4-0CB4-4CDE-A096-1FAAA58778D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546618A2-A69A-4470-A508-AC4AA783E68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77F8DE2-9340-406B-9926-5C91E2EC0A7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517A4566-2E49-477E-B410-BAA9EBCB25B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EC8BC5EE-33CE-4992-93BD-1F1D4A4A33E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F024B6C-5524-43B3-9DD3-2335FBA84A2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DFE4481-B49D-4288-848A-8C811C20AE6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B0627DF-E7F3-49C2-AEFB-3489228D700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544191E-11D5-4426-A8F6-4E5E8AFE148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665BDCF7-C2E0-4E25-8A49-BA2965794F8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DAC039D-CB80-4B3C-9BD0-BD2DBE095A0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52694A84-8C6E-4B94-B74C-011BB2296F4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AD237DB-E47A-4636-BA28-D131FCE5ADA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eck 6" hidden="1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7000" rIns="90000" bIns="27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sp>
        <p:nvSpPr>
          <p:cNvPr id="121" name="Rechteck 8" hidden="1"/>
          <p:cNvSpPr/>
          <p:nvPr/>
        </p:nvSpPr>
        <p:spPr>
          <a:xfrm>
            <a:off x="517320" y="6538680"/>
            <a:ext cx="1167408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34200" rIns="90000" bIns="-342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grpSp>
        <p:nvGrpSpPr>
          <p:cNvPr id="2" name="Gruppieren 12"/>
          <p:cNvGrpSpPr/>
          <p:nvPr/>
        </p:nvGrpSpPr>
        <p:grpSpPr>
          <a:xfrm>
            <a:off x="-390240" y="160200"/>
            <a:ext cx="333720" cy="136800"/>
            <a:chOff x="-390240" y="160200"/>
            <a:chExt cx="333720" cy="136800"/>
          </a:xfrm>
        </p:grpSpPr>
        <p:cxnSp>
          <p:nvCxnSpPr>
            <p:cNvPr id="3" name="Gerader Verbinder 9"/>
            <p:cNvCxnSpPr/>
            <p:nvPr/>
          </p:nvCxnSpPr>
          <p:spPr>
            <a:xfrm>
              <a:off x="-390240" y="296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" name="Textfeld 10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08,70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" name="Gruppieren 14"/>
          <p:cNvGrpSpPr/>
          <p:nvPr/>
        </p:nvGrpSpPr>
        <p:grpSpPr>
          <a:xfrm>
            <a:off x="-390240" y="1131840"/>
            <a:ext cx="333720" cy="136800"/>
            <a:chOff x="-390240" y="1131840"/>
            <a:chExt cx="333720" cy="136800"/>
          </a:xfrm>
        </p:grpSpPr>
        <p:cxnSp>
          <p:nvCxnSpPr>
            <p:cNvPr id="6" name="Gerader Verbinder 15"/>
            <p:cNvCxnSpPr/>
            <p:nvPr/>
          </p:nvCxnSpPr>
          <p:spPr>
            <a:xfrm>
              <a:off x="-390240" y="1268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7" name="Textfeld 16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06,00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" name="Gruppieren 17"/>
          <p:cNvGrpSpPr/>
          <p:nvPr/>
        </p:nvGrpSpPr>
        <p:grpSpPr>
          <a:xfrm>
            <a:off x="-390240" y="1491840"/>
            <a:ext cx="333720" cy="137160"/>
            <a:chOff x="-390240" y="1491840"/>
            <a:chExt cx="333720" cy="137160"/>
          </a:xfrm>
        </p:grpSpPr>
        <p:cxnSp>
          <p:nvCxnSpPr>
            <p:cNvPr id="9" name="Gerader Verbinder 18"/>
            <p:cNvCxnSpPr/>
            <p:nvPr/>
          </p:nvCxnSpPr>
          <p:spPr>
            <a:xfrm>
              <a:off x="-390240" y="1628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0" name="Textfeld 19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05,00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" name="Gruppieren 20"/>
          <p:cNvGrpSpPr/>
          <p:nvPr/>
        </p:nvGrpSpPr>
        <p:grpSpPr>
          <a:xfrm>
            <a:off x="-390240" y="3292200"/>
            <a:ext cx="333720" cy="137160"/>
            <a:chOff x="-390240" y="3292200"/>
            <a:chExt cx="333720" cy="137160"/>
          </a:xfrm>
        </p:grpSpPr>
        <p:cxnSp>
          <p:nvCxnSpPr>
            <p:cNvPr id="12" name="Gerader Verbinder 21"/>
            <p:cNvCxnSpPr/>
            <p:nvPr/>
          </p:nvCxnSpPr>
          <p:spPr>
            <a:xfrm>
              <a:off x="-390240" y="342900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3" name="Textfeld 22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" name="Gruppieren 23"/>
          <p:cNvGrpSpPr/>
          <p:nvPr/>
        </p:nvGrpSpPr>
        <p:grpSpPr>
          <a:xfrm>
            <a:off x="-390240" y="6063840"/>
            <a:ext cx="333720" cy="137160"/>
            <a:chOff x="-390240" y="6063840"/>
            <a:chExt cx="333720" cy="137160"/>
          </a:xfrm>
        </p:grpSpPr>
        <p:cxnSp>
          <p:nvCxnSpPr>
            <p:cNvPr id="15" name="Gerader Verbinder 24"/>
            <p:cNvCxnSpPr/>
            <p:nvPr/>
          </p:nvCxnSpPr>
          <p:spPr>
            <a:xfrm>
              <a:off x="-390240" y="6200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6" name="Textfeld 25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07,70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" name="Gruppieren 26"/>
          <p:cNvGrpSpPr/>
          <p:nvPr/>
        </p:nvGrpSpPr>
        <p:grpSpPr>
          <a:xfrm>
            <a:off x="-390240" y="6495840"/>
            <a:ext cx="333720" cy="136800"/>
            <a:chOff x="-390240" y="6495840"/>
            <a:chExt cx="333720" cy="136800"/>
          </a:xfrm>
        </p:grpSpPr>
        <p:cxnSp>
          <p:nvCxnSpPr>
            <p:cNvPr id="18" name="Gerader Verbinder 27"/>
            <p:cNvCxnSpPr/>
            <p:nvPr/>
          </p:nvCxnSpPr>
          <p:spPr>
            <a:xfrm>
              <a:off x="-390240" y="6632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9" name="Textfeld 28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08,90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" name="Gruppieren 29"/>
          <p:cNvGrpSpPr/>
          <p:nvPr/>
        </p:nvGrpSpPr>
        <p:grpSpPr>
          <a:xfrm>
            <a:off x="380520" y="-397080"/>
            <a:ext cx="136440" cy="333720"/>
            <a:chOff x="380520" y="-397080"/>
            <a:chExt cx="136440" cy="333720"/>
          </a:xfrm>
        </p:grpSpPr>
        <p:cxnSp>
          <p:nvCxnSpPr>
            <p:cNvPr id="21" name="Gerader Verbinder 30"/>
            <p:cNvCxnSpPr/>
            <p:nvPr/>
          </p:nvCxnSpPr>
          <p:spPr>
            <a:xfrm flipV="1">
              <a:off x="51660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2" name="Textfeld 31"/>
            <p:cNvSpPr/>
            <p:nvPr/>
          </p:nvSpPr>
          <p:spPr>
            <a:xfrm rot="16200000">
              <a:off x="31968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3" name="Gruppieren 32"/>
          <p:cNvGrpSpPr/>
          <p:nvPr/>
        </p:nvGrpSpPr>
        <p:grpSpPr>
          <a:xfrm>
            <a:off x="5851800" y="-397080"/>
            <a:ext cx="136440" cy="333720"/>
            <a:chOff x="5851800" y="-397080"/>
            <a:chExt cx="136440" cy="333720"/>
          </a:xfrm>
        </p:grpSpPr>
        <p:cxnSp>
          <p:nvCxnSpPr>
            <p:cNvPr id="24" name="Gerader Verbinder 33"/>
            <p:cNvCxnSpPr/>
            <p:nvPr/>
          </p:nvCxnSpPr>
          <p:spPr>
            <a:xfrm flipV="1">
              <a:off x="5987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5" name="Textfeld 34"/>
            <p:cNvSpPr/>
            <p:nvPr/>
          </p:nvSpPr>
          <p:spPr>
            <a:xfrm rot="16200000">
              <a:off x="5790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" name="Gruppieren 13"/>
          <p:cNvGrpSpPr/>
          <p:nvPr/>
        </p:nvGrpSpPr>
        <p:grpSpPr>
          <a:xfrm>
            <a:off x="6203880" y="-397080"/>
            <a:ext cx="133920" cy="333720"/>
            <a:chOff x="6203880" y="-397080"/>
            <a:chExt cx="133920" cy="333720"/>
          </a:xfrm>
        </p:grpSpPr>
        <p:cxnSp>
          <p:nvCxnSpPr>
            <p:cNvPr id="27" name="Gerader Verbinder 36"/>
            <p:cNvCxnSpPr/>
            <p:nvPr/>
          </p:nvCxnSpPr>
          <p:spPr>
            <a:xfrm flipV="1">
              <a:off x="6203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8" name="Textfeld 37"/>
            <p:cNvSpPr/>
            <p:nvPr/>
          </p:nvSpPr>
          <p:spPr>
            <a:xfrm rot="16200000">
              <a:off x="61437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9" name="Gerader Verbinder 39"/>
          <p:cNvCxnSpPr/>
          <p:nvPr/>
        </p:nvCxnSpPr>
        <p:spPr>
          <a:xfrm flipV="1">
            <a:off x="6095880" y="-397080"/>
            <a:ext cx="720" cy="334080"/>
          </a:xfrm>
          <a:prstGeom prst="straightConnector1">
            <a:avLst/>
          </a:prstGeom>
          <a:ln w="0">
            <a:solidFill>
              <a:srgbClr val="C7C7C7"/>
            </a:solidFill>
          </a:ln>
        </p:spPr>
      </p:cxnSp>
      <p:grpSp>
        <p:nvGrpSpPr>
          <p:cNvPr id="30" name="Gruppieren 40"/>
          <p:cNvGrpSpPr/>
          <p:nvPr/>
        </p:nvGrpSpPr>
        <p:grpSpPr>
          <a:xfrm>
            <a:off x="11546280" y="-397080"/>
            <a:ext cx="136440" cy="333720"/>
            <a:chOff x="11546280" y="-397080"/>
            <a:chExt cx="136440" cy="333720"/>
          </a:xfrm>
        </p:grpSpPr>
        <p:cxnSp>
          <p:nvCxnSpPr>
            <p:cNvPr id="31" name="Gerader Verbinder 41"/>
            <p:cNvCxnSpPr/>
            <p:nvPr/>
          </p:nvCxnSpPr>
          <p:spPr>
            <a:xfrm flipV="1">
              <a:off x="1168236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2" name="Textfeld 42"/>
            <p:cNvSpPr/>
            <p:nvPr/>
          </p:nvSpPr>
          <p:spPr>
            <a:xfrm rot="16200000">
              <a:off x="114854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" name="Freihandform: Form 43" hidden="1"/>
          <p:cNvSpPr/>
          <p:nvPr/>
        </p:nvSpPr>
        <p:spPr>
          <a:xfrm>
            <a:off x="10596240" y="299520"/>
            <a:ext cx="1079280" cy="411480"/>
          </a:xfrm>
          <a:custGeom>
            <a:avLst/>
            <a:gdLst>
              <a:gd name="textAreaLeft" fmla="*/ 0 w 1079280"/>
              <a:gd name="textAreaRight" fmla="*/ 1080000 w 1079280"/>
              <a:gd name="textAreaTop" fmla="*/ 0 h 411480"/>
              <a:gd name="textAreaBottom" fmla="*/ 412200 h 411480"/>
            </a:gdLst>
            <a:ahLst/>
            <a:cxnLst/>
            <a:rect l="textAreaLeft" t="textAreaTop" r="textAreaRight" b="textAreaBottom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316A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FAUSans Office"/>
              <a:ea typeface="DejaVu Sans"/>
            </a:endParaRPr>
          </a:p>
        </p:txBody>
      </p:sp>
      <p:sp>
        <p:nvSpPr>
          <p:cNvPr id="34" name="Rechteck 55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7000" rIns="90000" bIns="27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sp>
        <p:nvSpPr>
          <p:cNvPr id="35" name="Freihandform: Form 5"/>
          <p:cNvSpPr/>
          <p:nvPr/>
        </p:nvSpPr>
        <p:spPr>
          <a:xfrm>
            <a:off x="10056960" y="300600"/>
            <a:ext cx="1618560" cy="617400"/>
          </a:xfrm>
          <a:custGeom>
            <a:avLst/>
            <a:gdLst>
              <a:gd name="textAreaLeft" fmla="*/ 0 w 1618560"/>
              <a:gd name="textAreaRight" fmla="*/ 1619280 w 1618560"/>
              <a:gd name="textAreaTop" fmla="*/ 0 h 617400"/>
              <a:gd name="textAreaBottom" fmla="*/ 618120 h 617400"/>
            </a:gdLst>
            <a:ahLst/>
            <a:cxnLst/>
            <a:rect l="textAreaLeft" t="textAreaTop" r="textAreaRight" b="textAreaBottom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FFFFFF"/>
              </a:solidFill>
              <a:latin typeface="FAUSans Office"/>
              <a:ea typeface="DejaVu Sans"/>
            </a:endParaRPr>
          </a:p>
        </p:txBody>
      </p:sp>
      <p:grpSp>
        <p:nvGrpSpPr>
          <p:cNvPr id="36" name="Gruppieren 56"/>
          <p:cNvGrpSpPr/>
          <p:nvPr/>
        </p:nvGrpSpPr>
        <p:grpSpPr>
          <a:xfrm>
            <a:off x="-390240" y="160200"/>
            <a:ext cx="333720" cy="136800"/>
            <a:chOff x="-390240" y="160200"/>
            <a:chExt cx="333720" cy="136800"/>
          </a:xfrm>
        </p:grpSpPr>
        <p:cxnSp>
          <p:nvCxnSpPr>
            <p:cNvPr id="37" name="Gerader Verbinder 57"/>
            <p:cNvCxnSpPr/>
            <p:nvPr/>
          </p:nvCxnSpPr>
          <p:spPr>
            <a:xfrm>
              <a:off x="-390240" y="296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8" name="Textfeld 58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08,70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9" name="Gruppieren 59"/>
          <p:cNvGrpSpPr/>
          <p:nvPr/>
        </p:nvGrpSpPr>
        <p:grpSpPr>
          <a:xfrm>
            <a:off x="-390240" y="1131840"/>
            <a:ext cx="333720" cy="136800"/>
            <a:chOff x="-390240" y="1131840"/>
            <a:chExt cx="333720" cy="136800"/>
          </a:xfrm>
        </p:grpSpPr>
        <p:cxnSp>
          <p:nvCxnSpPr>
            <p:cNvPr id="40" name="Gerader Verbinder 60"/>
            <p:cNvCxnSpPr/>
            <p:nvPr/>
          </p:nvCxnSpPr>
          <p:spPr>
            <a:xfrm>
              <a:off x="-390240" y="1268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1" name="Textfeld 61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06,00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2" name="Gruppieren 62"/>
          <p:cNvGrpSpPr/>
          <p:nvPr/>
        </p:nvGrpSpPr>
        <p:grpSpPr>
          <a:xfrm>
            <a:off x="-390240" y="1491840"/>
            <a:ext cx="333720" cy="137160"/>
            <a:chOff x="-390240" y="1491840"/>
            <a:chExt cx="333720" cy="137160"/>
          </a:xfrm>
        </p:grpSpPr>
        <p:cxnSp>
          <p:nvCxnSpPr>
            <p:cNvPr id="43" name="Gerader Verbinder 63"/>
            <p:cNvCxnSpPr/>
            <p:nvPr/>
          </p:nvCxnSpPr>
          <p:spPr>
            <a:xfrm>
              <a:off x="-390240" y="1628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4" name="Textfeld 64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05,00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5" name="Gruppieren 65"/>
          <p:cNvGrpSpPr/>
          <p:nvPr/>
        </p:nvGrpSpPr>
        <p:grpSpPr>
          <a:xfrm>
            <a:off x="-390240" y="3292200"/>
            <a:ext cx="333720" cy="137160"/>
            <a:chOff x="-390240" y="3292200"/>
            <a:chExt cx="333720" cy="137160"/>
          </a:xfrm>
        </p:grpSpPr>
        <p:cxnSp>
          <p:nvCxnSpPr>
            <p:cNvPr id="46" name="Gerader Verbinder 66"/>
            <p:cNvCxnSpPr/>
            <p:nvPr/>
          </p:nvCxnSpPr>
          <p:spPr>
            <a:xfrm>
              <a:off x="-390240" y="342900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7" name="Textfeld 67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8" name="Gruppieren 68"/>
          <p:cNvGrpSpPr/>
          <p:nvPr/>
        </p:nvGrpSpPr>
        <p:grpSpPr>
          <a:xfrm>
            <a:off x="-390240" y="6063840"/>
            <a:ext cx="333720" cy="137160"/>
            <a:chOff x="-390240" y="6063840"/>
            <a:chExt cx="333720" cy="137160"/>
          </a:xfrm>
        </p:grpSpPr>
        <p:cxnSp>
          <p:nvCxnSpPr>
            <p:cNvPr id="49" name="Gerader Verbinder 69"/>
            <p:cNvCxnSpPr/>
            <p:nvPr/>
          </p:nvCxnSpPr>
          <p:spPr>
            <a:xfrm>
              <a:off x="-390240" y="6200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50" name="Textfeld 70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07,70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1" name="Gruppieren 71"/>
          <p:cNvGrpSpPr/>
          <p:nvPr/>
        </p:nvGrpSpPr>
        <p:grpSpPr>
          <a:xfrm>
            <a:off x="-390240" y="6495840"/>
            <a:ext cx="333720" cy="136800"/>
            <a:chOff x="-390240" y="6495840"/>
            <a:chExt cx="333720" cy="136800"/>
          </a:xfrm>
        </p:grpSpPr>
        <p:cxnSp>
          <p:nvCxnSpPr>
            <p:cNvPr id="52" name="Gerader Verbinder 72"/>
            <p:cNvCxnSpPr/>
            <p:nvPr/>
          </p:nvCxnSpPr>
          <p:spPr>
            <a:xfrm>
              <a:off x="-390240" y="6632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53" name="Textfeld 73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08,90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4" name="Gruppieren 74"/>
          <p:cNvGrpSpPr/>
          <p:nvPr/>
        </p:nvGrpSpPr>
        <p:grpSpPr>
          <a:xfrm>
            <a:off x="380520" y="-397080"/>
            <a:ext cx="136440" cy="333720"/>
            <a:chOff x="380520" y="-397080"/>
            <a:chExt cx="136440" cy="333720"/>
          </a:xfrm>
        </p:grpSpPr>
        <p:cxnSp>
          <p:nvCxnSpPr>
            <p:cNvPr id="55" name="Gerader Verbinder 75"/>
            <p:cNvCxnSpPr/>
            <p:nvPr/>
          </p:nvCxnSpPr>
          <p:spPr>
            <a:xfrm flipV="1">
              <a:off x="51660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56" name="Textfeld 76"/>
            <p:cNvSpPr/>
            <p:nvPr/>
          </p:nvSpPr>
          <p:spPr>
            <a:xfrm rot="16200000">
              <a:off x="31968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7" name="Gruppieren 77"/>
          <p:cNvGrpSpPr/>
          <p:nvPr/>
        </p:nvGrpSpPr>
        <p:grpSpPr>
          <a:xfrm>
            <a:off x="5851800" y="-397080"/>
            <a:ext cx="136440" cy="333720"/>
            <a:chOff x="5851800" y="-397080"/>
            <a:chExt cx="136440" cy="333720"/>
          </a:xfrm>
        </p:grpSpPr>
        <p:cxnSp>
          <p:nvCxnSpPr>
            <p:cNvPr id="58" name="Gerader Verbinder 78"/>
            <p:cNvCxnSpPr/>
            <p:nvPr/>
          </p:nvCxnSpPr>
          <p:spPr>
            <a:xfrm flipV="1">
              <a:off x="5987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59" name="Textfeld 79"/>
            <p:cNvSpPr/>
            <p:nvPr/>
          </p:nvSpPr>
          <p:spPr>
            <a:xfrm rot="16200000">
              <a:off x="5790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0" name="Gruppieren 80"/>
          <p:cNvGrpSpPr/>
          <p:nvPr/>
        </p:nvGrpSpPr>
        <p:grpSpPr>
          <a:xfrm>
            <a:off x="6203880" y="-397080"/>
            <a:ext cx="133920" cy="333720"/>
            <a:chOff x="6203880" y="-397080"/>
            <a:chExt cx="133920" cy="333720"/>
          </a:xfrm>
        </p:grpSpPr>
        <p:cxnSp>
          <p:nvCxnSpPr>
            <p:cNvPr id="61" name="Gerader Verbinder 81"/>
            <p:cNvCxnSpPr/>
            <p:nvPr/>
          </p:nvCxnSpPr>
          <p:spPr>
            <a:xfrm flipV="1">
              <a:off x="6203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2" name="Textfeld 82"/>
            <p:cNvSpPr/>
            <p:nvPr/>
          </p:nvSpPr>
          <p:spPr>
            <a:xfrm rot="16200000">
              <a:off x="61437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63" name="Gerader Verbinder 83"/>
          <p:cNvCxnSpPr/>
          <p:nvPr/>
        </p:nvCxnSpPr>
        <p:spPr>
          <a:xfrm flipV="1">
            <a:off x="6095880" y="-397080"/>
            <a:ext cx="720" cy="334080"/>
          </a:xfrm>
          <a:prstGeom prst="straightConnector1">
            <a:avLst/>
          </a:prstGeom>
          <a:ln w="0">
            <a:solidFill>
              <a:srgbClr val="C7C7C7"/>
            </a:solidFill>
          </a:ln>
        </p:spPr>
      </p:cxnSp>
      <p:grpSp>
        <p:nvGrpSpPr>
          <p:cNvPr id="64" name="Gruppieren 84"/>
          <p:cNvGrpSpPr/>
          <p:nvPr/>
        </p:nvGrpSpPr>
        <p:grpSpPr>
          <a:xfrm>
            <a:off x="11546280" y="-397080"/>
            <a:ext cx="136440" cy="333720"/>
            <a:chOff x="11546280" y="-397080"/>
            <a:chExt cx="136440" cy="333720"/>
          </a:xfrm>
        </p:grpSpPr>
        <p:cxnSp>
          <p:nvCxnSpPr>
            <p:cNvPr id="65" name="Gerader Verbinder 85"/>
            <p:cNvCxnSpPr/>
            <p:nvPr/>
          </p:nvCxnSpPr>
          <p:spPr>
            <a:xfrm flipV="1">
              <a:off x="1168236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6" name="Textfeld 86"/>
            <p:cNvSpPr/>
            <p:nvPr/>
          </p:nvSpPr>
          <p:spPr>
            <a:xfrm rot="16200000">
              <a:off x="114854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7" name="Grafik 3"/>
          <p:cNvGrpSpPr/>
          <p:nvPr/>
        </p:nvGrpSpPr>
        <p:grpSpPr>
          <a:xfrm>
            <a:off x="510480" y="293760"/>
            <a:ext cx="2593800" cy="326520"/>
            <a:chOff x="510480" y="293760"/>
            <a:chExt cx="2593800" cy="326520"/>
          </a:xfrm>
        </p:grpSpPr>
        <p:sp>
          <p:nvSpPr>
            <p:cNvPr id="68" name="Freihandform: Form 139"/>
            <p:cNvSpPr/>
            <p:nvPr/>
          </p:nvSpPr>
          <p:spPr>
            <a:xfrm>
              <a:off x="519840" y="300240"/>
              <a:ext cx="77400" cy="12348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123480"/>
                <a:gd name="textAreaBottom" fmla="*/ 124200 h 123480"/>
              </a:gdLst>
              <a:ahLst/>
              <a:cxnLst/>
              <a:rect l="textAreaLeft" t="textAreaTop" r="textAreaRight" b="textAreaBottom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9" name="Freihandform: Form 140"/>
            <p:cNvSpPr/>
            <p:nvPr/>
          </p:nvSpPr>
          <p:spPr>
            <a:xfrm>
              <a:off x="610200" y="332640"/>
              <a:ext cx="53280" cy="91080"/>
            </a:xfrm>
            <a:custGeom>
              <a:avLst/>
              <a:gdLst>
                <a:gd name="textAreaLeft" fmla="*/ 0 w 53280"/>
                <a:gd name="textAreaRight" fmla="*/ 54000 w 53280"/>
                <a:gd name="textAreaTop" fmla="*/ 0 h 91080"/>
                <a:gd name="textAreaBottom" fmla="*/ 91800 h 91080"/>
              </a:gdLst>
              <a:ahLst/>
              <a:cxnLst/>
              <a:rect l="textAreaLeft" t="textAreaTop" r="textAreaRight" b="textAreaBottom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0" name="Freihandform: Form 141"/>
            <p:cNvSpPr/>
            <p:nvPr/>
          </p:nvSpPr>
          <p:spPr>
            <a:xfrm>
              <a:off x="679320" y="294840"/>
              <a:ext cx="25920" cy="12888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128880"/>
                <a:gd name="textAreaBottom" fmla="*/ 129600 h 128880"/>
              </a:gdLst>
              <a:ahLst/>
              <a:cxnLst/>
              <a:rect l="textAreaLeft" t="textAreaTop" r="textAreaRight" b="textAreaBottom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1" name="Freihandform: Form 142"/>
            <p:cNvSpPr/>
            <p:nvPr/>
          </p:nvSpPr>
          <p:spPr>
            <a:xfrm>
              <a:off x="725040" y="33264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cxnLst/>
              <a:rect l="textAreaLeft" t="textAreaTop" r="textAreaRight" b="textAreaBottom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2" name="Freihandform: Form 143"/>
            <p:cNvSpPr/>
            <p:nvPr/>
          </p:nvSpPr>
          <p:spPr>
            <a:xfrm>
              <a:off x="825480" y="293760"/>
              <a:ext cx="82800" cy="132480"/>
            </a:xfrm>
            <a:custGeom>
              <a:avLst/>
              <a:gdLst>
                <a:gd name="textAreaLeft" fmla="*/ 0 w 82800"/>
                <a:gd name="textAreaRight" fmla="*/ 83520 w 82800"/>
                <a:gd name="textAreaTop" fmla="*/ 0 h 132480"/>
                <a:gd name="textAreaBottom" fmla="*/ 133200 h 132480"/>
              </a:gdLst>
              <a:ahLst/>
              <a:cxnLst/>
              <a:rect l="textAreaLeft" t="textAreaTop" r="textAreaRight" b="textAreaBottom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3" name="Freihandform: Form 144"/>
            <p:cNvSpPr/>
            <p:nvPr/>
          </p:nvSpPr>
          <p:spPr>
            <a:xfrm>
              <a:off x="937080" y="332640"/>
              <a:ext cx="53280" cy="91080"/>
            </a:xfrm>
            <a:custGeom>
              <a:avLst/>
              <a:gdLst>
                <a:gd name="textAreaLeft" fmla="*/ 0 w 53280"/>
                <a:gd name="textAreaRight" fmla="*/ 54000 w 53280"/>
                <a:gd name="textAreaTop" fmla="*/ 0 h 91080"/>
                <a:gd name="textAreaBottom" fmla="*/ 91800 h 91080"/>
              </a:gdLst>
              <a:ahLst/>
              <a:cxnLst/>
              <a:rect l="textAreaLeft" t="textAreaTop" r="textAreaRight" b="textAreaBottom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4" name="Freihandform: Form 145"/>
            <p:cNvSpPr/>
            <p:nvPr/>
          </p:nvSpPr>
          <p:spPr>
            <a:xfrm>
              <a:off x="1005480" y="294840"/>
              <a:ext cx="25920" cy="12888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128880"/>
                <a:gd name="textAreaBottom" fmla="*/ 129600 h 128880"/>
              </a:gdLst>
              <a:ahLst/>
              <a:cxnLst/>
              <a:rect l="textAreaLeft" t="textAreaTop" r="textAreaRight" b="textAreaBottom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5" name="Freihandform: Form 146"/>
            <p:cNvSpPr/>
            <p:nvPr/>
          </p:nvSpPr>
          <p:spPr>
            <a:xfrm>
              <a:off x="1051920" y="332640"/>
              <a:ext cx="74880" cy="93600"/>
            </a:xfrm>
            <a:custGeom>
              <a:avLst/>
              <a:gdLst>
                <a:gd name="textAreaLeft" fmla="*/ 0 w 74880"/>
                <a:gd name="textAreaRight" fmla="*/ 75600 w 74880"/>
                <a:gd name="textAreaTop" fmla="*/ 0 h 93600"/>
                <a:gd name="textAreaBottom" fmla="*/ 94320 h 93600"/>
              </a:gdLst>
              <a:ahLst/>
              <a:cxnLst/>
              <a:rect l="textAreaLeft" t="textAreaTop" r="textAreaRight" b="textAreaBottom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6" name="Freihandform: Form 147"/>
            <p:cNvSpPr/>
            <p:nvPr/>
          </p:nvSpPr>
          <p:spPr>
            <a:xfrm>
              <a:off x="1145520" y="293760"/>
              <a:ext cx="76680" cy="13032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130320"/>
                <a:gd name="textAreaBottom" fmla="*/ 131040 h 130320"/>
              </a:gdLst>
              <a:ahLst/>
              <a:cxnLst/>
              <a:rect l="textAreaLeft" t="textAreaTop" r="textAreaRight" b="textAreaBottom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7" name="Freihandform: Form 148"/>
            <p:cNvSpPr/>
            <p:nvPr/>
          </p:nvSpPr>
          <p:spPr>
            <a:xfrm>
              <a:off x="1247040" y="359640"/>
              <a:ext cx="43200" cy="19080"/>
            </a:xfrm>
            <a:custGeom>
              <a:avLst/>
              <a:gdLst>
                <a:gd name="textAreaLeft" fmla="*/ 0 w 43200"/>
                <a:gd name="textAreaRight" fmla="*/ 43920 w 43200"/>
                <a:gd name="textAreaTop" fmla="*/ 0 h 19080"/>
                <a:gd name="textAreaBottom" fmla="*/ 19800 h 19080"/>
              </a:gdLst>
              <a:ahLst/>
              <a:cxnLst/>
              <a:rect l="textAreaLeft" t="textAreaTop" r="textAreaRight" b="textAreaBottom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25200" rIns="90000" bIns="-252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8" name="Freihandform: Form 149"/>
            <p:cNvSpPr/>
            <p:nvPr/>
          </p:nvSpPr>
          <p:spPr>
            <a:xfrm>
              <a:off x="1302120" y="300240"/>
              <a:ext cx="114840" cy="123480"/>
            </a:xfrm>
            <a:custGeom>
              <a:avLst/>
              <a:gdLst>
                <a:gd name="textAreaLeft" fmla="*/ 0 w 114840"/>
                <a:gd name="textAreaRight" fmla="*/ 115560 w 114840"/>
                <a:gd name="textAreaTop" fmla="*/ 0 h 123480"/>
                <a:gd name="textAreaBottom" fmla="*/ 124200 h 123480"/>
              </a:gdLst>
              <a:ahLst/>
              <a:cxnLst/>
              <a:rect l="textAreaLeft" t="textAreaTop" r="textAreaRight" b="textAreaBottom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9" name="Freihandform: Form 150"/>
            <p:cNvSpPr/>
            <p:nvPr/>
          </p:nvSpPr>
          <p:spPr>
            <a:xfrm>
              <a:off x="1436040" y="293760"/>
              <a:ext cx="20160" cy="129960"/>
            </a:xfrm>
            <a:custGeom>
              <a:avLst/>
              <a:gdLst>
                <a:gd name="textAreaLeft" fmla="*/ 0 w 20160"/>
                <a:gd name="textAreaRight" fmla="*/ 20880 w 20160"/>
                <a:gd name="textAreaTop" fmla="*/ 0 h 129960"/>
                <a:gd name="textAreaBottom" fmla="*/ 130680 h 129960"/>
              </a:gdLst>
              <a:ahLst/>
              <a:cxnLst/>
              <a:rect l="textAreaLeft" t="textAreaTop" r="textAreaRight" b="textAreaBottom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80" name="Freihandform: Form 151"/>
            <p:cNvSpPr/>
            <p:nvPr/>
          </p:nvSpPr>
          <p:spPr>
            <a:xfrm>
              <a:off x="1479240" y="33264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cxnLst/>
              <a:rect l="textAreaLeft" t="textAreaTop" r="textAreaRight" b="textAreaBottom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81" name="Freihandform: Form 152"/>
            <p:cNvSpPr/>
            <p:nvPr/>
          </p:nvSpPr>
          <p:spPr>
            <a:xfrm>
              <a:off x="1572480" y="334800"/>
              <a:ext cx="85320" cy="88920"/>
            </a:xfrm>
            <a:custGeom>
              <a:avLst/>
              <a:gdLst>
                <a:gd name="textAreaLeft" fmla="*/ 0 w 85320"/>
                <a:gd name="textAreaRight" fmla="*/ 86040 w 85320"/>
                <a:gd name="textAreaTop" fmla="*/ 0 h 88920"/>
                <a:gd name="textAreaBottom" fmla="*/ 89640 h 88920"/>
              </a:gdLst>
              <a:ahLst/>
              <a:cxnLst/>
              <a:rect l="textAreaLeft" t="textAreaTop" r="textAreaRight" b="textAreaBottom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4640" rIns="90000" bIns="446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82" name="Freihandform: Form 153"/>
            <p:cNvSpPr/>
            <p:nvPr/>
          </p:nvSpPr>
          <p:spPr>
            <a:xfrm>
              <a:off x="1669680" y="332640"/>
              <a:ext cx="75240" cy="93240"/>
            </a:xfrm>
            <a:custGeom>
              <a:avLst/>
              <a:gdLst>
                <a:gd name="textAreaLeft" fmla="*/ 0 w 75240"/>
                <a:gd name="textAreaRight" fmla="*/ 75960 w 75240"/>
                <a:gd name="textAreaTop" fmla="*/ 0 h 93240"/>
                <a:gd name="textAreaBottom" fmla="*/ 93960 h 93240"/>
              </a:gdLst>
              <a:ahLst/>
              <a:cxnLst/>
              <a:rect l="textAreaLeft" t="textAreaTop" r="textAreaRight" b="textAreaBottom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83" name="Freihandform: Form 154"/>
            <p:cNvSpPr/>
            <p:nvPr/>
          </p:nvSpPr>
          <p:spPr>
            <a:xfrm>
              <a:off x="1772280" y="332640"/>
              <a:ext cx="76680" cy="9144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84" name="Freihandform: Form 155"/>
            <p:cNvSpPr/>
            <p:nvPr/>
          </p:nvSpPr>
          <p:spPr>
            <a:xfrm>
              <a:off x="1871640" y="293760"/>
              <a:ext cx="82800" cy="132480"/>
            </a:xfrm>
            <a:custGeom>
              <a:avLst/>
              <a:gdLst>
                <a:gd name="textAreaLeft" fmla="*/ 0 w 82800"/>
                <a:gd name="textAreaRight" fmla="*/ 83520 w 82800"/>
                <a:gd name="textAreaTop" fmla="*/ 0 h 132480"/>
                <a:gd name="textAreaBottom" fmla="*/ 133200 h 132480"/>
              </a:gdLst>
              <a:ahLst/>
              <a:cxnLst/>
              <a:rect l="textAreaLeft" t="textAreaTop" r="textAreaRight" b="textAreaBottom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85" name="Freihandform: Form 156"/>
            <p:cNvSpPr/>
            <p:nvPr/>
          </p:nvSpPr>
          <p:spPr>
            <a:xfrm>
              <a:off x="1978200" y="33264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cxnLst/>
              <a:rect l="textAreaLeft" t="textAreaTop" r="textAreaRight" b="textAreaBottom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86" name="Freihandform: Form 157"/>
            <p:cNvSpPr/>
            <p:nvPr/>
          </p:nvSpPr>
          <p:spPr>
            <a:xfrm>
              <a:off x="2083680" y="332640"/>
              <a:ext cx="53280" cy="91080"/>
            </a:xfrm>
            <a:custGeom>
              <a:avLst/>
              <a:gdLst>
                <a:gd name="textAreaLeft" fmla="*/ 0 w 53280"/>
                <a:gd name="textAreaRight" fmla="*/ 54000 w 53280"/>
                <a:gd name="textAreaTop" fmla="*/ 0 h 91080"/>
                <a:gd name="textAreaBottom" fmla="*/ 91800 h 91080"/>
              </a:gdLst>
              <a:ahLst/>
              <a:cxnLst/>
              <a:rect l="textAreaLeft" t="textAreaTop" r="textAreaRight" b="textAreaBottom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87" name="Freihandform: Form 158"/>
            <p:cNvSpPr/>
            <p:nvPr/>
          </p:nvSpPr>
          <p:spPr>
            <a:xfrm>
              <a:off x="2150640" y="359640"/>
              <a:ext cx="43200" cy="19080"/>
            </a:xfrm>
            <a:custGeom>
              <a:avLst/>
              <a:gdLst>
                <a:gd name="textAreaLeft" fmla="*/ 0 w 43200"/>
                <a:gd name="textAreaRight" fmla="*/ 43920 w 43200"/>
                <a:gd name="textAreaTop" fmla="*/ 0 h 19080"/>
                <a:gd name="textAreaBottom" fmla="*/ 19800 h 19080"/>
              </a:gdLst>
              <a:ahLst/>
              <a:cxnLst/>
              <a:rect l="textAreaLeft" t="textAreaTop" r="textAreaRight" b="textAreaBottom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25200" rIns="90000" bIns="-252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88" name="Freihandform: Form 159"/>
            <p:cNvSpPr/>
            <p:nvPr/>
          </p:nvSpPr>
          <p:spPr>
            <a:xfrm>
              <a:off x="2221200" y="300240"/>
              <a:ext cx="96480" cy="125640"/>
            </a:xfrm>
            <a:custGeom>
              <a:avLst/>
              <a:gdLst>
                <a:gd name="textAreaLeft" fmla="*/ 0 w 96480"/>
                <a:gd name="textAreaRight" fmla="*/ 97200 w 96480"/>
                <a:gd name="textAreaTop" fmla="*/ 0 h 125640"/>
                <a:gd name="textAreaBottom" fmla="*/ 126360 h 125640"/>
              </a:gdLst>
              <a:ahLst/>
              <a:cxnLst/>
              <a:rect l="textAreaLeft" t="textAreaTop" r="textAreaRight" b="textAreaBottom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89" name="Freihandform: Form 160"/>
            <p:cNvSpPr/>
            <p:nvPr/>
          </p:nvSpPr>
          <p:spPr>
            <a:xfrm>
              <a:off x="2346480" y="332640"/>
              <a:ext cx="76320" cy="91440"/>
            </a:xfrm>
            <a:custGeom>
              <a:avLst/>
              <a:gdLst>
                <a:gd name="textAreaLeft" fmla="*/ 0 w 76320"/>
                <a:gd name="textAreaRight" fmla="*/ 77040 w 76320"/>
                <a:gd name="textAreaTop" fmla="*/ 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90" name="Freihandform: Form 161"/>
            <p:cNvSpPr/>
            <p:nvPr/>
          </p:nvSpPr>
          <p:spPr>
            <a:xfrm>
              <a:off x="2446920" y="294840"/>
              <a:ext cx="25920" cy="12888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128880"/>
                <a:gd name="textAreaBottom" fmla="*/ 129600 h 128880"/>
              </a:gdLst>
              <a:ahLst/>
              <a:cxnLst/>
              <a:rect l="textAreaLeft" t="textAreaTop" r="textAreaRight" b="textAreaBottom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91" name="Freihandform: Form 162"/>
            <p:cNvSpPr/>
            <p:nvPr/>
          </p:nvSpPr>
          <p:spPr>
            <a:xfrm>
              <a:off x="2488320" y="335160"/>
              <a:ext cx="86400" cy="88920"/>
            </a:xfrm>
            <a:custGeom>
              <a:avLst/>
              <a:gdLst>
                <a:gd name="textAreaLeft" fmla="*/ 0 w 86400"/>
                <a:gd name="textAreaRight" fmla="*/ 87120 w 86400"/>
                <a:gd name="textAreaTop" fmla="*/ 0 h 88920"/>
                <a:gd name="textAreaBottom" fmla="*/ 89640 h 88920"/>
              </a:gdLst>
              <a:ahLst/>
              <a:cxnLst/>
              <a:rect l="textAreaLeft" t="textAreaTop" r="textAreaRight" b="textAreaBottom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4640" rIns="90000" bIns="446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92" name="Freihandform: Form 163"/>
            <p:cNvSpPr/>
            <p:nvPr/>
          </p:nvSpPr>
          <p:spPr>
            <a:xfrm>
              <a:off x="2585160" y="33264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cxnLst/>
              <a:rect l="textAreaLeft" t="textAreaTop" r="textAreaRight" b="textAreaBottom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93" name="Freihandform: Form 165"/>
            <p:cNvSpPr/>
            <p:nvPr/>
          </p:nvSpPr>
          <p:spPr>
            <a:xfrm>
              <a:off x="2690640" y="332640"/>
              <a:ext cx="53280" cy="91080"/>
            </a:xfrm>
            <a:custGeom>
              <a:avLst/>
              <a:gdLst>
                <a:gd name="textAreaLeft" fmla="*/ 0 w 53280"/>
                <a:gd name="textAreaRight" fmla="*/ 54000 w 53280"/>
                <a:gd name="textAreaTop" fmla="*/ 0 h 91080"/>
                <a:gd name="textAreaBottom" fmla="*/ 91800 h 91080"/>
              </a:gdLst>
              <a:ahLst/>
              <a:cxnLst/>
              <a:rect l="textAreaLeft" t="textAreaTop" r="textAreaRight" b="textAreaBottom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94" name="Freihandform: Form 166"/>
            <p:cNvSpPr/>
            <p:nvPr/>
          </p:nvSpPr>
          <p:spPr>
            <a:xfrm>
              <a:off x="2754360" y="332640"/>
              <a:ext cx="68400" cy="93600"/>
            </a:xfrm>
            <a:custGeom>
              <a:avLst/>
              <a:gdLst>
                <a:gd name="textAreaLeft" fmla="*/ 0 w 68400"/>
                <a:gd name="textAreaRight" fmla="*/ 69120 w 68400"/>
                <a:gd name="textAreaTop" fmla="*/ 0 h 93600"/>
                <a:gd name="textAreaBottom" fmla="*/ 94320 h 93600"/>
              </a:gdLst>
              <a:ahLst/>
              <a:cxnLst/>
              <a:rect l="textAreaLeft" t="textAreaTop" r="textAreaRight" b="textAreaBottom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95" name="Freihandform: Form 168"/>
            <p:cNvSpPr/>
            <p:nvPr/>
          </p:nvSpPr>
          <p:spPr>
            <a:xfrm>
              <a:off x="2843280" y="294840"/>
              <a:ext cx="25920" cy="12888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128880"/>
                <a:gd name="textAreaBottom" fmla="*/ 129600 h 128880"/>
              </a:gdLst>
              <a:ahLst/>
              <a:cxnLst/>
              <a:rect l="textAreaLeft" t="textAreaTop" r="textAreaRight" b="textAreaBottom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96" name="Freihandform: Form 169"/>
            <p:cNvSpPr/>
            <p:nvPr/>
          </p:nvSpPr>
          <p:spPr>
            <a:xfrm>
              <a:off x="2885040" y="306360"/>
              <a:ext cx="55080" cy="119880"/>
            </a:xfrm>
            <a:custGeom>
              <a:avLst/>
              <a:gdLst>
                <a:gd name="textAreaLeft" fmla="*/ 0 w 55080"/>
                <a:gd name="textAreaRight" fmla="*/ 55800 w 55080"/>
                <a:gd name="textAreaTop" fmla="*/ 0 h 119880"/>
                <a:gd name="textAreaBottom" fmla="*/ 120600 h 119880"/>
              </a:gdLst>
              <a:ahLst/>
              <a:cxnLst/>
              <a:rect l="textAreaLeft" t="textAreaTop" r="textAreaRight" b="textAreaBottom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97" name="Freihandform: Form 170"/>
            <p:cNvSpPr/>
            <p:nvPr/>
          </p:nvSpPr>
          <p:spPr>
            <a:xfrm>
              <a:off x="2957040" y="296640"/>
              <a:ext cx="75240" cy="129600"/>
            </a:xfrm>
            <a:custGeom>
              <a:avLst/>
              <a:gdLst>
                <a:gd name="textAreaLeft" fmla="*/ 0 w 75240"/>
                <a:gd name="textAreaRight" fmla="*/ 75960 w 75240"/>
                <a:gd name="textAreaTop" fmla="*/ 0 h 129600"/>
                <a:gd name="textAreaBottom" fmla="*/ 130320 h 129600"/>
              </a:gdLst>
              <a:ahLst/>
              <a:cxnLst/>
              <a:rect l="textAreaLeft" t="textAreaTop" r="textAreaRight" b="textAreaBottom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98" name="Freihandform: Form 171"/>
            <p:cNvSpPr/>
            <p:nvPr/>
          </p:nvSpPr>
          <p:spPr>
            <a:xfrm>
              <a:off x="3049200" y="306360"/>
              <a:ext cx="55080" cy="119880"/>
            </a:xfrm>
            <a:custGeom>
              <a:avLst/>
              <a:gdLst>
                <a:gd name="textAreaLeft" fmla="*/ 0 w 55080"/>
                <a:gd name="textAreaRight" fmla="*/ 55800 w 55080"/>
                <a:gd name="textAreaTop" fmla="*/ 0 h 119880"/>
                <a:gd name="textAreaBottom" fmla="*/ 120600 h 119880"/>
              </a:gdLst>
              <a:ahLst/>
              <a:cxnLst/>
              <a:rect l="textAreaLeft" t="textAreaTop" r="textAreaRight" b="textAreaBottom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99" name="Freihandform: Form 172"/>
            <p:cNvSpPr/>
            <p:nvPr/>
          </p:nvSpPr>
          <p:spPr>
            <a:xfrm>
              <a:off x="510480" y="494640"/>
              <a:ext cx="91800" cy="123480"/>
            </a:xfrm>
            <a:custGeom>
              <a:avLst/>
              <a:gdLst>
                <a:gd name="textAreaLeft" fmla="*/ 0 w 91800"/>
                <a:gd name="textAreaRight" fmla="*/ 92520 w 91800"/>
                <a:gd name="textAreaTop" fmla="*/ 0 h 123480"/>
                <a:gd name="textAreaBottom" fmla="*/ 124200 h 123480"/>
              </a:gdLst>
              <a:ahLst/>
              <a:cxnLst/>
              <a:rect l="textAreaLeft" t="textAreaTop" r="textAreaRight" b="textAreaBottom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00" name="Freihandform: Form 173"/>
            <p:cNvSpPr/>
            <p:nvPr/>
          </p:nvSpPr>
          <p:spPr>
            <a:xfrm>
              <a:off x="604080" y="52668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cxnLst/>
              <a:rect l="textAreaLeft" t="textAreaTop" r="textAreaRight" b="textAreaBottom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01" name="Freihandform: Form 174"/>
            <p:cNvSpPr/>
            <p:nvPr/>
          </p:nvSpPr>
          <p:spPr>
            <a:xfrm>
              <a:off x="703800" y="526320"/>
              <a:ext cx="74880" cy="93600"/>
            </a:xfrm>
            <a:custGeom>
              <a:avLst/>
              <a:gdLst>
                <a:gd name="textAreaLeft" fmla="*/ 0 w 74880"/>
                <a:gd name="textAreaRight" fmla="*/ 75600 w 74880"/>
                <a:gd name="textAreaTop" fmla="*/ 0 h 93600"/>
                <a:gd name="textAreaBottom" fmla="*/ 94320 h 93600"/>
              </a:gdLst>
              <a:ahLst/>
              <a:cxnLst/>
              <a:rect l="textAreaLeft" t="textAreaTop" r="textAreaRight" b="textAreaBottom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02" name="Freihandform: Form 175"/>
            <p:cNvSpPr/>
            <p:nvPr/>
          </p:nvSpPr>
          <p:spPr>
            <a:xfrm>
              <a:off x="797760" y="487440"/>
              <a:ext cx="76320" cy="130320"/>
            </a:xfrm>
            <a:custGeom>
              <a:avLst/>
              <a:gdLst>
                <a:gd name="textAreaLeft" fmla="*/ 0 w 76320"/>
                <a:gd name="textAreaRight" fmla="*/ 77040 w 76320"/>
                <a:gd name="textAreaTop" fmla="*/ 0 h 130320"/>
                <a:gd name="textAreaBottom" fmla="*/ 131040 h 130320"/>
              </a:gdLst>
              <a:ahLst/>
              <a:cxnLst/>
              <a:rect l="textAreaLeft" t="textAreaTop" r="textAreaRight" b="textAreaBottom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03" name="Freihandform: Form 176"/>
            <p:cNvSpPr/>
            <p:nvPr/>
          </p:nvSpPr>
          <p:spPr>
            <a:xfrm>
              <a:off x="901800" y="526680"/>
              <a:ext cx="76320" cy="91440"/>
            </a:xfrm>
            <a:custGeom>
              <a:avLst/>
              <a:gdLst>
                <a:gd name="textAreaLeft" fmla="*/ 0 w 76320"/>
                <a:gd name="textAreaRight" fmla="*/ 77040 w 76320"/>
                <a:gd name="textAreaTop" fmla="*/ 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04" name="Freihandform: Form 177"/>
            <p:cNvSpPr/>
            <p:nvPr/>
          </p:nvSpPr>
          <p:spPr>
            <a:xfrm>
              <a:off x="1002240" y="488880"/>
              <a:ext cx="25920" cy="12888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128880"/>
                <a:gd name="textAreaBottom" fmla="*/ 129600 h 128880"/>
              </a:gdLst>
              <a:ahLst/>
              <a:cxnLst/>
              <a:rect l="textAreaLeft" t="textAreaTop" r="textAreaRight" b="textAreaBottom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05" name="Freihandform: Form 178"/>
            <p:cNvSpPr/>
            <p:nvPr/>
          </p:nvSpPr>
          <p:spPr>
            <a:xfrm>
              <a:off x="1045440" y="526320"/>
              <a:ext cx="68400" cy="93600"/>
            </a:xfrm>
            <a:custGeom>
              <a:avLst/>
              <a:gdLst>
                <a:gd name="textAreaLeft" fmla="*/ 0 w 68400"/>
                <a:gd name="textAreaRight" fmla="*/ 69120 w 68400"/>
                <a:gd name="textAreaTop" fmla="*/ 0 h 93600"/>
                <a:gd name="textAreaBottom" fmla="*/ 94320 h 93600"/>
              </a:gdLst>
              <a:ahLst/>
              <a:cxnLst/>
              <a:rect l="textAreaLeft" t="textAreaTop" r="textAreaRight" b="textAreaBottom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06" name="Freihandform: Form 179"/>
            <p:cNvSpPr/>
            <p:nvPr/>
          </p:nvSpPr>
          <p:spPr>
            <a:xfrm>
              <a:off x="1131480" y="526320"/>
              <a:ext cx="74880" cy="93600"/>
            </a:xfrm>
            <a:custGeom>
              <a:avLst/>
              <a:gdLst>
                <a:gd name="textAreaLeft" fmla="*/ 0 w 74880"/>
                <a:gd name="textAreaRight" fmla="*/ 75600 w 74880"/>
                <a:gd name="textAreaTop" fmla="*/ 0 h 93600"/>
                <a:gd name="textAreaBottom" fmla="*/ 94320 h 93600"/>
              </a:gdLst>
              <a:ahLst/>
              <a:cxnLst/>
              <a:rect l="textAreaLeft" t="textAreaTop" r="textAreaRight" b="textAreaBottom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07" name="Freihandform: Form 180"/>
            <p:cNvSpPr/>
            <p:nvPr/>
          </p:nvSpPr>
          <p:spPr>
            <a:xfrm>
              <a:off x="1225440" y="487440"/>
              <a:ext cx="76320" cy="130320"/>
            </a:xfrm>
            <a:custGeom>
              <a:avLst/>
              <a:gdLst>
                <a:gd name="textAreaLeft" fmla="*/ 0 w 76320"/>
                <a:gd name="textAreaRight" fmla="*/ 77040 w 76320"/>
                <a:gd name="textAreaTop" fmla="*/ 0 h 130320"/>
                <a:gd name="textAreaBottom" fmla="*/ 131040 h 130320"/>
              </a:gdLst>
              <a:ahLst/>
              <a:cxnLst/>
              <a:rect l="textAreaLeft" t="textAreaTop" r="textAreaRight" b="textAreaBottom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08" name="Freihandform: Form 181"/>
            <p:cNvSpPr/>
            <p:nvPr/>
          </p:nvSpPr>
          <p:spPr>
            <a:xfrm>
              <a:off x="1324080" y="52668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cxnLst/>
              <a:rect l="textAreaLeft" t="textAreaTop" r="textAreaRight" b="textAreaBottom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09" name="Freihandform: Form 182"/>
            <p:cNvSpPr/>
            <p:nvPr/>
          </p:nvSpPr>
          <p:spPr>
            <a:xfrm>
              <a:off x="1482480" y="494640"/>
              <a:ext cx="77040" cy="123480"/>
            </a:xfrm>
            <a:custGeom>
              <a:avLst/>
              <a:gdLst>
                <a:gd name="textAreaLeft" fmla="*/ 0 w 77040"/>
                <a:gd name="textAreaRight" fmla="*/ 77760 w 77040"/>
                <a:gd name="textAreaTop" fmla="*/ 0 h 123480"/>
                <a:gd name="textAreaBottom" fmla="*/ 124200 h 123480"/>
              </a:gdLst>
              <a:ahLst/>
              <a:cxnLst/>
              <a:rect l="textAreaLeft" t="textAreaTop" r="textAreaRight" b="textAreaBottom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10" name="Freihandform: Form 183"/>
            <p:cNvSpPr/>
            <p:nvPr/>
          </p:nvSpPr>
          <p:spPr>
            <a:xfrm>
              <a:off x="1564200" y="526680"/>
              <a:ext cx="75600" cy="93240"/>
            </a:xfrm>
            <a:custGeom>
              <a:avLst/>
              <a:gdLst>
                <a:gd name="textAreaLeft" fmla="*/ 0 w 75600"/>
                <a:gd name="textAreaRight" fmla="*/ 76320 w 75600"/>
                <a:gd name="textAreaTop" fmla="*/ 0 h 93240"/>
                <a:gd name="textAreaBottom" fmla="*/ 93960 h 93240"/>
              </a:gdLst>
              <a:ahLst/>
              <a:cxnLst/>
              <a:rect l="textAreaLeft" t="textAreaTop" r="textAreaRight" b="textAreaBottom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11" name="Freihandform: Form 184"/>
            <p:cNvSpPr/>
            <p:nvPr/>
          </p:nvSpPr>
          <p:spPr>
            <a:xfrm>
              <a:off x="1667160" y="487440"/>
              <a:ext cx="78120" cy="13032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130320"/>
                <a:gd name="textAreaBottom" fmla="*/ 131040 h 130320"/>
              </a:gdLst>
              <a:ahLst/>
              <a:cxnLst/>
              <a:rect l="textAreaLeft" t="textAreaTop" r="textAreaRight" b="textAreaBottom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12" name="Freihandform: Form 185"/>
            <p:cNvSpPr/>
            <p:nvPr/>
          </p:nvSpPr>
          <p:spPr>
            <a:xfrm>
              <a:off x="1761480" y="528840"/>
              <a:ext cx="76680" cy="9144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13" name="Freihandform: Form 186"/>
            <p:cNvSpPr/>
            <p:nvPr/>
          </p:nvSpPr>
          <p:spPr>
            <a:xfrm>
              <a:off x="1865520" y="487440"/>
              <a:ext cx="20160" cy="130320"/>
            </a:xfrm>
            <a:custGeom>
              <a:avLst/>
              <a:gdLst>
                <a:gd name="textAreaLeft" fmla="*/ 0 w 20160"/>
                <a:gd name="textAreaRight" fmla="*/ 20880 w 20160"/>
                <a:gd name="textAreaTop" fmla="*/ 0 h 130320"/>
                <a:gd name="textAreaBottom" fmla="*/ 131040 h 130320"/>
              </a:gdLst>
              <a:ahLst/>
              <a:cxnLst/>
              <a:rect l="textAreaLeft" t="textAreaTop" r="textAreaRight" b="textAreaBottom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14" name="Freihandform: Form 187"/>
            <p:cNvSpPr/>
            <p:nvPr/>
          </p:nvSpPr>
          <p:spPr>
            <a:xfrm>
              <a:off x="1905120" y="500040"/>
              <a:ext cx="55080" cy="119880"/>
            </a:xfrm>
            <a:custGeom>
              <a:avLst/>
              <a:gdLst>
                <a:gd name="textAreaLeft" fmla="*/ 0 w 55080"/>
                <a:gd name="textAreaRight" fmla="*/ 55800 w 55080"/>
                <a:gd name="textAreaTop" fmla="*/ 0 h 119880"/>
                <a:gd name="textAreaBottom" fmla="*/ 120600 h 119880"/>
              </a:gdLst>
              <a:ahLst/>
              <a:cxnLst/>
              <a:rect l="textAreaLeft" t="textAreaTop" r="textAreaRight" b="textAreaBottom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15" name="Freihandform: Form 188"/>
            <p:cNvSpPr/>
            <p:nvPr/>
          </p:nvSpPr>
          <p:spPr>
            <a:xfrm>
              <a:off x="1977120" y="490680"/>
              <a:ext cx="75240" cy="129600"/>
            </a:xfrm>
            <a:custGeom>
              <a:avLst/>
              <a:gdLst>
                <a:gd name="textAreaLeft" fmla="*/ 0 w 75240"/>
                <a:gd name="textAreaRight" fmla="*/ 75960 w 75240"/>
                <a:gd name="textAreaTop" fmla="*/ 0 h 129600"/>
                <a:gd name="textAreaBottom" fmla="*/ 130320 h 129600"/>
              </a:gdLst>
              <a:ahLst/>
              <a:cxnLst/>
              <a:rect l="textAreaLeft" t="textAreaTop" r="textAreaRight" b="textAreaBottom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16" name="Freihandform: Form 189"/>
            <p:cNvSpPr/>
            <p:nvPr/>
          </p:nvSpPr>
          <p:spPr>
            <a:xfrm>
              <a:off x="2069640" y="500040"/>
              <a:ext cx="55080" cy="119880"/>
            </a:xfrm>
            <a:custGeom>
              <a:avLst/>
              <a:gdLst>
                <a:gd name="textAreaLeft" fmla="*/ 0 w 55080"/>
                <a:gd name="textAreaRight" fmla="*/ 55800 w 55080"/>
                <a:gd name="textAreaTop" fmla="*/ 0 h 119880"/>
                <a:gd name="textAreaBottom" fmla="*/ 120600 h 119880"/>
              </a:gdLst>
              <a:ahLst/>
              <a:cxnLst/>
              <a:rect l="textAreaLeft" t="textAreaTop" r="textAreaRight" b="textAreaBottom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</p:grpSp>
      <p:pic>
        <p:nvPicPr>
          <p:cNvPr id="117" name="Grafik 87"/>
          <p:cNvPicPr/>
          <p:nvPr/>
        </p:nvPicPr>
        <p:blipFill>
          <a:blip r:embed="rId14"/>
          <a:stretch/>
        </p:blipFill>
        <p:spPr>
          <a:xfrm>
            <a:off x="8236080" y="398520"/>
            <a:ext cx="1618560" cy="42984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6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7000" rIns="90000" bIns="27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sp>
        <p:nvSpPr>
          <p:cNvPr id="157" name="Rechteck 8"/>
          <p:cNvSpPr/>
          <p:nvPr/>
        </p:nvSpPr>
        <p:spPr>
          <a:xfrm>
            <a:off x="517320" y="6538680"/>
            <a:ext cx="1167408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34200" rIns="90000" bIns="-342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grpSp>
        <p:nvGrpSpPr>
          <p:cNvPr id="158" name="Gruppieren 12"/>
          <p:cNvGrpSpPr/>
          <p:nvPr/>
        </p:nvGrpSpPr>
        <p:grpSpPr>
          <a:xfrm>
            <a:off x="-390240" y="160200"/>
            <a:ext cx="333720" cy="136800"/>
            <a:chOff x="-390240" y="160200"/>
            <a:chExt cx="333720" cy="136800"/>
          </a:xfrm>
        </p:grpSpPr>
        <p:cxnSp>
          <p:nvCxnSpPr>
            <p:cNvPr id="159" name="Gerader Verbinder 9"/>
            <p:cNvCxnSpPr/>
            <p:nvPr/>
          </p:nvCxnSpPr>
          <p:spPr>
            <a:xfrm>
              <a:off x="-390240" y="296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60" name="Textfeld 10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08,70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1" name="Gruppieren 14"/>
          <p:cNvGrpSpPr/>
          <p:nvPr/>
        </p:nvGrpSpPr>
        <p:grpSpPr>
          <a:xfrm>
            <a:off x="-390240" y="1131840"/>
            <a:ext cx="333720" cy="136800"/>
            <a:chOff x="-390240" y="1131840"/>
            <a:chExt cx="333720" cy="136800"/>
          </a:xfrm>
        </p:grpSpPr>
        <p:cxnSp>
          <p:nvCxnSpPr>
            <p:cNvPr id="162" name="Gerader Verbinder 15"/>
            <p:cNvCxnSpPr/>
            <p:nvPr/>
          </p:nvCxnSpPr>
          <p:spPr>
            <a:xfrm>
              <a:off x="-390240" y="1268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63" name="Textfeld 16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06,00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4" name="Gruppieren 17"/>
          <p:cNvGrpSpPr/>
          <p:nvPr/>
        </p:nvGrpSpPr>
        <p:grpSpPr>
          <a:xfrm>
            <a:off x="-390240" y="1491840"/>
            <a:ext cx="333720" cy="137160"/>
            <a:chOff x="-390240" y="1491840"/>
            <a:chExt cx="333720" cy="137160"/>
          </a:xfrm>
        </p:grpSpPr>
        <p:cxnSp>
          <p:nvCxnSpPr>
            <p:cNvPr id="165" name="Gerader Verbinder 18"/>
            <p:cNvCxnSpPr/>
            <p:nvPr/>
          </p:nvCxnSpPr>
          <p:spPr>
            <a:xfrm>
              <a:off x="-390240" y="1628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66" name="Textfeld 19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05,00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7" name="Gruppieren 20"/>
          <p:cNvGrpSpPr/>
          <p:nvPr/>
        </p:nvGrpSpPr>
        <p:grpSpPr>
          <a:xfrm>
            <a:off x="-390240" y="3292200"/>
            <a:ext cx="333720" cy="137160"/>
            <a:chOff x="-390240" y="3292200"/>
            <a:chExt cx="333720" cy="137160"/>
          </a:xfrm>
        </p:grpSpPr>
        <p:cxnSp>
          <p:nvCxnSpPr>
            <p:cNvPr id="168" name="Gerader Verbinder 21"/>
            <p:cNvCxnSpPr/>
            <p:nvPr/>
          </p:nvCxnSpPr>
          <p:spPr>
            <a:xfrm>
              <a:off x="-390240" y="342900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69" name="Textfeld 22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0" name="Gruppieren 23"/>
          <p:cNvGrpSpPr/>
          <p:nvPr/>
        </p:nvGrpSpPr>
        <p:grpSpPr>
          <a:xfrm>
            <a:off x="-390240" y="6063840"/>
            <a:ext cx="333720" cy="137160"/>
            <a:chOff x="-390240" y="6063840"/>
            <a:chExt cx="333720" cy="137160"/>
          </a:xfrm>
        </p:grpSpPr>
        <p:cxnSp>
          <p:nvCxnSpPr>
            <p:cNvPr id="171" name="Gerader Verbinder 24"/>
            <p:cNvCxnSpPr/>
            <p:nvPr/>
          </p:nvCxnSpPr>
          <p:spPr>
            <a:xfrm>
              <a:off x="-390240" y="6200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72" name="Textfeld 25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07,70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3" name="Gruppieren 26"/>
          <p:cNvGrpSpPr/>
          <p:nvPr/>
        </p:nvGrpSpPr>
        <p:grpSpPr>
          <a:xfrm>
            <a:off x="-390240" y="6495840"/>
            <a:ext cx="333720" cy="136800"/>
            <a:chOff x="-390240" y="6495840"/>
            <a:chExt cx="333720" cy="136800"/>
          </a:xfrm>
        </p:grpSpPr>
        <p:cxnSp>
          <p:nvCxnSpPr>
            <p:cNvPr id="174" name="Gerader Verbinder 27"/>
            <p:cNvCxnSpPr/>
            <p:nvPr/>
          </p:nvCxnSpPr>
          <p:spPr>
            <a:xfrm>
              <a:off x="-390240" y="6632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75" name="Textfeld 28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08,90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6" name="Gruppieren 29"/>
          <p:cNvGrpSpPr/>
          <p:nvPr/>
        </p:nvGrpSpPr>
        <p:grpSpPr>
          <a:xfrm>
            <a:off x="380520" y="-397080"/>
            <a:ext cx="136440" cy="333720"/>
            <a:chOff x="380520" y="-397080"/>
            <a:chExt cx="136440" cy="333720"/>
          </a:xfrm>
        </p:grpSpPr>
        <p:cxnSp>
          <p:nvCxnSpPr>
            <p:cNvPr id="177" name="Gerader Verbinder 30"/>
            <p:cNvCxnSpPr/>
            <p:nvPr/>
          </p:nvCxnSpPr>
          <p:spPr>
            <a:xfrm flipV="1">
              <a:off x="51660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78" name="Textfeld 31"/>
            <p:cNvSpPr/>
            <p:nvPr/>
          </p:nvSpPr>
          <p:spPr>
            <a:xfrm rot="16200000">
              <a:off x="31968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9" name="Gruppieren 32"/>
          <p:cNvGrpSpPr/>
          <p:nvPr/>
        </p:nvGrpSpPr>
        <p:grpSpPr>
          <a:xfrm>
            <a:off x="5851800" y="-397080"/>
            <a:ext cx="136440" cy="333720"/>
            <a:chOff x="5851800" y="-397080"/>
            <a:chExt cx="136440" cy="333720"/>
          </a:xfrm>
        </p:grpSpPr>
        <p:cxnSp>
          <p:nvCxnSpPr>
            <p:cNvPr id="180" name="Gerader Verbinder 33"/>
            <p:cNvCxnSpPr/>
            <p:nvPr/>
          </p:nvCxnSpPr>
          <p:spPr>
            <a:xfrm flipV="1">
              <a:off x="5987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81" name="Textfeld 34"/>
            <p:cNvSpPr/>
            <p:nvPr/>
          </p:nvSpPr>
          <p:spPr>
            <a:xfrm rot="16200000">
              <a:off x="5790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2" name="Gruppieren 13"/>
          <p:cNvGrpSpPr/>
          <p:nvPr/>
        </p:nvGrpSpPr>
        <p:grpSpPr>
          <a:xfrm>
            <a:off x="6203880" y="-397080"/>
            <a:ext cx="133920" cy="333720"/>
            <a:chOff x="6203880" y="-397080"/>
            <a:chExt cx="133920" cy="333720"/>
          </a:xfrm>
        </p:grpSpPr>
        <p:cxnSp>
          <p:nvCxnSpPr>
            <p:cNvPr id="183" name="Gerader Verbinder 36"/>
            <p:cNvCxnSpPr/>
            <p:nvPr/>
          </p:nvCxnSpPr>
          <p:spPr>
            <a:xfrm flipV="1">
              <a:off x="6203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84" name="Textfeld 37"/>
            <p:cNvSpPr/>
            <p:nvPr/>
          </p:nvSpPr>
          <p:spPr>
            <a:xfrm rot="16200000">
              <a:off x="61437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185" name="Gerader Verbinder 39"/>
          <p:cNvCxnSpPr/>
          <p:nvPr/>
        </p:nvCxnSpPr>
        <p:spPr>
          <a:xfrm flipV="1">
            <a:off x="6095880" y="-397080"/>
            <a:ext cx="720" cy="334080"/>
          </a:xfrm>
          <a:prstGeom prst="straightConnector1">
            <a:avLst/>
          </a:prstGeom>
          <a:ln w="0">
            <a:solidFill>
              <a:srgbClr val="C7C7C7"/>
            </a:solidFill>
          </a:ln>
        </p:spPr>
      </p:cxnSp>
      <p:grpSp>
        <p:nvGrpSpPr>
          <p:cNvPr id="186" name="Gruppieren 40"/>
          <p:cNvGrpSpPr/>
          <p:nvPr/>
        </p:nvGrpSpPr>
        <p:grpSpPr>
          <a:xfrm>
            <a:off x="11546280" y="-397080"/>
            <a:ext cx="136440" cy="333720"/>
            <a:chOff x="11546280" y="-397080"/>
            <a:chExt cx="136440" cy="333720"/>
          </a:xfrm>
        </p:grpSpPr>
        <p:cxnSp>
          <p:nvCxnSpPr>
            <p:cNvPr id="187" name="Gerader Verbinder 41"/>
            <p:cNvCxnSpPr/>
            <p:nvPr/>
          </p:nvCxnSpPr>
          <p:spPr>
            <a:xfrm flipV="1">
              <a:off x="1168236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88" name="Textfeld 42"/>
            <p:cNvSpPr/>
            <p:nvPr/>
          </p:nvSpPr>
          <p:spPr>
            <a:xfrm rot="16200000">
              <a:off x="114854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9" name="Freihandform: Form 43"/>
          <p:cNvSpPr/>
          <p:nvPr/>
        </p:nvSpPr>
        <p:spPr>
          <a:xfrm>
            <a:off x="10596240" y="299520"/>
            <a:ext cx="1079280" cy="411480"/>
          </a:xfrm>
          <a:custGeom>
            <a:avLst/>
            <a:gdLst>
              <a:gd name="textAreaLeft" fmla="*/ 0 w 1079280"/>
              <a:gd name="textAreaRight" fmla="*/ 1080000 w 1079280"/>
              <a:gd name="textAreaTop" fmla="*/ 0 h 411480"/>
              <a:gd name="textAreaBottom" fmla="*/ 412200 h 411480"/>
            </a:gdLst>
            <a:ahLst/>
            <a:cxnLst/>
            <a:rect l="textAreaLeft" t="textAreaTop" r="textAreaRight" b="textAreaBottom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316A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FAUSans Office"/>
              <a:ea typeface="DejaVu Sans"/>
            </a:endParaRPr>
          </a:p>
        </p:txBody>
      </p:sp>
      <p:pic>
        <p:nvPicPr>
          <p:cNvPr id="190" name="Grafik 24"/>
          <p:cNvPicPr/>
          <p:nvPr/>
        </p:nvPicPr>
        <p:blipFill>
          <a:blip r:embed="rId14"/>
          <a:stretch/>
        </p:blipFill>
        <p:spPr>
          <a:xfrm>
            <a:off x="9387360" y="356760"/>
            <a:ext cx="1078920" cy="286200"/>
          </a:xfrm>
          <a:prstGeom prst="rect">
            <a:avLst/>
          </a:prstGeom>
          <a:ln w="0">
            <a:noFill/>
          </a:ln>
        </p:spPr>
      </p:pic>
      <p:sp>
        <p:nvSpPr>
          <p:cNvPr id="191" name="PlaceHolder 1"/>
          <p:cNvSpPr>
            <a:spLocks noGrp="1"/>
          </p:cNvSpPr>
          <p:nvPr>
            <p:ph type="ftr" idx="1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de-DE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FAUSans Office"/>
              </a:rPr>
              <a:t>&lt;footer&gt;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ldNum" idx="2"/>
          </p:nvPr>
        </p:nvSpPr>
        <p:spPr>
          <a:xfrm>
            <a:off x="11471040" y="6634800"/>
            <a:ext cx="20448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E7E117D-BD5E-4B2F-8F09-F61096F9BDA9}" type="slidenum">
              <a:rPr lang="de-DE" sz="800" b="0" strike="noStrike" spc="-1">
                <a:solidFill>
                  <a:srgbClr val="000000"/>
                </a:solidFill>
                <a:latin typeface="FAUSans Office"/>
              </a:rPr>
              <a:t>‹#›</a:t>
            </a:fld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dt" idx="3"/>
          </p:nvPr>
        </p:nvSpPr>
        <p:spPr>
          <a:xfrm>
            <a:off x="10589040" y="6634800"/>
            <a:ext cx="6775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9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hteck 6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7000" rIns="90000" bIns="27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sp>
        <p:nvSpPr>
          <p:cNvPr id="233" name="Rechteck 8"/>
          <p:cNvSpPr/>
          <p:nvPr/>
        </p:nvSpPr>
        <p:spPr>
          <a:xfrm>
            <a:off x="517320" y="6538680"/>
            <a:ext cx="1167408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34200" rIns="90000" bIns="-342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grpSp>
        <p:nvGrpSpPr>
          <p:cNvPr id="234" name="Gruppieren 12"/>
          <p:cNvGrpSpPr/>
          <p:nvPr/>
        </p:nvGrpSpPr>
        <p:grpSpPr>
          <a:xfrm>
            <a:off x="-390240" y="160200"/>
            <a:ext cx="333720" cy="136800"/>
            <a:chOff x="-390240" y="160200"/>
            <a:chExt cx="333720" cy="136800"/>
          </a:xfrm>
        </p:grpSpPr>
        <p:cxnSp>
          <p:nvCxnSpPr>
            <p:cNvPr id="235" name="Gerader Verbinder 9"/>
            <p:cNvCxnSpPr/>
            <p:nvPr/>
          </p:nvCxnSpPr>
          <p:spPr>
            <a:xfrm>
              <a:off x="-390240" y="296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36" name="Textfeld 10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08,70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37" name="Gruppieren 14"/>
          <p:cNvGrpSpPr/>
          <p:nvPr/>
        </p:nvGrpSpPr>
        <p:grpSpPr>
          <a:xfrm>
            <a:off x="-390240" y="1131840"/>
            <a:ext cx="333720" cy="136800"/>
            <a:chOff x="-390240" y="1131840"/>
            <a:chExt cx="333720" cy="136800"/>
          </a:xfrm>
        </p:grpSpPr>
        <p:cxnSp>
          <p:nvCxnSpPr>
            <p:cNvPr id="238" name="Gerader Verbinder 15"/>
            <p:cNvCxnSpPr/>
            <p:nvPr/>
          </p:nvCxnSpPr>
          <p:spPr>
            <a:xfrm>
              <a:off x="-390240" y="1268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39" name="Textfeld 16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06,00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40" name="Gruppieren 17"/>
          <p:cNvGrpSpPr/>
          <p:nvPr/>
        </p:nvGrpSpPr>
        <p:grpSpPr>
          <a:xfrm>
            <a:off x="-390240" y="1491840"/>
            <a:ext cx="333720" cy="137160"/>
            <a:chOff x="-390240" y="1491840"/>
            <a:chExt cx="333720" cy="137160"/>
          </a:xfrm>
        </p:grpSpPr>
        <p:cxnSp>
          <p:nvCxnSpPr>
            <p:cNvPr id="241" name="Gerader Verbinder 18"/>
            <p:cNvCxnSpPr/>
            <p:nvPr/>
          </p:nvCxnSpPr>
          <p:spPr>
            <a:xfrm>
              <a:off x="-390240" y="1628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42" name="Textfeld 19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05,00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43" name="Gruppieren 20"/>
          <p:cNvGrpSpPr/>
          <p:nvPr/>
        </p:nvGrpSpPr>
        <p:grpSpPr>
          <a:xfrm>
            <a:off x="-390240" y="3292200"/>
            <a:ext cx="333720" cy="137160"/>
            <a:chOff x="-390240" y="3292200"/>
            <a:chExt cx="333720" cy="137160"/>
          </a:xfrm>
        </p:grpSpPr>
        <p:cxnSp>
          <p:nvCxnSpPr>
            <p:cNvPr id="244" name="Gerader Verbinder 21"/>
            <p:cNvCxnSpPr/>
            <p:nvPr/>
          </p:nvCxnSpPr>
          <p:spPr>
            <a:xfrm>
              <a:off x="-390240" y="342900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45" name="Textfeld 22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46" name="Gruppieren 23"/>
          <p:cNvGrpSpPr/>
          <p:nvPr/>
        </p:nvGrpSpPr>
        <p:grpSpPr>
          <a:xfrm>
            <a:off x="-390240" y="6063840"/>
            <a:ext cx="333720" cy="137160"/>
            <a:chOff x="-390240" y="6063840"/>
            <a:chExt cx="333720" cy="137160"/>
          </a:xfrm>
        </p:grpSpPr>
        <p:cxnSp>
          <p:nvCxnSpPr>
            <p:cNvPr id="247" name="Gerader Verbinder 24"/>
            <p:cNvCxnSpPr/>
            <p:nvPr/>
          </p:nvCxnSpPr>
          <p:spPr>
            <a:xfrm>
              <a:off x="-390240" y="6200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48" name="Textfeld 25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07,70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49" name="Gruppieren 26"/>
          <p:cNvGrpSpPr/>
          <p:nvPr/>
        </p:nvGrpSpPr>
        <p:grpSpPr>
          <a:xfrm>
            <a:off x="-390240" y="6495840"/>
            <a:ext cx="333720" cy="136800"/>
            <a:chOff x="-390240" y="6495840"/>
            <a:chExt cx="333720" cy="136800"/>
          </a:xfrm>
        </p:grpSpPr>
        <p:cxnSp>
          <p:nvCxnSpPr>
            <p:cNvPr id="250" name="Gerader Verbinder 27"/>
            <p:cNvCxnSpPr/>
            <p:nvPr/>
          </p:nvCxnSpPr>
          <p:spPr>
            <a:xfrm>
              <a:off x="-390240" y="6632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51" name="Textfeld 28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08,90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2" name="Gruppieren 29"/>
          <p:cNvGrpSpPr/>
          <p:nvPr/>
        </p:nvGrpSpPr>
        <p:grpSpPr>
          <a:xfrm>
            <a:off x="380520" y="-397080"/>
            <a:ext cx="136440" cy="333720"/>
            <a:chOff x="380520" y="-397080"/>
            <a:chExt cx="136440" cy="333720"/>
          </a:xfrm>
        </p:grpSpPr>
        <p:cxnSp>
          <p:nvCxnSpPr>
            <p:cNvPr id="253" name="Gerader Verbinder 30"/>
            <p:cNvCxnSpPr/>
            <p:nvPr/>
          </p:nvCxnSpPr>
          <p:spPr>
            <a:xfrm flipV="1">
              <a:off x="51660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54" name="Textfeld 31"/>
            <p:cNvSpPr/>
            <p:nvPr/>
          </p:nvSpPr>
          <p:spPr>
            <a:xfrm rot="16200000">
              <a:off x="31968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5" name="Gruppieren 32"/>
          <p:cNvGrpSpPr/>
          <p:nvPr/>
        </p:nvGrpSpPr>
        <p:grpSpPr>
          <a:xfrm>
            <a:off x="5851800" y="-397080"/>
            <a:ext cx="136440" cy="333720"/>
            <a:chOff x="5851800" y="-397080"/>
            <a:chExt cx="136440" cy="333720"/>
          </a:xfrm>
        </p:grpSpPr>
        <p:cxnSp>
          <p:nvCxnSpPr>
            <p:cNvPr id="256" name="Gerader Verbinder 33"/>
            <p:cNvCxnSpPr/>
            <p:nvPr/>
          </p:nvCxnSpPr>
          <p:spPr>
            <a:xfrm flipV="1">
              <a:off x="5987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57" name="Textfeld 34"/>
            <p:cNvSpPr/>
            <p:nvPr/>
          </p:nvSpPr>
          <p:spPr>
            <a:xfrm rot="16200000">
              <a:off x="5790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8" name="Gruppieren 13"/>
          <p:cNvGrpSpPr/>
          <p:nvPr/>
        </p:nvGrpSpPr>
        <p:grpSpPr>
          <a:xfrm>
            <a:off x="6203880" y="-397080"/>
            <a:ext cx="133920" cy="333720"/>
            <a:chOff x="6203880" y="-397080"/>
            <a:chExt cx="133920" cy="333720"/>
          </a:xfrm>
        </p:grpSpPr>
        <p:cxnSp>
          <p:nvCxnSpPr>
            <p:cNvPr id="259" name="Gerader Verbinder 36"/>
            <p:cNvCxnSpPr/>
            <p:nvPr/>
          </p:nvCxnSpPr>
          <p:spPr>
            <a:xfrm flipV="1">
              <a:off x="6203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60" name="Textfeld 37"/>
            <p:cNvSpPr/>
            <p:nvPr/>
          </p:nvSpPr>
          <p:spPr>
            <a:xfrm rot="16200000">
              <a:off x="61437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61" name="Gerader Verbinder 39"/>
          <p:cNvCxnSpPr/>
          <p:nvPr/>
        </p:nvCxnSpPr>
        <p:spPr>
          <a:xfrm flipV="1">
            <a:off x="6095880" y="-397080"/>
            <a:ext cx="720" cy="334080"/>
          </a:xfrm>
          <a:prstGeom prst="straightConnector1">
            <a:avLst/>
          </a:prstGeom>
          <a:ln w="0">
            <a:solidFill>
              <a:srgbClr val="C7C7C7"/>
            </a:solidFill>
          </a:ln>
        </p:spPr>
      </p:cxnSp>
      <p:grpSp>
        <p:nvGrpSpPr>
          <p:cNvPr id="262" name="Gruppieren 40"/>
          <p:cNvGrpSpPr/>
          <p:nvPr/>
        </p:nvGrpSpPr>
        <p:grpSpPr>
          <a:xfrm>
            <a:off x="11546280" y="-397080"/>
            <a:ext cx="136440" cy="333720"/>
            <a:chOff x="11546280" y="-397080"/>
            <a:chExt cx="136440" cy="333720"/>
          </a:xfrm>
        </p:grpSpPr>
        <p:cxnSp>
          <p:nvCxnSpPr>
            <p:cNvPr id="263" name="Gerader Verbinder 41"/>
            <p:cNvCxnSpPr/>
            <p:nvPr/>
          </p:nvCxnSpPr>
          <p:spPr>
            <a:xfrm flipV="1">
              <a:off x="1168236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64" name="Textfeld 42"/>
            <p:cNvSpPr/>
            <p:nvPr/>
          </p:nvSpPr>
          <p:spPr>
            <a:xfrm rot="16200000">
              <a:off x="114854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5" name="Freihandform: Form 43"/>
          <p:cNvSpPr/>
          <p:nvPr/>
        </p:nvSpPr>
        <p:spPr>
          <a:xfrm>
            <a:off x="10596240" y="299520"/>
            <a:ext cx="1079280" cy="411480"/>
          </a:xfrm>
          <a:custGeom>
            <a:avLst/>
            <a:gdLst>
              <a:gd name="textAreaLeft" fmla="*/ 0 w 1079280"/>
              <a:gd name="textAreaRight" fmla="*/ 1080000 w 1079280"/>
              <a:gd name="textAreaTop" fmla="*/ 0 h 411480"/>
              <a:gd name="textAreaBottom" fmla="*/ 412200 h 411480"/>
            </a:gdLst>
            <a:ahLst/>
            <a:cxnLst/>
            <a:rect l="textAreaLeft" t="textAreaTop" r="textAreaRight" b="textAreaBottom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316A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FAUSans Office"/>
              <a:ea typeface="DejaVu Sans"/>
            </a:endParaRPr>
          </a:p>
        </p:txBody>
      </p:sp>
      <p:pic>
        <p:nvPicPr>
          <p:cNvPr id="266" name="Grafik 8"/>
          <p:cNvPicPr/>
          <p:nvPr/>
        </p:nvPicPr>
        <p:blipFill>
          <a:blip r:embed="rId14"/>
          <a:stretch/>
        </p:blipFill>
        <p:spPr>
          <a:xfrm>
            <a:off x="9387360" y="356760"/>
            <a:ext cx="1078920" cy="286200"/>
          </a:xfrm>
          <a:prstGeom prst="rect">
            <a:avLst/>
          </a:prstGeom>
          <a:ln w="0">
            <a:noFill/>
          </a:ln>
        </p:spPr>
      </p:pic>
      <p:sp>
        <p:nvSpPr>
          <p:cNvPr id="267" name="PlaceHolder 1"/>
          <p:cNvSpPr>
            <a:spLocks noGrp="1"/>
          </p:cNvSpPr>
          <p:nvPr>
            <p:ph type="ftr" idx="4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de-DE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FAUSans Office"/>
              </a:rPr>
              <a:t>&lt;footer&gt;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ldNum" idx="5"/>
          </p:nvPr>
        </p:nvSpPr>
        <p:spPr>
          <a:xfrm>
            <a:off x="11471040" y="6634800"/>
            <a:ext cx="20448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0BBBAC2-28AE-48C9-B5CA-6065CFFE6BF4}" type="slidenum">
              <a:rPr lang="de-DE" sz="800" b="0" strike="noStrike" spc="-1">
                <a:solidFill>
                  <a:srgbClr val="000000"/>
                </a:solidFill>
                <a:latin typeface="FAUSans Office"/>
              </a:rPr>
              <a:t>‹#›</a:t>
            </a:fld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dt" idx="6"/>
          </p:nvPr>
        </p:nvSpPr>
        <p:spPr>
          <a:xfrm>
            <a:off x="10589040" y="6634800"/>
            <a:ext cx="6775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7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hteck 6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7000" rIns="90000" bIns="27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sp>
        <p:nvSpPr>
          <p:cNvPr id="309" name="Rechteck 8"/>
          <p:cNvSpPr/>
          <p:nvPr/>
        </p:nvSpPr>
        <p:spPr>
          <a:xfrm>
            <a:off x="517320" y="6538680"/>
            <a:ext cx="1167408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34200" rIns="90000" bIns="-342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grpSp>
        <p:nvGrpSpPr>
          <p:cNvPr id="310" name="Gruppieren 12"/>
          <p:cNvGrpSpPr/>
          <p:nvPr/>
        </p:nvGrpSpPr>
        <p:grpSpPr>
          <a:xfrm>
            <a:off x="-390240" y="160200"/>
            <a:ext cx="333720" cy="136800"/>
            <a:chOff x="-390240" y="160200"/>
            <a:chExt cx="333720" cy="136800"/>
          </a:xfrm>
        </p:grpSpPr>
        <p:cxnSp>
          <p:nvCxnSpPr>
            <p:cNvPr id="311" name="Gerader Verbinder 9"/>
            <p:cNvCxnSpPr/>
            <p:nvPr/>
          </p:nvCxnSpPr>
          <p:spPr>
            <a:xfrm>
              <a:off x="-390240" y="296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12" name="Textfeld 10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08,70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3" name="Gruppieren 14"/>
          <p:cNvGrpSpPr/>
          <p:nvPr/>
        </p:nvGrpSpPr>
        <p:grpSpPr>
          <a:xfrm>
            <a:off x="-390240" y="1131840"/>
            <a:ext cx="333720" cy="136800"/>
            <a:chOff x="-390240" y="1131840"/>
            <a:chExt cx="333720" cy="136800"/>
          </a:xfrm>
        </p:grpSpPr>
        <p:cxnSp>
          <p:nvCxnSpPr>
            <p:cNvPr id="314" name="Gerader Verbinder 15"/>
            <p:cNvCxnSpPr/>
            <p:nvPr/>
          </p:nvCxnSpPr>
          <p:spPr>
            <a:xfrm>
              <a:off x="-390240" y="1268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15" name="Textfeld 16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06,00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6" name="Gruppieren 17"/>
          <p:cNvGrpSpPr/>
          <p:nvPr/>
        </p:nvGrpSpPr>
        <p:grpSpPr>
          <a:xfrm>
            <a:off x="-390240" y="1491840"/>
            <a:ext cx="333720" cy="137160"/>
            <a:chOff x="-390240" y="1491840"/>
            <a:chExt cx="333720" cy="137160"/>
          </a:xfrm>
        </p:grpSpPr>
        <p:cxnSp>
          <p:nvCxnSpPr>
            <p:cNvPr id="317" name="Gerader Verbinder 18"/>
            <p:cNvCxnSpPr/>
            <p:nvPr/>
          </p:nvCxnSpPr>
          <p:spPr>
            <a:xfrm>
              <a:off x="-390240" y="1628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18" name="Textfeld 19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05,00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9" name="Gruppieren 20"/>
          <p:cNvGrpSpPr/>
          <p:nvPr/>
        </p:nvGrpSpPr>
        <p:grpSpPr>
          <a:xfrm>
            <a:off x="-390240" y="3292200"/>
            <a:ext cx="333720" cy="137160"/>
            <a:chOff x="-390240" y="3292200"/>
            <a:chExt cx="333720" cy="137160"/>
          </a:xfrm>
        </p:grpSpPr>
        <p:cxnSp>
          <p:nvCxnSpPr>
            <p:cNvPr id="320" name="Gerader Verbinder 21"/>
            <p:cNvCxnSpPr/>
            <p:nvPr/>
          </p:nvCxnSpPr>
          <p:spPr>
            <a:xfrm>
              <a:off x="-390240" y="342900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21" name="Textfeld 22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2" name="Gruppieren 23"/>
          <p:cNvGrpSpPr/>
          <p:nvPr/>
        </p:nvGrpSpPr>
        <p:grpSpPr>
          <a:xfrm>
            <a:off x="-390240" y="6063840"/>
            <a:ext cx="333720" cy="137160"/>
            <a:chOff x="-390240" y="6063840"/>
            <a:chExt cx="333720" cy="137160"/>
          </a:xfrm>
        </p:grpSpPr>
        <p:cxnSp>
          <p:nvCxnSpPr>
            <p:cNvPr id="323" name="Gerader Verbinder 24"/>
            <p:cNvCxnSpPr/>
            <p:nvPr/>
          </p:nvCxnSpPr>
          <p:spPr>
            <a:xfrm>
              <a:off x="-390240" y="6200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24" name="Textfeld 25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07,70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5" name="Gruppieren 26"/>
          <p:cNvGrpSpPr/>
          <p:nvPr/>
        </p:nvGrpSpPr>
        <p:grpSpPr>
          <a:xfrm>
            <a:off x="-390240" y="6495840"/>
            <a:ext cx="333720" cy="136800"/>
            <a:chOff x="-390240" y="6495840"/>
            <a:chExt cx="333720" cy="136800"/>
          </a:xfrm>
        </p:grpSpPr>
        <p:cxnSp>
          <p:nvCxnSpPr>
            <p:cNvPr id="326" name="Gerader Verbinder 27"/>
            <p:cNvCxnSpPr/>
            <p:nvPr/>
          </p:nvCxnSpPr>
          <p:spPr>
            <a:xfrm>
              <a:off x="-390240" y="6632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27" name="Textfeld 28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08,90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8" name="Gruppieren 29"/>
          <p:cNvGrpSpPr/>
          <p:nvPr/>
        </p:nvGrpSpPr>
        <p:grpSpPr>
          <a:xfrm>
            <a:off x="380520" y="-397080"/>
            <a:ext cx="136440" cy="333720"/>
            <a:chOff x="380520" y="-397080"/>
            <a:chExt cx="136440" cy="333720"/>
          </a:xfrm>
        </p:grpSpPr>
        <p:cxnSp>
          <p:nvCxnSpPr>
            <p:cNvPr id="329" name="Gerader Verbinder 30"/>
            <p:cNvCxnSpPr/>
            <p:nvPr/>
          </p:nvCxnSpPr>
          <p:spPr>
            <a:xfrm flipV="1">
              <a:off x="51660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30" name="Textfeld 31"/>
            <p:cNvSpPr/>
            <p:nvPr/>
          </p:nvSpPr>
          <p:spPr>
            <a:xfrm rot="16200000">
              <a:off x="31968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31" name="Gruppieren 32"/>
          <p:cNvGrpSpPr/>
          <p:nvPr/>
        </p:nvGrpSpPr>
        <p:grpSpPr>
          <a:xfrm>
            <a:off x="5851800" y="-397080"/>
            <a:ext cx="136440" cy="333720"/>
            <a:chOff x="5851800" y="-397080"/>
            <a:chExt cx="136440" cy="333720"/>
          </a:xfrm>
        </p:grpSpPr>
        <p:cxnSp>
          <p:nvCxnSpPr>
            <p:cNvPr id="332" name="Gerader Verbinder 33"/>
            <p:cNvCxnSpPr/>
            <p:nvPr/>
          </p:nvCxnSpPr>
          <p:spPr>
            <a:xfrm flipV="1">
              <a:off x="5987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33" name="Textfeld 34"/>
            <p:cNvSpPr/>
            <p:nvPr/>
          </p:nvSpPr>
          <p:spPr>
            <a:xfrm rot="16200000">
              <a:off x="5790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34" name="Gruppieren 13"/>
          <p:cNvGrpSpPr/>
          <p:nvPr/>
        </p:nvGrpSpPr>
        <p:grpSpPr>
          <a:xfrm>
            <a:off x="6203880" y="-397080"/>
            <a:ext cx="133920" cy="333720"/>
            <a:chOff x="6203880" y="-397080"/>
            <a:chExt cx="133920" cy="333720"/>
          </a:xfrm>
        </p:grpSpPr>
        <p:cxnSp>
          <p:nvCxnSpPr>
            <p:cNvPr id="335" name="Gerader Verbinder 36"/>
            <p:cNvCxnSpPr/>
            <p:nvPr/>
          </p:nvCxnSpPr>
          <p:spPr>
            <a:xfrm flipV="1">
              <a:off x="6203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36" name="Textfeld 37"/>
            <p:cNvSpPr/>
            <p:nvPr/>
          </p:nvSpPr>
          <p:spPr>
            <a:xfrm rot="16200000">
              <a:off x="61437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337" name="Gerader Verbinder 39"/>
          <p:cNvCxnSpPr/>
          <p:nvPr/>
        </p:nvCxnSpPr>
        <p:spPr>
          <a:xfrm flipV="1">
            <a:off x="6095880" y="-397080"/>
            <a:ext cx="720" cy="334080"/>
          </a:xfrm>
          <a:prstGeom prst="straightConnector1">
            <a:avLst/>
          </a:prstGeom>
          <a:ln w="0">
            <a:solidFill>
              <a:srgbClr val="C7C7C7"/>
            </a:solidFill>
          </a:ln>
        </p:spPr>
      </p:cxnSp>
      <p:grpSp>
        <p:nvGrpSpPr>
          <p:cNvPr id="338" name="Gruppieren 40"/>
          <p:cNvGrpSpPr/>
          <p:nvPr/>
        </p:nvGrpSpPr>
        <p:grpSpPr>
          <a:xfrm>
            <a:off x="11546280" y="-397080"/>
            <a:ext cx="136440" cy="333720"/>
            <a:chOff x="11546280" y="-397080"/>
            <a:chExt cx="136440" cy="333720"/>
          </a:xfrm>
        </p:grpSpPr>
        <p:cxnSp>
          <p:nvCxnSpPr>
            <p:cNvPr id="339" name="Gerader Verbinder 41"/>
            <p:cNvCxnSpPr/>
            <p:nvPr/>
          </p:nvCxnSpPr>
          <p:spPr>
            <a:xfrm flipV="1">
              <a:off x="1168236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40" name="Textfeld 42"/>
            <p:cNvSpPr/>
            <p:nvPr/>
          </p:nvSpPr>
          <p:spPr>
            <a:xfrm rot="16200000">
              <a:off x="114854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41" name="Freihandform: Form 43"/>
          <p:cNvSpPr/>
          <p:nvPr/>
        </p:nvSpPr>
        <p:spPr>
          <a:xfrm>
            <a:off x="10596240" y="299520"/>
            <a:ext cx="1079280" cy="411480"/>
          </a:xfrm>
          <a:custGeom>
            <a:avLst/>
            <a:gdLst>
              <a:gd name="textAreaLeft" fmla="*/ 0 w 1079280"/>
              <a:gd name="textAreaRight" fmla="*/ 1080000 w 1079280"/>
              <a:gd name="textAreaTop" fmla="*/ 0 h 411480"/>
              <a:gd name="textAreaBottom" fmla="*/ 412200 h 411480"/>
            </a:gdLst>
            <a:ahLst/>
            <a:cxnLst/>
            <a:rect l="textAreaLeft" t="textAreaTop" r="textAreaRight" b="textAreaBottom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316A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FAUSans Office"/>
              <a:ea typeface="DejaVu Sans"/>
            </a:endParaRPr>
          </a:p>
        </p:txBody>
      </p:sp>
      <p:pic>
        <p:nvPicPr>
          <p:cNvPr id="342" name="Grafik 9"/>
          <p:cNvPicPr/>
          <p:nvPr/>
        </p:nvPicPr>
        <p:blipFill>
          <a:blip r:embed="rId14"/>
          <a:stretch/>
        </p:blipFill>
        <p:spPr>
          <a:xfrm>
            <a:off x="9387360" y="356760"/>
            <a:ext cx="1078920" cy="286200"/>
          </a:xfrm>
          <a:prstGeom prst="rect">
            <a:avLst/>
          </a:prstGeom>
          <a:ln w="0">
            <a:noFill/>
          </a:ln>
        </p:spPr>
      </p:pic>
      <p:sp>
        <p:nvSpPr>
          <p:cNvPr id="343" name="PlaceHolder 1"/>
          <p:cNvSpPr>
            <a:spLocks noGrp="1"/>
          </p:cNvSpPr>
          <p:nvPr>
            <p:ph type="ftr" idx="7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de-DE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FAUSans Office"/>
              </a:rPr>
              <a:t>&lt;footer&gt;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ldNum" idx="8"/>
          </p:nvPr>
        </p:nvSpPr>
        <p:spPr>
          <a:xfrm>
            <a:off x="11471040" y="6634800"/>
            <a:ext cx="20448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6DFDCE7-4E4A-4AC1-9E11-B3B975203580}" type="slidenum">
              <a:rPr lang="de-DE" sz="800" b="0" strike="noStrike" spc="-1">
                <a:solidFill>
                  <a:srgbClr val="000000"/>
                </a:solidFill>
                <a:latin typeface="FAUSans Office"/>
              </a:rPr>
              <a:t>‹#›</a:t>
            </a:fld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dt" idx="9"/>
          </p:nvPr>
        </p:nvSpPr>
        <p:spPr>
          <a:xfrm>
            <a:off x="10589040" y="6634800"/>
            <a:ext cx="6775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chteck 6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7000" rIns="90000" bIns="27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sp>
        <p:nvSpPr>
          <p:cNvPr id="385" name="Rechteck 8"/>
          <p:cNvSpPr/>
          <p:nvPr/>
        </p:nvSpPr>
        <p:spPr>
          <a:xfrm>
            <a:off x="517320" y="6538680"/>
            <a:ext cx="1167408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34200" rIns="90000" bIns="-342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grpSp>
        <p:nvGrpSpPr>
          <p:cNvPr id="386" name="Gruppieren 12"/>
          <p:cNvGrpSpPr/>
          <p:nvPr/>
        </p:nvGrpSpPr>
        <p:grpSpPr>
          <a:xfrm>
            <a:off x="-390240" y="160200"/>
            <a:ext cx="333720" cy="136800"/>
            <a:chOff x="-390240" y="160200"/>
            <a:chExt cx="333720" cy="136800"/>
          </a:xfrm>
        </p:grpSpPr>
        <p:cxnSp>
          <p:nvCxnSpPr>
            <p:cNvPr id="387" name="Gerader Verbinder 9"/>
            <p:cNvCxnSpPr/>
            <p:nvPr/>
          </p:nvCxnSpPr>
          <p:spPr>
            <a:xfrm>
              <a:off x="-390240" y="296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88" name="Textfeld 10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08,70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89" name="Gruppieren 14"/>
          <p:cNvGrpSpPr/>
          <p:nvPr/>
        </p:nvGrpSpPr>
        <p:grpSpPr>
          <a:xfrm>
            <a:off x="-390240" y="1131840"/>
            <a:ext cx="333720" cy="136800"/>
            <a:chOff x="-390240" y="1131840"/>
            <a:chExt cx="333720" cy="136800"/>
          </a:xfrm>
        </p:grpSpPr>
        <p:cxnSp>
          <p:nvCxnSpPr>
            <p:cNvPr id="390" name="Gerader Verbinder 15"/>
            <p:cNvCxnSpPr/>
            <p:nvPr/>
          </p:nvCxnSpPr>
          <p:spPr>
            <a:xfrm>
              <a:off x="-390240" y="1268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91" name="Textfeld 16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06,00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92" name="Gruppieren 17"/>
          <p:cNvGrpSpPr/>
          <p:nvPr/>
        </p:nvGrpSpPr>
        <p:grpSpPr>
          <a:xfrm>
            <a:off x="-390240" y="1491840"/>
            <a:ext cx="333720" cy="137160"/>
            <a:chOff x="-390240" y="1491840"/>
            <a:chExt cx="333720" cy="137160"/>
          </a:xfrm>
        </p:grpSpPr>
        <p:cxnSp>
          <p:nvCxnSpPr>
            <p:cNvPr id="393" name="Gerader Verbinder 18"/>
            <p:cNvCxnSpPr/>
            <p:nvPr/>
          </p:nvCxnSpPr>
          <p:spPr>
            <a:xfrm>
              <a:off x="-390240" y="1628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94" name="Textfeld 19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05,00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95" name="Gruppieren 20"/>
          <p:cNvGrpSpPr/>
          <p:nvPr/>
        </p:nvGrpSpPr>
        <p:grpSpPr>
          <a:xfrm>
            <a:off x="-390240" y="3292200"/>
            <a:ext cx="333720" cy="137160"/>
            <a:chOff x="-390240" y="3292200"/>
            <a:chExt cx="333720" cy="137160"/>
          </a:xfrm>
        </p:grpSpPr>
        <p:cxnSp>
          <p:nvCxnSpPr>
            <p:cNvPr id="396" name="Gerader Verbinder 21"/>
            <p:cNvCxnSpPr/>
            <p:nvPr/>
          </p:nvCxnSpPr>
          <p:spPr>
            <a:xfrm>
              <a:off x="-390240" y="342900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97" name="Textfeld 22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98" name="Gruppieren 23"/>
          <p:cNvGrpSpPr/>
          <p:nvPr/>
        </p:nvGrpSpPr>
        <p:grpSpPr>
          <a:xfrm>
            <a:off x="-390240" y="6063840"/>
            <a:ext cx="333720" cy="137160"/>
            <a:chOff x="-390240" y="6063840"/>
            <a:chExt cx="333720" cy="137160"/>
          </a:xfrm>
        </p:grpSpPr>
        <p:cxnSp>
          <p:nvCxnSpPr>
            <p:cNvPr id="399" name="Gerader Verbinder 24"/>
            <p:cNvCxnSpPr/>
            <p:nvPr/>
          </p:nvCxnSpPr>
          <p:spPr>
            <a:xfrm>
              <a:off x="-390240" y="6200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00" name="Textfeld 25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07,70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01" name="Gruppieren 26"/>
          <p:cNvGrpSpPr/>
          <p:nvPr/>
        </p:nvGrpSpPr>
        <p:grpSpPr>
          <a:xfrm>
            <a:off x="-390240" y="6495840"/>
            <a:ext cx="333720" cy="136800"/>
            <a:chOff x="-390240" y="6495840"/>
            <a:chExt cx="333720" cy="136800"/>
          </a:xfrm>
        </p:grpSpPr>
        <p:cxnSp>
          <p:nvCxnSpPr>
            <p:cNvPr id="402" name="Gerader Verbinder 27"/>
            <p:cNvCxnSpPr/>
            <p:nvPr/>
          </p:nvCxnSpPr>
          <p:spPr>
            <a:xfrm>
              <a:off x="-390240" y="6632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03" name="Textfeld 28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08,90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04" name="Gruppieren 29"/>
          <p:cNvGrpSpPr/>
          <p:nvPr/>
        </p:nvGrpSpPr>
        <p:grpSpPr>
          <a:xfrm>
            <a:off x="380520" y="-397080"/>
            <a:ext cx="136440" cy="333720"/>
            <a:chOff x="380520" y="-397080"/>
            <a:chExt cx="136440" cy="333720"/>
          </a:xfrm>
        </p:grpSpPr>
        <p:cxnSp>
          <p:nvCxnSpPr>
            <p:cNvPr id="405" name="Gerader Verbinder 30"/>
            <p:cNvCxnSpPr/>
            <p:nvPr/>
          </p:nvCxnSpPr>
          <p:spPr>
            <a:xfrm flipV="1">
              <a:off x="51660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06" name="Textfeld 31"/>
            <p:cNvSpPr/>
            <p:nvPr/>
          </p:nvSpPr>
          <p:spPr>
            <a:xfrm rot="16200000">
              <a:off x="31968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07" name="Gruppieren 32"/>
          <p:cNvGrpSpPr/>
          <p:nvPr/>
        </p:nvGrpSpPr>
        <p:grpSpPr>
          <a:xfrm>
            <a:off x="5851800" y="-397080"/>
            <a:ext cx="136440" cy="333720"/>
            <a:chOff x="5851800" y="-397080"/>
            <a:chExt cx="136440" cy="333720"/>
          </a:xfrm>
        </p:grpSpPr>
        <p:cxnSp>
          <p:nvCxnSpPr>
            <p:cNvPr id="408" name="Gerader Verbinder 33"/>
            <p:cNvCxnSpPr/>
            <p:nvPr/>
          </p:nvCxnSpPr>
          <p:spPr>
            <a:xfrm flipV="1">
              <a:off x="5987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09" name="Textfeld 34"/>
            <p:cNvSpPr/>
            <p:nvPr/>
          </p:nvSpPr>
          <p:spPr>
            <a:xfrm rot="16200000">
              <a:off x="5790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10" name="Gruppieren 13"/>
          <p:cNvGrpSpPr/>
          <p:nvPr/>
        </p:nvGrpSpPr>
        <p:grpSpPr>
          <a:xfrm>
            <a:off x="6203880" y="-397080"/>
            <a:ext cx="133920" cy="333720"/>
            <a:chOff x="6203880" y="-397080"/>
            <a:chExt cx="133920" cy="333720"/>
          </a:xfrm>
        </p:grpSpPr>
        <p:cxnSp>
          <p:nvCxnSpPr>
            <p:cNvPr id="411" name="Gerader Verbinder 36"/>
            <p:cNvCxnSpPr/>
            <p:nvPr/>
          </p:nvCxnSpPr>
          <p:spPr>
            <a:xfrm flipV="1">
              <a:off x="6203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12" name="Textfeld 37"/>
            <p:cNvSpPr/>
            <p:nvPr/>
          </p:nvSpPr>
          <p:spPr>
            <a:xfrm rot="16200000">
              <a:off x="61437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413" name="Gerader Verbinder 39"/>
          <p:cNvCxnSpPr/>
          <p:nvPr/>
        </p:nvCxnSpPr>
        <p:spPr>
          <a:xfrm flipV="1">
            <a:off x="6095880" y="-397080"/>
            <a:ext cx="720" cy="334080"/>
          </a:xfrm>
          <a:prstGeom prst="straightConnector1">
            <a:avLst/>
          </a:prstGeom>
          <a:ln w="0">
            <a:solidFill>
              <a:srgbClr val="C7C7C7"/>
            </a:solidFill>
          </a:ln>
        </p:spPr>
      </p:cxnSp>
      <p:grpSp>
        <p:nvGrpSpPr>
          <p:cNvPr id="414" name="Gruppieren 40"/>
          <p:cNvGrpSpPr/>
          <p:nvPr/>
        </p:nvGrpSpPr>
        <p:grpSpPr>
          <a:xfrm>
            <a:off x="11546280" y="-397080"/>
            <a:ext cx="136440" cy="333720"/>
            <a:chOff x="11546280" y="-397080"/>
            <a:chExt cx="136440" cy="333720"/>
          </a:xfrm>
        </p:grpSpPr>
        <p:cxnSp>
          <p:nvCxnSpPr>
            <p:cNvPr id="415" name="Gerader Verbinder 41"/>
            <p:cNvCxnSpPr/>
            <p:nvPr/>
          </p:nvCxnSpPr>
          <p:spPr>
            <a:xfrm flipV="1">
              <a:off x="1168236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16" name="Textfeld 42"/>
            <p:cNvSpPr/>
            <p:nvPr/>
          </p:nvSpPr>
          <p:spPr>
            <a:xfrm rot="16200000">
              <a:off x="114854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17" name="Freihandform: Form 43"/>
          <p:cNvSpPr/>
          <p:nvPr/>
        </p:nvSpPr>
        <p:spPr>
          <a:xfrm>
            <a:off x="10596240" y="299520"/>
            <a:ext cx="1079280" cy="411480"/>
          </a:xfrm>
          <a:custGeom>
            <a:avLst/>
            <a:gdLst>
              <a:gd name="textAreaLeft" fmla="*/ 0 w 1079280"/>
              <a:gd name="textAreaRight" fmla="*/ 1080000 w 1079280"/>
              <a:gd name="textAreaTop" fmla="*/ 0 h 411480"/>
              <a:gd name="textAreaBottom" fmla="*/ 412200 h 411480"/>
            </a:gdLst>
            <a:ahLst/>
            <a:cxnLst/>
            <a:rect l="textAreaLeft" t="textAreaTop" r="textAreaRight" b="textAreaBottom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316A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FAUSans Office"/>
              <a:ea typeface="DejaVu Sans"/>
            </a:endParaRPr>
          </a:p>
        </p:txBody>
      </p:sp>
      <p:pic>
        <p:nvPicPr>
          <p:cNvPr id="418" name="Grafik 15"/>
          <p:cNvPicPr/>
          <p:nvPr/>
        </p:nvPicPr>
        <p:blipFill>
          <a:blip r:embed="rId14"/>
          <a:stretch/>
        </p:blipFill>
        <p:spPr>
          <a:xfrm>
            <a:off x="9387360" y="356760"/>
            <a:ext cx="1078920" cy="286200"/>
          </a:xfrm>
          <a:prstGeom prst="rect">
            <a:avLst/>
          </a:prstGeom>
          <a:ln w="0">
            <a:noFill/>
          </a:ln>
        </p:spPr>
      </p:pic>
      <p:sp>
        <p:nvSpPr>
          <p:cNvPr id="419" name="PlaceHolder 1"/>
          <p:cNvSpPr>
            <a:spLocks noGrp="1"/>
          </p:cNvSpPr>
          <p:nvPr>
            <p:ph type="ftr" idx="10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de-DE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FAUSans Office"/>
              </a:rPr>
              <a:t>&lt;footer&gt;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sldNum" idx="11"/>
          </p:nvPr>
        </p:nvSpPr>
        <p:spPr>
          <a:xfrm>
            <a:off x="11482200" y="6634800"/>
            <a:ext cx="1933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470E051-9EE6-41C7-8379-598D24C7328D}" type="slidenum">
              <a:rPr lang="de-DE" sz="800" b="0" strike="noStrike" spc="-1">
                <a:solidFill>
                  <a:srgbClr val="000000"/>
                </a:solidFill>
                <a:latin typeface="FAUSans Office"/>
              </a:rPr>
              <a:t>‹#›</a:t>
            </a:fld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dt" idx="12"/>
          </p:nvPr>
        </p:nvSpPr>
        <p:spPr>
          <a:xfrm>
            <a:off x="10589040" y="6634800"/>
            <a:ext cx="6775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Rechteck 6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7000" rIns="90000" bIns="27000" anchor="ctr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sp>
        <p:nvSpPr>
          <p:cNvPr id="461" name="Rechteck 8"/>
          <p:cNvSpPr/>
          <p:nvPr/>
        </p:nvSpPr>
        <p:spPr>
          <a:xfrm>
            <a:off x="517320" y="6538680"/>
            <a:ext cx="1167408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34200" rIns="90000" bIns="-34200" anchor="ctr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grpSp>
        <p:nvGrpSpPr>
          <p:cNvPr id="462" name="Gruppieren 12"/>
          <p:cNvGrpSpPr/>
          <p:nvPr/>
        </p:nvGrpSpPr>
        <p:grpSpPr>
          <a:xfrm>
            <a:off x="-390240" y="160200"/>
            <a:ext cx="333720" cy="136800"/>
            <a:chOff x="-390240" y="160200"/>
            <a:chExt cx="333720" cy="136800"/>
          </a:xfrm>
        </p:grpSpPr>
        <p:cxnSp>
          <p:nvCxnSpPr>
            <p:cNvPr id="463" name="Gerader Verbinder 9"/>
            <p:cNvCxnSpPr/>
            <p:nvPr/>
          </p:nvCxnSpPr>
          <p:spPr>
            <a:xfrm>
              <a:off x="-390240" y="296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64" name="Textfeld 10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08,70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65" name="Gruppieren 14"/>
          <p:cNvGrpSpPr/>
          <p:nvPr/>
        </p:nvGrpSpPr>
        <p:grpSpPr>
          <a:xfrm>
            <a:off x="-390240" y="1131840"/>
            <a:ext cx="333720" cy="136800"/>
            <a:chOff x="-390240" y="1131840"/>
            <a:chExt cx="333720" cy="136800"/>
          </a:xfrm>
        </p:grpSpPr>
        <p:cxnSp>
          <p:nvCxnSpPr>
            <p:cNvPr id="466" name="Gerader Verbinder 15"/>
            <p:cNvCxnSpPr/>
            <p:nvPr/>
          </p:nvCxnSpPr>
          <p:spPr>
            <a:xfrm>
              <a:off x="-390240" y="1268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67" name="Textfeld 16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06,00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68" name="Gruppieren 17"/>
          <p:cNvGrpSpPr/>
          <p:nvPr/>
        </p:nvGrpSpPr>
        <p:grpSpPr>
          <a:xfrm>
            <a:off x="-390240" y="1491840"/>
            <a:ext cx="333720" cy="137160"/>
            <a:chOff x="-390240" y="1491840"/>
            <a:chExt cx="333720" cy="137160"/>
          </a:xfrm>
        </p:grpSpPr>
        <p:cxnSp>
          <p:nvCxnSpPr>
            <p:cNvPr id="469" name="Gerader Verbinder 18"/>
            <p:cNvCxnSpPr/>
            <p:nvPr/>
          </p:nvCxnSpPr>
          <p:spPr>
            <a:xfrm>
              <a:off x="-390240" y="1628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70" name="Textfeld 19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05,00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71" name="Gruppieren 20"/>
          <p:cNvGrpSpPr/>
          <p:nvPr/>
        </p:nvGrpSpPr>
        <p:grpSpPr>
          <a:xfrm>
            <a:off x="-390240" y="3292200"/>
            <a:ext cx="333720" cy="137160"/>
            <a:chOff x="-390240" y="3292200"/>
            <a:chExt cx="333720" cy="137160"/>
          </a:xfrm>
        </p:grpSpPr>
        <p:cxnSp>
          <p:nvCxnSpPr>
            <p:cNvPr id="472" name="Gerader Verbinder 21"/>
            <p:cNvCxnSpPr/>
            <p:nvPr/>
          </p:nvCxnSpPr>
          <p:spPr>
            <a:xfrm>
              <a:off x="-390240" y="342900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73" name="Textfeld 22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74" name="Gruppieren 23"/>
          <p:cNvGrpSpPr/>
          <p:nvPr/>
        </p:nvGrpSpPr>
        <p:grpSpPr>
          <a:xfrm>
            <a:off x="-390240" y="6063840"/>
            <a:ext cx="333720" cy="137160"/>
            <a:chOff x="-390240" y="6063840"/>
            <a:chExt cx="333720" cy="137160"/>
          </a:xfrm>
        </p:grpSpPr>
        <p:cxnSp>
          <p:nvCxnSpPr>
            <p:cNvPr id="475" name="Gerader Verbinder 24"/>
            <p:cNvCxnSpPr/>
            <p:nvPr/>
          </p:nvCxnSpPr>
          <p:spPr>
            <a:xfrm>
              <a:off x="-390240" y="6200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76" name="Textfeld 25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07,70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77" name="Gruppieren 26"/>
          <p:cNvGrpSpPr/>
          <p:nvPr/>
        </p:nvGrpSpPr>
        <p:grpSpPr>
          <a:xfrm>
            <a:off x="-390240" y="6495840"/>
            <a:ext cx="333720" cy="136800"/>
            <a:chOff x="-390240" y="6495840"/>
            <a:chExt cx="333720" cy="136800"/>
          </a:xfrm>
        </p:grpSpPr>
        <p:cxnSp>
          <p:nvCxnSpPr>
            <p:cNvPr id="478" name="Gerader Verbinder 27"/>
            <p:cNvCxnSpPr/>
            <p:nvPr/>
          </p:nvCxnSpPr>
          <p:spPr>
            <a:xfrm>
              <a:off x="-390240" y="6632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79" name="Textfeld 28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08,90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80" name="Gruppieren 29"/>
          <p:cNvGrpSpPr/>
          <p:nvPr/>
        </p:nvGrpSpPr>
        <p:grpSpPr>
          <a:xfrm>
            <a:off x="380520" y="-397080"/>
            <a:ext cx="136440" cy="333720"/>
            <a:chOff x="380520" y="-397080"/>
            <a:chExt cx="136440" cy="333720"/>
          </a:xfrm>
        </p:grpSpPr>
        <p:cxnSp>
          <p:nvCxnSpPr>
            <p:cNvPr id="481" name="Gerader Verbinder 30"/>
            <p:cNvCxnSpPr/>
            <p:nvPr/>
          </p:nvCxnSpPr>
          <p:spPr>
            <a:xfrm flipV="1">
              <a:off x="51660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82" name="Textfeld 31"/>
            <p:cNvSpPr/>
            <p:nvPr/>
          </p:nvSpPr>
          <p:spPr>
            <a:xfrm rot="16200000">
              <a:off x="31968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83" name="Gruppieren 32"/>
          <p:cNvGrpSpPr/>
          <p:nvPr/>
        </p:nvGrpSpPr>
        <p:grpSpPr>
          <a:xfrm>
            <a:off x="5851800" y="-397080"/>
            <a:ext cx="136440" cy="333720"/>
            <a:chOff x="5851800" y="-397080"/>
            <a:chExt cx="136440" cy="333720"/>
          </a:xfrm>
        </p:grpSpPr>
        <p:cxnSp>
          <p:nvCxnSpPr>
            <p:cNvPr id="484" name="Gerader Verbinder 33"/>
            <p:cNvCxnSpPr/>
            <p:nvPr/>
          </p:nvCxnSpPr>
          <p:spPr>
            <a:xfrm flipV="1">
              <a:off x="5987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85" name="Textfeld 34"/>
            <p:cNvSpPr/>
            <p:nvPr/>
          </p:nvSpPr>
          <p:spPr>
            <a:xfrm rot="16200000">
              <a:off x="5790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86" name="Gruppieren 13"/>
          <p:cNvGrpSpPr/>
          <p:nvPr/>
        </p:nvGrpSpPr>
        <p:grpSpPr>
          <a:xfrm>
            <a:off x="6203880" y="-397080"/>
            <a:ext cx="133920" cy="333720"/>
            <a:chOff x="6203880" y="-397080"/>
            <a:chExt cx="133920" cy="333720"/>
          </a:xfrm>
        </p:grpSpPr>
        <p:cxnSp>
          <p:nvCxnSpPr>
            <p:cNvPr id="487" name="Gerader Verbinder 36"/>
            <p:cNvCxnSpPr/>
            <p:nvPr/>
          </p:nvCxnSpPr>
          <p:spPr>
            <a:xfrm flipV="1">
              <a:off x="6203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88" name="Textfeld 37"/>
            <p:cNvSpPr/>
            <p:nvPr/>
          </p:nvSpPr>
          <p:spPr>
            <a:xfrm rot="16200000">
              <a:off x="61437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489" name="Gerader Verbinder 39"/>
          <p:cNvCxnSpPr/>
          <p:nvPr/>
        </p:nvCxnSpPr>
        <p:spPr>
          <a:xfrm flipV="1">
            <a:off x="6095880" y="-397080"/>
            <a:ext cx="720" cy="334080"/>
          </a:xfrm>
          <a:prstGeom prst="straightConnector1">
            <a:avLst/>
          </a:prstGeom>
          <a:ln w="0">
            <a:solidFill>
              <a:srgbClr val="C7C7C7"/>
            </a:solidFill>
          </a:ln>
        </p:spPr>
      </p:cxnSp>
      <p:grpSp>
        <p:nvGrpSpPr>
          <p:cNvPr id="490" name="Gruppieren 40"/>
          <p:cNvGrpSpPr/>
          <p:nvPr/>
        </p:nvGrpSpPr>
        <p:grpSpPr>
          <a:xfrm>
            <a:off x="11546280" y="-397080"/>
            <a:ext cx="136440" cy="333720"/>
            <a:chOff x="11546280" y="-397080"/>
            <a:chExt cx="136440" cy="333720"/>
          </a:xfrm>
        </p:grpSpPr>
        <p:cxnSp>
          <p:nvCxnSpPr>
            <p:cNvPr id="491" name="Gerader Verbinder 41"/>
            <p:cNvCxnSpPr/>
            <p:nvPr/>
          </p:nvCxnSpPr>
          <p:spPr>
            <a:xfrm flipV="1">
              <a:off x="1168236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92" name="Textfeld 42"/>
            <p:cNvSpPr/>
            <p:nvPr/>
          </p:nvSpPr>
          <p:spPr>
            <a:xfrm rot="16200000">
              <a:off x="114854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93" name="Freihandform: Form 43"/>
          <p:cNvSpPr/>
          <p:nvPr/>
        </p:nvSpPr>
        <p:spPr>
          <a:xfrm>
            <a:off x="10596240" y="299520"/>
            <a:ext cx="1079280" cy="411480"/>
          </a:xfrm>
          <a:custGeom>
            <a:avLst/>
            <a:gdLst>
              <a:gd name="textAreaLeft" fmla="*/ 0 w 1079280"/>
              <a:gd name="textAreaRight" fmla="*/ 1080000 w 1079280"/>
              <a:gd name="textAreaTop" fmla="*/ 0 h 411480"/>
              <a:gd name="textAreaBottom" fmla="*/ 412200 h 411480"/>
            </a:gdLst>
            <a:ahLst/>
            <a:cxnLst/>
            <a:rect l="textAreaLeft" t="textAreaTop" r="textAreaRight" b="textAreaBottom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316A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FAUSans Office"/>
              <a:ea typeface="DejaVu Sans"/>
            </a:endParaRPr>
          </a:p>
        </p:txBody>
      </p:sp>
      <p:pic>
        <p:nvPicPr>
          <p:cNvPr id="494" name="Grafik 9"/>
          <p:cNvPicPr/>
          <p:nvPr/>
        </p:nvPicPr>
        <p:blipFill>
          <a:blip r:embed="rId14"/>
          <a:stretch/>
        </p:blipFill>
        <p:spPr>
          <a:xfrm>
            <a:off x="9387360" y="356760"/>
            <a:ext cx="1078920" cy="286200"/>
          </a:xfrm>
          <a:prstGeom prst="rect">
            <a:avLst/>
          </a:prstGeom>
          <a:ln w="0">
            <a:noFill/>
          </a:ln>
        </p:spPr>
      </p:pic>
      <p:sp>
        <p:nvSpPr>
          <p:cNvPr id="495" name="PlaceHolder 1"/>
          <p:cNvSpPr>
            <a:spLocks noGrp="1"/>
          </p:cNvSpPr>
          <p:nvPr>
            <p:ph type="ftr" idx="13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de-DE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FAUSans Office"/>
              </a:rPr>
              <a:t>&lt;footer&gt;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sldNum" idx="14"/>
          </p:nvPr>
        </p:nvSpPr>
        <p:spPr>
          <a:xfrm>
            <a:off x="11471040" y="6634800"/>
            <a:ext cx="20448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C963F3C-C18F-4C73-A1E5-5CA2A94727A2}" type="slidenum">
              <a:rPr lang="de-DE" sz="800" b="0" strike="noStrike" spc="-1">
                <a:solidFill>
                  <a:srgbClr val="000000"/>
                </a:solidFill>
                <a:latin typeface="FAUSans Office"/>
              </a:rPr>
              <a:t>‹#›</a:t>
            </a:fld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dt" idx="15"/>
          </p:nvPr>
        </p:nvSpPr>
        <p:spPr>
          <a:xfrm>
            <a:off x="10589040" y="6634800"/>
            <a:ext cx="6775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9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Rechteck 6" hidden="1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7000" rIns="90000" bIns="27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sp>
        <p:nvSpPr>
          <p:cNvPr id="613" name="Rechteck 8" hidden="1"/>
          <p:cNvSpPr/>
          <p:nvPr/>
        </p:nvSpPr>
        <p:spPr>
          <a:xfrm>
            <a:off x="517320" y="6538680"/>
            <a:ext cx="1167408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34200" rIns="90000" bIns="-342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grpSp>
        <p:nvGrpSpPr>
          <p:cNvPr id="614" name="Gruppieren 12"/>
          <p:cNvGrpSpPr/>
          <p:nvPr/>
        </p:nvGrpSpPr>
        <p:grpSpPr>
          <a:xfrm>
            <a:off x="-390240" y="160200"/>
            <a:ext cx="333720" cy="136800"/>
            <a:chOff x="-390240" y="160200"/>
            <a:chExt cx="333720" cy="136800"/>
          </a:xfrm>
        </p:grpSpPr>
        <p:cxnSp>
          <p:nvCxnSpPr>
            <p:cNvPr id="615" name="Gerader Verbinder 9"/>
            <p:cNvCxnSpPr/>
            <p:nvPr/>
          </p:nvCxnSpPr>
          <p:spPr>
            <a:xfrm>
              <a:off x="-390240" y="296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16" name="Textfeld 10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08,70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17" name="Gruppieren 14"/>
          <p:cNvGrpSpPr/>
          <p:nvPr/>
        </p:nvGrpSpPr>
        <p:grpSpPr>
          <a:xfrm>
            <a:off x="-390240" y="1131840"/>
            <a:ext cx="333720" cy="136800"/>
            <a:chOff x="-390240" y="1131840"/>
            <a:chExt cx="333720" cy="136800"/>
          </a:xfrm>
        </p:grpSpPr>
        <p:cxnSp>
          <p:nvCxnSpPr>
            <p:cNvPr id="618" name="Gerader Verbinder 15"/>
            <p:cNvCxnSpPr/>
            <p:nvPr/>
          </p:nvCxnSpPr>
          <p:spPr>
            <a:xfrm>
              <a:off x="-390240" y="1268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19" name="Textfeld 16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06,00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20" name="Gruppieren 17"/>
          <p:cNvGrpSpPr/>
          <p:nvPr/>
        </p:nvGrpSpPr>
        <p:grpSpPr>
          <a:xfrm>
            <a:off x="-390240" y="1491840"/>
            <a:ext cx="333720" cy="137160"/>
            <a:chOff x="-390240" y="1491840"/>
            <a:chExt cx="333720" cy="137160"/>
          </a:xfrm>
        </p:grpSpPr>
        <p:cxnSp>
          <p:nvCxnSpPr>
            <p:cNvPr id="621" name="Gerader Verbinder 18"/>
            <p:cNvCxnSpPr/>
            <p:nvPr/>
          </p:nvCxnSpPr>
          <p:spPr>
            <a:xfrm>
              <a:off x="-390240" y="1628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22" name="Textfeld 19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05,00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23" name="Gruppieren 20"/>
          <p:cNvGrpSpPr/>
          <p:nvPr/>
        </p:nvGrpSpPr>
        <p:grpSpPr>
          <a:xfrm>
            <a:off x="-390240" y="3292200"/>
            <a:ext cx="333720" cy="137160"/>
            <a:chOff x="-390240" y="3292200"/>
            <a:chExt cx="333720" cy="137160"/>
          </a:xfrm>
        </p:grpSpPr>
        <p:cxnSp>
          <p:nvCxnSpPr>
            <p:cNvPr id="624" name="Gerader Verbinder 21"/>
            <p:cNvCxnSpPr/>
            <p:nvPr/>
          </p:nvCxnSpPr>
          <p:spPr>
            <a:xfrm>
              <a:off x="-390240" y="342900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25" name="Textfeld 22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26" name="Gruppieren 23"/>
          <p:cNvGrpSpPr/>
          <p:nvPr/>
        </p:nvGrpSpPr>
        <p:grpSpPr>
          <a:xfrm>
            <a:off x="-390240" y="6063840"/>
            <a:ext cx="333720" cy="137160"/>
            <a:chOff x="-390240" y="6063840"/>
            <a:chExt cx="333720" cy="137160"/>
          </a:xfrm>
        </p:grpSpPr>
        <p:cxnSp>
          <p:nvCxnSpPr>
            <p:cNvPr id="627" name="Gerader Verbinder 24"/>
            <p:cNvCxnSpPr/>
            <p:nvPr/>
          </p:nvCxnSpPr>
          <p:spPr>
            <a:xfrm>
              <a:off x="-390240" y="6200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28" name="Textfeld 25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07,70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29" name="Gruppieren 26"/>
          <p:cNvGrpSpPr/>
          <p:nvPr/>
        </p:nvGrpSpPr>
        <p:grpSpPr>
          <a:xfrm>
            <a:off x="-390240" y="6495840"/>
            <a:ext cx="333720" cy="136800"/>
            <a:chOff x="-390240" y="6495840"/>
            <a:chExt cx="333720" cy="136800"/>
          </a:xfrm>
        </p:grpSpPr>
        <p:cxnSp>
          <p:nvCxnSpPr>
            <p:cNvPr id="630" name="Gerader Verbinder 27"/>
            <p:cNvCxnSpPr/>
            <p:nvPr/>
          </p:nvCxnSpPr>
          <p:spPr>
            <a:xfrm>
              <a:off x="-390240" y="6632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31" name="Textfeld 28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08,90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32" name="Gruppieren 29"/>
          <p:cNvGrpSpPr/>
          <p:nvPr/>
        </p:nvGrpSpPr>
        <p:grpSpPr>
          <a:xfrm>
            <a:off x="380520" y="-397080"/>
            <a:ext cx="136440" cy="333720"/>
            <a:chOff x="380520" y="-397080"/>
            <a:chExt cx="136440" cy="333720"/>
          </a:xfrm>
        </p:grpSpPr>
        <p:cxnSp>
          <p:nvCxnSpPr>
            <p:cNvPr id="633" name="Gerader Verbinder 30"/>
            <p:cNvCxnSpPr/>
            <p:nvPr/>
          </p:nvCxnSpPr>
          <p:spPr>
            <a:xfrm flipV="1">
              <a:off x="51660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34" name="Textfeld 31"/>
            <p:cNvSpPr/>
            <p:nvPr/>
          </p:nvSpPr>
          <p:spPr>
            <a:xfrm rot="16200000">
              <a:off x="31968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35" name="Gruppieren 32"/>
          <p:cNvGrpSpPr/>
          <p:nvPr/>
        </p:nvGrpSpPr>
        <p:grpSpPr>
          <a:xfrm>
            <a:off x="5851800" y="-397080"/>
            <a:ext cx="136440" cy="333720"/>
            <a:chOff x="5851800" y="-397080"/>
            <a:chExt cx="136440" cy="333720"/>
          </a:xfrm>
        </p:grpSpPr>
        <p:cxnSp>
          <p:nvCxnSpPr>
            <p:cNvPr id="636" name="Gerader Verbinder 33"/>
            <p:cNvCxnSpPr/>
            <p:nvPr/>
          </p:nvCxnSpPr>
          <p:spPr>
            <a:xfrm flipV="1">
              <a:off x="5987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37" name="Textfeld 34"/>
            <p:cNvSpPr/>
            <p:nvPr/>
          </p:nvSpPr>
          <p:spPr>
            <a:xfrm rot="16200000">
              <a:off x="5790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38" name="Gruppieren 13"/>
          <p:cNvGrpSpPr/>
          <p:nvPr/>
        </p:nvGrpSpPr>
        <p:grpSpPr>
          <a:xfrm>
            <a:off x="6203880" y="-397080"/>
            <a:ext cx="133920" cy="333720"/>
            <a:chOff x="6203880" y="-397080"/>
            <a:chExt cx="133920" cy="333720"/>
          </a:xfrm>
        </p:grpSpPr>
        <p:cxnSp>
          <p:nvCxnSpPr>
            <p:cNvPr id="639" name="Gerader Verbinder 36"/>
            <p:cNvCxnSpPr/>
            <p:nvPr/>
          </p:nvCxnSpPr>
          <p:spPr>
            <a:xfrm flipV="1">
              <a:off x="6203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40" name="Textfeld 37"/>
            <p:cNvSpPr/>
            <p:nvPr/>
          </p:nvSpPr>
          <p:spPr>
            <a:xfrm rot="16200000">
              <a:off x="61437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641" name="Gerader Verbinder 39"/>
          <p:cNvCxnSpPr/>
          <p:nvPr/>
        </p:nvCxnSpPr>
        <p:spPr>
          <a:xfrm flipV="1">
            <a:off x="6095880" y="-397080"/>
            <a:ext cx="720" cy="334080"/>
          </a:xfrm>
          <a:prstGeom prst="straightConnector1">
            <a:avLst/>
          </a:prstGeom>
          <a:ln w="0">
            <a:solidFill>
              <a:srgbClr val="C7C7C7"/>
            </a:solidFill>
          </a:ln>
        </p:spPr>
      </p:cxnSp>
      <p:grpSp>
        <p:nvGrpSpPr>
          <p:cNvPr id="642" name="Gruppieren 40"/>
          <p:cNvGrpSpPr/>
          <p:nvPr/>
        </p:nvGrpSpPr>
        <p:grpSpPr>
          <a:xfrm>
            <a:off x="11546280" y="-397080"/>
            <a:ext cx="136440" cy="333720"/>
            <a:chOff x="11546280" y="-397080"/>
            <a:chExt cx="136440" cy="333720"/>
          </a:xfrm>
        </p:grpSpPr>
        <p:cxnSp>
          <p:nvCxnSpPr>
            <p:cNvPr id="643" name="Gerader Verbinder 41"/>
            <p:cNvCxnSpPr/>
            <p:nvPr/>
          </p:nvCxnSpPr>
          <p:spPr>
            <a:xfrm flipV="1">
              <a:off x="1168236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44" name="Textfeld 42"/>
            <p:cNvSpPr/>
            <p:nvPr/>
          </p:nvSpPr>
          <p:spPr>
            <a:xfrm rot="16200000">
              <a:off x="114854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45" name="Freihandform: Form 43" hidden="1"/>
          <p:cNvSpPr/>
          <p:nvPr/>
        </p:nvSpPr>
        <p:spPr>
          <a:xfrm>
            <a:off x="10596240" y="299520"/>
            <a:ext cx="1079280" cy="411480"/>
          </a:xfrm>
          <a:custGeom>
            <a:avLst/>
            <a:gdLst>
              <a:gd name="textAreaLeft" fmla="*/ 0 w 1079280"/>
              <a:gd name="textAreaRight" fmla="*/ 1080000 w 1079280"/>
              <a:gd name="textAreaTop" fmla="*/ 0 h 411480"/>
              <a:gd name="textAreaBottom" fmla="*/ 412200 h 411480"/>
            </a:gdLst>
            <a:ahLst/>
            <a:cxnLst/>
            <a:rect l="textAreaLeft" t="textAreaTop" r="textAreaRight" b="textAreaBottom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316A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FAUSans Office"/>
              <a:ea typeface="DejaVu Sans"/>
            </a:endParaRPr>
          </a:p>
        </p:txBody>
      </p:sp>
      <p:sp>
        <p:nvSpPr>
          <p:cNvPr id="646" name="Rechteck 59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7000" rIns="90000" bIns="27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sp>
        <p:nvSpPr>
          <p:cNvPr id="647" name="Freihandform: Form 57"/>
          <p:cNvSpPr/>
          <p:nvPr/>
        </p:nvSpPr>
        <p:spPr>
          <a:xfrm>
            <a:off x="10056960" y="300600"/>
            <a:ext cx="1618560" cy="617400"/>
          </a:xfrm>
          <a:custGeom>
            <a:avLst/>
            <a:gdLst>
              <a:gd name="textAreaLeft" fmla="*/ 0 w 1618560"/>
              <a:gd name="textAreaRight" fmla="*/ 1619280 w 1618560"/>
              <a:gd name="textAreaTop" fmla="*/ 0 h 617400"/>
              <a:gd name="textAreaBottom" fmla="*/ 618120 h 617400"/>
            </a:gdLst>
            <a:ahLst/>
            <a:cxnLst/>
            <a:rect l="textAreaLeft" t="textAreaTop" r="textAreaRight" b="textAreaBottom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FFFFFF"/>
              </a:solidFill>
              <a:latin typeface="FAUSans Office"/>
              <a:ea typeface="DejaVu Sans"/>
            </a:endParaRPr>
          </a:p>
        </p:txBody>
      </p:sp>
      <p:grpSp>
        <p:nvGrpSpPr>
          <p:cNvPr id="648" name="Gruppieren 55"/>
          <p:cNvGrpSpPr/>
          <p:nvPr/>
        </p:nvGrpSpPr>
        <p:grpSpPr>
          <a:xfrm>
            <a:off x="-390240" y="160200"/>
            <a:ext cx="333720" cy="136800"/>
            <a:chOff x="-390240" y="160200"/>
            <a:chExt cx="333720" cy="136800"/>
          </a:xfrm>
        </p:grpSpPr>
        <p:cxnSp>
          <p:nvCxnSpPr>
            <p:cNvPr id="649" name="Gerader Verbinder 61"/>
            <p:cNvCxnSpPr/>
            <p:nvPr/>
          </p:nvCxnSpPr>
          <p:spPr>
            <a:xfrm>
              <a:off x="-390240" y="296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50" name="Textfeld 62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08,70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51" name="Gruppieren 63"/>
          <p:cNvGrpSpPr/>
          <p:nvPr/>
        </p:nvGrpSpPr>
        <p:grpSpPr>
          <a:xfrm>
            <a:off x="-390240" y="1131840"/>
            <a:ext cx="333720" cy="136800"/>
            <a:chOff x="-390240" y="1131840"/>
            <a:chExt cx="333720" cy="136800"/>
          </a:xfrm>
        </p:grpSpPr>
        <p:cxnSp>
          <p:nvCxnSpPr>
            <p:cNvPr id="652" name="Gerader Verbinder 65"/>
            <p:cNvCxnSpPr/>
            <p:nvPr/>
          </p:nvCxnSpPr>
          <p:spPr>
            <a:xfrm>
              <a:off x="-390240" y="1268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53" name="Textfeld 66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06,00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54" name="Gruppieren 67"/>
          <p:cNvGrpSpPr/>
          <p:nvPr/>
        </p:nvGrpSpPr>
        <p:grpSpPr>
          <a:xfrm>
            <a:off x="-390240" y="1491840"/>
            <a:ext cx="333720" cy="137160"/>
            <a:chOff x="-390240" y="1491840"/>
            <a:chExt cx="333720" cy="137160"/>
          </a:xfrm>
        </p:grpSpPr>
        <p:cxnSp>
          <p:nvCxnSpPr>
            <p:cNvPr id="655" name="Gerader Verbinder 68"/>
            <p:cNvCxnSpPr/>
            <p:nvPr/>
          </p:nvCxnSpPr>
          <p:spPr>
            <a:xfrm>
              <a:off x="-390240" y="1628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56" name="Textfeld 69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05,00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57" name="Gruppieren 70"/>
          <p:cNvGrpSpPr/>
          <p:nvPr/>
        </p:nvGrpSpPr>
        <p:grpSpPr>
          <a:xfrm>
            <a:off x="-390240" y="3292200"/>
            <a:ext cx="333720" cy="137160"/>
            <a:chOff x="-390240" y="3292200"/>
            <a:chExt cx="333720" cy="137160"/>
          </a:xfrm>
        </p:grpSpPr>
        <p:cxnSp>
          <p:nvCxnSpPr>
            <p:cNvPr id="658" name="Gerader Verbinder 71"/>
            <p:cNvCxnSpPr/>
            <p:nvPr/>
          </p:nvCxnSpPr>
          <p:spPr>
            <a:xfrm>
              <a:off x="-390240" y="342900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59" name="Textfeld 72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00,00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60" name="Gruppieren 73"/>
          <p:cNvGrpSpPr/>
          <p:nvPr/>
        </p:nvGrpSpPr>
        <p:grpSpPr>
          <a:xfrm>
            <a:off x="-390240" y="6063840"/>
            <a:ext cx="333720" cy="137160"/>
            <a:chOff x="-390240" y="6063840"/>
            <a:chExt cx="333720" cy="137160"/>
          </a:xfrm>
        </p:grpSpPr>
        <p:cxnSp>
          <p:nvCxnSpPr>
            <p:cNvPr id="661" name="Gerader Verbinder 74"/>
            <p:cNvCxnSpPr/>
            <p:nvPr/>
          </p:nvCxnSpPr>
          <p:spPr>
            <a:xfrm>
              <a:off x="-390240" y="6200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62" name="Textfeld 75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07,70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63" name="Gruppieren 76"/>
          <p:cNvGrpSpPr/>
          <p:nvPr/>
        </p:nvGrpSpPr>
        <p:grpSpPr>
          <a:xfrm>
            <a:off x="-390240" y="6495840"/>
            <a:ext cx="333720" cy="136800"/>
            <a:chOff x="-390240" y="6495840"/>
            <a:chExt cx="333720" cy="136800"/>
          </a:xfrm>
        </p:grpSpPr>
        <p:cxnSp>
          <p:nvCxnSpPr>
            <p:cNvPr id="664" name="Gerader Verbinder 77"/>
            <p:cNvCxnSpPr/>
            <p:nvPr/>
          </p:nvCxnSpPr>
          <p:spPr>
            <a:xfrm>
              <a:off x="-390240" y="6632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65" name="Textfeld 78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08,90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66" name="Gruppieren 79"/>
          <p:cNvGrpSpPr/>
          <p:nvPr/>
        </p:nvGrpSpPr>
        <p:grpSpPr>
          <a:xfrm>
            <a:off x="380520" y="-397080"/>
            <a:ext cx="136440" cy="333720"/>
            <a:chOff x="380520" y="-397080"/>
            <a:chExt cx="136440" cy="333720"/>
          </a:xfrm>
        </p:grpSpPr>
        <p:cxnSp>
          <p:nvCxnSpPr>
            <p:cNvPr id="667" name="Gerader Verbinder 80"/>
            <p:cNvCxnSpPr/>
            <p:nvPr/>
          </p:nvCxnSpPr>
          <p:spPr>
            <a:xfrm flipV="1">
              <a:off x="51660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68" name="Textfeld 81"/>
            <p:cNvSpPr/>
            <p:nvPr/>
          </p:nvSpPr>
          <p:spPr>
            <a:xfrm rot="16200000">
              <a:off x="31968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69" name="Gruppieren 82"/>
          <p:cNvGrpSpPr/>
          <p:nvPr/>
        </p:nvGrpSpPr>
        <p:grpSpPr>
          <a:xfrm>
            <a:off x="5851800" y="-397080"/>
            <a:ext cx="136440" cy="333720"/>
            <a:chOff x="5851800" y="-397080"/>
            <a:chExt cx="136440" cy="333720"/>
          </a:xfrm>
        </p:grpSpPr>
        <p:cxnSp>
          <p:nvCxnSpPr>
            <p:cNvPr id="670" name="Gerader Verbinder 83"/>
            <p:cNvCxnSpPr/>
            <p:nvPr/>
          </p:nvCxnSpPr>
          <p:spPr>
            <a:xfrm flipV="1">
              <a:off x="5987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71" name="Textfeld 84"/>
            <p:cNvSpPr/>
            <p:nvPr/>
          </p:nvSpPr>
          <p:spPr>
            <a:xfrm rot="16200000">
              <a:off x="5790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72" name="Gruppieren 85"/>
          <p:cNvGrpSpPr/>
          <p:nvPr/>
        </p:nvGrpSpPr>
        <p:grpSpPr>
          <a:xfrm>
            <a:off x="6203880" y="-397080"/>
            <a:ext cx="133920" cy="333720"/>
            <a:chOff x="6203880" y="-397080"/>
            <a:chExt cx="133920" cy="333720"/>
          </a:xfrm>
        </p:grpSpPr>
        <p:cxnSp>
          <p:nvCxnSpPr>
            <p:cNvPr id="673" name="Gerader Verbinder 86"/>
            <p:cNvCxnSpPr/>
            <p:nvPr/>
          </p:nvCxnSpPr>
          <p:spPr>
            <a:xfrm flipV="1">
              <a:off x="6203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74" name="Textfeld 87"/>
            <p:cNvSpPr/>
            <p:nvPr/>
          </p:nvSpPr>
          <p:spPr>
            <a:xfrm rot="16200000">
              <a:off x="61437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675" name="Gerader Verbinder 88"/>
          <p:cNvCxnSpPr/>
          <p:nvPr/>
        </p:nvCxnSpPr>
        <p:spPr>
          <a:xfrm flipV="1">
            <a:off x="6095880" y="-397080"/>
            <a:ext cx="720" cy="334080"/>
          </a:xfrm>
          <a:prstGeom prst="straightConnector1">
            <a:avLst/>
          </a:prstGeom>
          <a:ln w="0">
            <a:solidFill>
              <a:srgbClr val="C7C7C7"/>
            </a:solidFill>
          </a:ln>
        </p:spPr>
      </p:cxnSp>
      <p:grpSp>
        <p:nvGrpSpPr>
          <p:cNvPr id="676" name="Gruppieren 89"/>
          <p:cNvGrpSpPr/>
          <p:nvPr/>
        </p:nvGrpSpPr>
        <p:grpSpPr>
          <a:xfrm>
            <a:off x="11546280" y="-397080"/>
            <a:ext cx="136440" cy="333720"/>
            <a:chOff x="11546280" y="-397080"/>
            <a:chExt cx="136440" cy="333720"/>
          </a:xfrm>
        </p:grpSpPr>
        <p:cxnSp>
          <p:nvCxnSpPr>
            <p:cNvPr id="677" name="Gerader Verbinder 90"/>
            <p:cNvCxnSpPr/>
            <p:nvPr/>
          </p:nvCxnSpPr>
          <p:spPr>
            <a:xfrm flipV="1">
              <a:off x="1168236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78" name="Textfeld 91"/>
            <p:cNvSpPr/>
            <p:nvPr/>
          </p:nvSpPr>
          <p:spPr>
            <a:xfrm rot="16200000">
              <a:off x="114854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pos="0" algn="l"/>
                </a:tabLst>
              </a:pPr>
              <a:r>
                <a:rPr lang="de-DE" sz="800" b="0" strike="noStrike" spc="-1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79" name="Grafik 3"/>
          <p:cNvGrpSpPr/>
          <p:nvPr/>
        </p:nvGrpSpPr>
        <p:grpSpPr>
          <a:xfrm>
            <a:off x="510480" y="293760"/>
            <a:ext cx="2593800" cy="326520"/>
            <a:chOff x="510480" y="293760"/>
            <a:chExt cx="2593800" cy="326520"/>
          </a:xfrm>
        </p:grpSpPr>
        <p:sp>
          <p:nvSpPr>
            <p:cNvPr id="680" name="Freihandform: Form 93"/>
            <p:cNvSpPr/>
            <p:nvPr/>
          </p:nvSpPr>
          <p:spPr>
            <a:xfrm>
              <a:off x="519840" y="300240"/>
              <a:ext cx="77400" cy="12348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123480"/>
                <a:gd name="textAreaBottom" fmla="*/ 124200 h 123480"/>
              </a:gdLst>
              <a:ahLst/>
              <a:cxnLst/>
              <a:rect l="textAreaLeft" t="textAreaTop" r="textAreaRight" b="textAreaBottom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81" name="Freihandform: Form 94"/>
            <p:cNvSpPr/>
            <p:nvPr/>
          </p:nvSpPr>
          <p:spPr>
            <a:xfrm>
              <a:off x="610200" y="332640"/>
              <a:ext cx="53280" cy="91080"/>
            </a:xfrm>
            <a:custGeom>
              <a:avLst/>
              <a:gdLst>
                <a:gd name="textAreaLeft" fmla="*/ 0 w 53280"/>
                <a:gd name="textAreaRight" fmla="*/ 54000 w 53280"/>
                <a:gd name="textAreaTop" fmla="*/ 0 h 91080"/>
                <a:gd name="textAreaBottom" fmla="*/ 91800 h 91080"/>
              </a:gdLst>
              <a:ahLst/>
              <a:cxnLst/>
              <a:rect l="textAreaLeft" t="textAreaTop" r="textAreaRight" b="textAreaBottom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82" name="Freihandform: Form 95"/>
            <p:cNvSpPr/>
            <p:nvPr/>
          </p:nvSpPr>
          <p:spPr>
            <a:xfrm>
              <a:off x="679320" y="294840"/>
              <a:ext cx="25920" cy="12888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128880"/>
                <a:gd name="textAreaBottom" fmla="*/ 129600 h 128880"/>
              </a:gdLst>
              <a:ahLst/>
              <a:cxnLst/>
              <a:rect l="textAreaLeft" t="textAreaTop" r="textAreaRight" b="textAreaBottom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83" name="Freihandform: Form 96"/>
            <p:cNvSpPr/>
            <p:nvPr/>
          </p:nvSpPr>
          <p:spPr>
            <a:xfrm>
              <a:off x="725040" y="33264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cxnLst/>
              <a:rect l="textAreaLeft" t="textAreaTop" r="textAreaRight" b="textAreaBottom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84" name="Freihandform: Form 97"/>
            <p:cNvSpPr/>
            <p:nvPr/>
          </p:nvSpPr>
          <p:spPr>
            <a:xfrm>
              <a:off x="825480" y="293760"/>
              <a:ext cx="82800" cy="132480"/>
            </a:xfrm>
            <a:custGeom>
              <a:avLst/>
              <a:gdLst>
                <a:gd name="textAreaLeft" fmla="*/ 0 w 82800"/>
                <a:gd name="textAreaRight" fmla="*/ 83520 w 82800"/>
                <a:gd name="textAreaTop" fmla="*/ 0 h 132480"/>
                <a:gd name="textAreaBottom" fmla="*/ 133200 h 132480"/>
              </a:gdLst>
              <a:ahLst/>
              <a:cxnLst/>
              <a:rect l="textAreaLeft" t="textAreaTop" r="textAreaRight" b="textAreaBottom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85" name="Freihandform: Form 98"/>
            <p:cNvSpPr/>
            <p:nvPr/>
          </p:nvSpPr>
          <p:spPr>
            <a:xfrm>
              <a:off x="937080" y="332640"/>
              <a:ext cx="53280" cy="91080"/>
            </a:xfrm>
            <a:custGeom>
              <a:avLst/>
              <a:gdLst>
                <a:gd name="textAreaLeft" fmla="*/ 0 w 53280"/>
                <a:gd name="textAreaRight" fmla="*/ 54000 w 53280"/>
                <a:gd name="textAreaTop" fmla="*/ 0 h 91080"/>
                <a:gd name="textAreaBottom" fmla="*/ 91800 h 91080"/>
              </a:gdLst>
              <a:ahLst/>
              <a:cxnLst/>
              <a:rect l="textAreaLeft" t="textAreaTop" r="textAreaRight" b="textAreaBottom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86" name="Freihandform: Form 99"/>
            <p:cNvSpPr/>
            <p:nvPr/>
          </p:nvSpPr>
          <p:spPr>
            <a:xfrm>
              <a:off x="1005480" y="294840"/>
              <a:ext cx="25920" cy="12888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128880"/>
                <a:gd name="textAreaBottom" fmla="*/ 129600 h 128880"/>
              </a:gdLst>
              <a:ahLst/>
              <a:cxnLst/>
              <a:rect l="textAreaLeft" t="textAreaTop" r="textAreaRight" b="textAreaBottom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87" name="Freihandform: Form 100"/>
            <p:cNvSpPr/>
            <p:nvPr/>
          </p:nvSpPr>
          <p:spPr>
            <a:xfrm>
              <a:off x="1051920" y="332640"/>
              <a:ext cx="74880" cy="93600"/>
            </a:xfrm>
            <a:custGeom>
              <a:avLst/>
              <a:gdLst>
                <a:gd name="textAreaLeft" fmla="*/ 0 w 74880"/>
                <a:gd name="textAreaRight" fmla="*/ 75600 w 74880"/>
                <a:gd name="textAreaTop" fmla="*/ 0 h 93600"/>
                <a:gd name="textAreaBottom" fmla="*/ 94320 h 93600"/>
              </a:gdLst>
              <a:ahLst/>
              <a:cxnLst/>
              <a:rect l="textAreaLeft" t="textAreaTop" r="textAreaRight" b="textAreaBottom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88" name="Freihandform: Form 101"/>
            <p:cNvSpPr/>
            <p:nvPr/>
          </p:nvSpPr>
          <p:spPr>
            <a:xfrm>
              <a:off x="1145520" y="293760"/>
              <a:ext cx="76680" cy="13032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130320"/>
                <a:gd name="textAreaBottom" fmla="*/ 131040 h 130320"/>
              </a:gdLst>
              <a:ahLst/>
              <a:cxnLst/>
              <a:rect l="textAreaLeft" t="textAreaTop" r="textAreaRight" b="textAreaBottom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89" name="Freihandform: Form 102"/>
            <p:cNvSpPr/>
            <p:nvPr/>
          </p:nvSpPr>
          <p:spPr>
            <a:xfrm>
              <a:off x="1247040" y="359640"/>
              <a:ext cx="43200" cy="19080"/>
            </a:xfrm>
            <a:custGeom>
              <a:avLst/>
              <a:gdLst>
                <a:gd name="textAreaLeft" fmla="*/ 0 w 43200"/>
                <a:gd name="textAreaRight" fmla="*/ 43920 w 43200"/>
                <a:gd name="textAreaTop" fmla="*/ 0 h 19080"/>
                <a:gd name="textAreaBottom" fmla="*/ 19800 h 19080"/>
              </a:gdLst>
              <a:ahLst/>
              <a:cxnLst/>
              <a:rect l="textAreaLeft" t="textAreaTop" r="textAreaRight" b="textAreaBottom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25200" rIns="90000" bIns="-252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90" name="Freihandform: Form 103"/>
            <p:cNvSpPr/>
            <p:nvPr/>
          </p:nvSpPr>
          <p:spPr>
            <a:xfrm>
              <a:off x="1302120" y="300240"/>
              <a:ext cx="114840" cy="123480"/>
            </a:xfrm>
            <a:custGeom>
              <a:avLst/>
              <a:gdLst>
                <a:gd name="textAreaLeft" fmla="*/ 0 w 114840"/>
                <a:gd name="textAreaRight" fmla="*/ 115560 w 114840"/>
                <a:gd name="textAreaTop" fmla="*/ 0 h 123480"/>
                <a:gd name="textAreaBottom" fmla="*/ 124200 h 123480"/>
              </a:gdLst>
              <a:ahLst/>
              <a:cxnLst/>
              <a:rect l="textAreaLeft" t="textAreaTop" r="textAreaRight" b="textAreaBottom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91" name="Freihandform: Form 104"/>
            <p:cNvSpPr/>
            <p:nvPr/>
          </p:nvSpPr>
          <p:spPr>
            <a:xfrm>
              <a:off x="1436040" y="293760"/>
              <a:ext cx="20160" cy="129960"/>
            </a:xfrm>
            <a:custGeom>
              <a:avLst/>
              <a:gdLst>
                <a:gd name="textAreaLeft" fmla="*/ 0 w 20160"/>
                <a:gd name="textAreaRight" fmla="*/ 20880 w 20160"/>
                <a:gd name="textAreaTop" fmla="*/ 0 h 129960"/>
                <a:gd name="textAreaBottom" fmla="*/ 130680 h 129960"/>
              </a:gdLst>
              <a:ahLst/>
              <a:cxnLst/>
              <a:rect l="textAreaLeft" t="textAreaTop" r="textAreaRight" b="textAreaBottom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92" name="Freihandform: Form 105"/>
            <p:cNvSpPr/>
            <p:nvPr/>
          </p:nvSpPr>
          <p:spPr>
            <a:xfrm>
              <a:off x="1479240" y="33264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cxnLst/>
              <a:rect l="textAreaLeft" t="textAreaTop" r="textAreaRight" b="textAreaBottom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93" name="Freihandform: Form 106"/>
            <p:cNvSpPr/>
            <p:nvPr/>
          </p:nvSpPr>
          <p:spPr>
            <a:xfrm>
              <a:off x="1572480" y="334800"/>
              <a:ext cx="85320" cy="88920"/>
            </a:xfrm>
            <a:custGeom>
              <a:avLst/>
              <a:gdLst>
                <a:gd name="textAreaLeft" fmla="*/ 0 w 85320"/>
                <a:gd name="textAreaRight" fmla="*/ 86040 w 85320"/>
                <a:gd name="textAreaTop" fmla="*/ 0 h 88920"/>
                <a:gd name="textAreaBottom" fmla="*/ 89640 h 88920"/>
              </a:gdLst>
              <a:ahLst/>
              <a:cxnLst/>
              <a:rect l="textAreaLeft" t="textAreaTop" r="textAreaRight" b="textAreaBottom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4640" rIns="90000" bIns="446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94" name="Freihandform: Form 107"/>
            <p:cNvSpPr/>
            <p:nvPr/>
          </p:nvSpPr>
          <p:spPr>
            <a:xfrm>
              <a:off x="1669680" y="332640"/>
              <a:ext cx="75240" cy="93240"/>
            </a:xfrm>
            <a:custGeom>
              <a:avLst/>
              <a:gdLst>
                <a:gd name="textAreaLeft" fmla="*/ 0 w 75240"/>
                <a:gd name="textAreaRight" fmla="*/ 75960 w 75240"/>
                <a:gd name="textAreaTop" fmla="*/ 0 h 93240"/>
                <a:gd name="textAreaBottom" fmla="*/ 93960 h 93240"/>
              </a:gdLst>
              <a:ahLst/>
              <a:cxnLst/>
              <a:rect l="textAreaLeft" t="textAreaTop" r="textAreaRight" b="textAreaBottom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95" name="Freihandform: Form 108"/>
            <p:cNvSpPr/>
            <p:nvPr/>
          </p:nvSpPr>
          <p:spPr>
            <a:xfrm>
              <a:off x="1772280" y="332640"/>
              <a:ext cx="76680" cy="9144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96" name="Freihandform: Form 109"/>
            <p:cNvSpPr/>
            <p:nvPr/>
          </p:nvSpPr>
          <p:spPr>
            <a:xfrm>
              <a:off x="1871640" y="293760"/>
              <a:ext cx="82800" cy="132480"/>
            </a:xfrm>
            <a:custGeom>
              <a:avLst/>
              <a:gdLst>
                <a:gd name="textAreaLeft" fmla="*/ 0 w 82800"/>
                <a:gd name="textAreaRight" fmla="*/ 83520 w 82800"/>
                <a:gd name="textAreaTop" fmla="*/ 0 h 132480"/>
                <a:gd name="textAreaBottom" fmla="*/ 133200 h 132480"/>
              </a:gdLst>
              <a:ahLst/>
              <a:cxnLst/>
              <a:rect l="textAreaLeft" t="textAreaTop" r="textAreaRight" b="textAreaBottom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97" name="Freihandform: Form 110"/>
            <p:cNvSpPr/>
            <p:nvPr/>
          </p:nvSpPr>
          <p:spPr>
            <a:xfrm>
              <a:off x="1978200" y="33264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cxnLst/>
              <a:rect l="textAreaLeft" t="textAreaTop" r="textAreaRight" b="textAreaBottom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98" name="Freihandform: Form 111"/>
            <p:cNvSpPr/>
            <p:nvPr/>
          </p:nvSpPr>
          <p:spPr>
            <a:xfrm>
              <a:off x="2083680" y="332640"/>
              <a:ext cx="53280" cy="91080"/>
            </a:xfrm>
            <a:custGeom>
              <a:avLst/>
              <a:gdLst>
                <a:gd name="textAreaLeft" fmla="*/ 0 w 53280"/>
                <a:gd name="textAreaRight" fmla="*/ 54000 w 53280"/>
                <a:gd name="textAreaTop" fmla="*/ 0 h 91080"/>
                <a:gd name="textAreaBottom" fmla="*/ 91800 h 91080"/>
              </a:gdLst>
              <a:ahLst/>
              <a:cxnLst/>
              <a:rect l="textAreaLeft" t="textAreaTop" r="textAreaRight" b="textAreaBottom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99" name="Freihandform: Form 112"/>
            <p:cNvSpPr/>
            <p:nvPr/>
          </p:nvSpPr>
          <p:spPr>
            <a:xfrm>
              <a:off x="2150640" y="359640"/>
              <a:ext cx="43200" cy="19080"/>
            </a:xfrm>
            <a:custGeom>
              <a:avLst/>
              <a:gdLst>
                <a:gd name="textAreaLeft" fmla="*/ 0 w 43200"/>
                <a:gd name="textAreaRight" fmla="*/ 43920 w 43200"/>
                <a:gd name="textAreaTop" fmla="*/ 0 h 19080"/>
                <a:gd name="textAreaBottom" fmla="*/ 19800 h 19080"/>
              </a:gdLst>
              <a:ahLst/>
              <a:cxnLst/>
              <a:rect l="textAreaLeft" t="textAreaTop" r="textAreaRight" b="textAreaBottom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25200" rIns="90000" bIns="-252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00" name="Freihandform: Form 161"/>
            <p:cNvSpPr/>
            <p:nvPr/>
          </p:nvSpPr>
          <p:spPr>
            <a:xfrm>
              <a:off x="2221200" y="300240"/>
              <a:ext cx="96480" cy="125640"/>
            </a:xfrm>
            <a:custGeom>
              <a:avLst/>
              <a:gdLst>
                <a:gd name="textAreaLeft" fmla="*/ 0 w 96480"/>
                <a:gd name="textAreaRight" fmla="*/ 97200 w 96480"/>
                <a:gd name="textAreaTop" fmla="*/ 0 h 125640"/>
                <a:gd name="textAreaBottom" fmla="*/ 126360 h 125640"/>
              </a:gdLst>
              <a:ahLst/>
              <a:cxnLst/>
              <a:rect l="textAreaLeft" t="textAreaTop" r="textAreaRight" b="textAreaBottom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01" name="Freihandform: Form 162"/>
            <p:cNvSpPr/>
            <p:nvPr/>
          </p:nvSpPr>
          <p:spPr>
            <a:xfrm>
              <a:off x="2346480" y="332640"/>
              <a:ext cx="76320" cy="91440"/>
            </a:xfrm>
            <a:custGeom>
              <a:avLst/>
              <a:gdLst>
                <a:gd name="textAreaLeft" fmla="*/ 0 w 76320"/>
                <a:gd name="textAreaRight" fmla="*/ 77040 w 76320"/>
                <a:gd name="textAreaTop" fmla="*/ 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02" name="Freihandform: Form 163"/>
            <p:cNvSpPr/>
            <p:nvPr/>
          </p:nvSpPr>
          <p:spPr>
            <a:xfrm>
              <a:off x="2446920" y="294840"/>
              <a:ext cx="25920" cy="12888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128880"/>
                <a:gd name="textAreaBottom" fmla="*/ 129600 h 128880"/>
              </a:gdLst>
              <a:ahLst/>
              <a:cxnLst/>
              <a:rect l="textAreaLeft" t="textAreaTop" r="textAreaRight" b="textAreaBottom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03" name="Freihandform: Form 164"/>
            <p:cNvSpPr/>
            <p:nvPr/>
          </p:nvSpPr>
          <p:spPr>
            <a:xfrm>
              <a:off x="2488320" y="335160"/>
              <a:ext cx="86400" cy="88920"/>
            </a:xfrm>
            <a:custGeom>
              <a:avLst/>
              <a:gdLst>
                <a:gd name="textAreaLeft" fmla="*/ 0 w 86400"/>
                <a:gd name="textAreaRight" fmla="*/ 87120 w 86400"/>
                <a:gd name="textAreaTop" fmla="*/ 0 h 88920"/>
                <a:gd name="textAreaBottom" fmla="*/ 89640 h 88920"/>
              </a:gdLst>
              <a:ahLst/>
              <a:cxnLst/>
              <a:rect l="textAreaLeft" t="textAreaTop" r="textAreaRight" b="textAreaBottom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4640" rIns="90000" bIns="446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04" name="Freihandform: Form 165"/>
            <p:cNvSpPr/>
            <p:nvPr/>
          </p:nvSpPr>
          <p:spPr>
            <a:xfrm>
              <a:off x="2585160" y="33264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cxnLst/>
              <a:rect l="textAreaLeft" t="textAreaTop" r="textAreaRight" b="textAreaBottom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05" name="Freihandform: Form 166"/>
            <p:cNvSpPr/>
            <p:nvPr/>
          </p:nvSpPr>
          <p:spPr>
            <a:xfrm>
              <a:off x="2690640" y="332640"/>
              <a:ext cx="53280" cy="91080"/>
            </a:xfrm>
            <a:custGeom>
              <a:avLst/>
              <a:gdLst>
                <a:gd name="textAreaLeft" fmla="*/ 0 w 53280"/>
                <a:gd name="textAreaRight" fmla="*/ 54000 w 53280"/>
                <a:gd name="textAreaTop" fmla="*/ 0 h 91080"/>
                <a:gd name="textAreaBottom" fmla="*/ 91800 h 91080"/>
              </a:gdLst>
              <a:ahLst/>
              <a:cxnLst/>
              <a:rect l="textAreaLeft" t="textAreaTop" r="textAreaRight" b="textAreaBottom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06" name="Freihandform: Form 167"/>
            <p:cNvSpPr/>
            <p:nvPr/>
          </p:nvSpPr>
          <p:spPr>
            <a:xfrm>
              <a:off x="2754360" y="332640"/>
              <a:ext cx="68400" cy="93600"/>
            </a:xfrm>
            <a:custGeom>
              <a:avLst/>
              <a:gdLst>
                <a:gd name="textAreaLeft" fmla="*/ 0 w 68400"/>
                <a:gd name="textAreaRight" fmla="*/ 69120 w 68400"/>
                <a:gd name="textAreaTop" fmla="*/ 0 h 93600"/>
                <a:gd name="textAreaBottom" fmla="*/ 94320 h 93600"/>
              </a:gdLst>
              <a:ahLst/>
              <a:cxnLst/>
              <a:rect l="textAreaLeft" t="textAreaTop" r="textAreaRight" b="textAreaBottom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07" name="Freihandform: Form 168"/>
            <p:cNvSpPr/>
            <p:nvPr/>
          </p:nvSpPr>
          <p:spPr>
            <a:xfrm>
              <a:off x="2843280" y="294840"/>
              <a:ext cx="25920" cy="12888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128880"/>
                <a:gd name="textAreaBottom" fmla="*/ 129600 h 128880"/>
              </a:gdLst>
              <a:ahLst/>
              <a:cxnLst/>
              <a:rect l="textAreaLeft" t="textAreaTop" r="textAreaRight" b="textAreaBottom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08" name="Freihandform: Form 169"/>
            <p:cNvSpPr/>
            <p:nvPr/>
          </p:nvSpPr>
          <p:spPr>
            <a:xfrm>
              <a:off x="2885040" y="306360"/>
              <a:ext cx="55080" cy="119880"/>
            </a:xfrm>
            <a:custGeom>
              <a:avLst/>
              <a:gdLst>
                <a:gd name="textAreaLeft" fmla="*/ 0 w 55080"/>
                <a:gd name="textAreaRight" fmla="*/ 55800 w 55080"/>
                <a:gd name="textAreaTop" fmla="*/ 0 h 119880"/>
                <a:gd name="textAreaBottom" fmla="*/ 120600 h 119880"/>
              </a:gdLst>
              <a:ahLst/>
              <a:cxnLst/>
              <a:rect l="textAreaLeft" t="textAreaTop" r="textAreaRight" b="textAreaBottom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09" name="Freihandform: Form 170"/>
            <p:cNvSpPr/>
            <p:nvPr/>
          </p:nvSpPr>
          <p:spPr>
            <a:xfrm>
              <a:off x="2957040" y="296640"/>
              <a:ext cx="75240" cy="129600"/>
            </a:xfrm>
            <a:custGeom>
              <a:avLst/>
              <a:gdLst>
                <a:gd name="textAreaLeft" fmla="*/ 0 w 75240"/>
                <a:gd name="textAreaRight" fmla="*/ 75960 w 75240"/>
                <a:gd name="textAreaTop" fmla="*/ 0 h 129600"/>
                <a:gd name="textAreaBottom" fmla="*/ 130320 h 129600"/>
              </a:gdLst>
              <a:ahLst/>
              <a:cxnLst/>
              <a:rect l="textAreaLeft" t="textAreaTop" r="textAreaRight" b="textAreaBottom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10" name="Freihandform: Form 171"/>
            <p:cNvSpPr/>
            <p:nvPr/>
          </p:nvSpPr>
          <p:spPr>
            <a:xfrm>
              <a:off x="3049200" y="306360"/>
              <a:ext cx="55080" cy="119880"/>
            </a:xfrm>
            <a:custGeom>
              <a:avLst/>
              <a:gdLst>
                <a:gd name="textAreaLeft" fmla="*/ 0 w 55080"/>
                <a:gd name="textAreaRight" fmla="*/ 55800 w 55080"/>
                <a:gd name="textAreaTop" fmla="*/ 0 h 119880"/>
                <a:gd name="textAreaBottom" fmla="*/ 120600 h 119880"/>
              </a:gdLst>
              <a:ahLst/>
              <a:cxnLst/>
              <a:rect l="textAreaLeft" t="textAreaTop" r="textAreaRight" b="textAreaBottom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11" name="Freihandform: Form 172"/>
            <p:cNvSpPr/>
            <p:nvPr/>
          </p:nvSpPr>
          <p:spPr>
            <a:xfrm>
              <a:off x="510480" y="494640"/>
              <a:ext cx="91800" cy="123480"/>
            </a:xfrm>
            <a:custGeom>
              <a:avLst/>
              <a:gdLst>
                <a:gd name="textAreaLeft" fmla="*/ 0 w 91800"/>
                <a:gd name="textAreaRight" fmla="*/ 92520 w 91800"/>
                <a:gd name="textAreaTop" fmla="*/ 0 h 123480"/>
                <a:gd name="textAreaBottom" fmla="*/ 124200 h 123480"/>
              </a:gdLst>
              <a:ahLst/>
              <a:cxnLst/>
              <a:rect l="textAreaLeft" t="textAreaTop" r="textAreaRight" b="textAreaBottom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12" name="Freihandform: Form 173"/>
            <p:cNvSpPr/>
            <p:nvPr/>
          </p:nvSpPr>
          <p:spPr>
            <a:xfrm>
              <a:off x="604080" y="52668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cxnLst/>
              <a:rect l="textAreaLeft" t="textAreaTop" r="textAreaRight" b="textAreaBottom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13" name="Freihandform: Form 174"/>
            <p:cNvSpPr/>
            <p:nvPr/>
          </p:nvSpPr>
          <p:spPr>
            <a:xfrm>
              <a:off x="703800" y="526320"/>
              <a:ext cx="74880" cy="93600"/>
            </a:xfrm>
            <a:custGeom>
              <a:avLst/>
              <a:gdLst>
                <a:gd name="textAreaLeft" fmla="*/ 0 w 74880"/>
                <a:gd name="textAreaRight" fmla="*/ 75600 w 74880"/>
                <a:gd name="textAreaTop" fmla="*/ 0 h 93600"/>
                <a:gd name="textAreaBottom" fmla="*/ 94320 h 93600"/>
              </a:gdLst>
              <a:ahLst/>
              <a:cxnLst/>
              <a:rect l="textAreaLeft" t="textAreaTop" r="textAreaRight" b="textAreaBottom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14" name="Freihandform: Form 175"/>
            <p:cNvSpPr/>
            <p:nvPr/>
          </p:nvSpPr>
          <p:spPr>
            <a:xfrm>
              <a:off x="797760" y="487440"/>
              <a:ext cx="76320" cy="130320"/>
            </a:xfrm>
            <a:custGeom>
              <a:avLst/>
              <a:gdLst>
                <a:gd name="textAreaLeft" fmla="*/ 0 w 76320"/>
                <a:gd name="textAreaRight" fmla="*/ 77040 w 76320"/>
                <a:gd name="textAreaTop" fmla="*/ 0 h 130320"/>
                <a:gd name="textAreaBottom" fmla="*/ 131040 h 130320"/>
              </a:gdLst>
              <a:ahLst/>
              <a:cxnLst/>
              <a:rect l="textAreaLeft" t="textAreaTop" r="textAreaRight" b="textAreaBottom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15" name="Freihandform: Form 176"/>
            <p:cNvSpPr/>
            <p:nvPr/>
          </p:nvSpPr>
          <p:spPr>
            <a:xfrm>
              <a:off x="901800" y="526680"/>
              <a:ext cx="76320" cy="91440"/>
            </a:xfrm>
            <a:custGeom>
              <a:avLst/>
              <a:gdLst>
                <a:gd name="textAreaLeft" fmla="*/ 0 w 76320"/>
                <a:gd name="textAreaRight" fmla="*/ 77040 w 76320"/>
                <a:gd name="textAreaTop" fmla="*/ 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16" name="Freihandform: Form 177"/>
            <p:cNvSpPr/>
            <p:nvPr/>
          </p:nvSpPr>
          <p:spPr>
            <a:xfrm>
              <a:off x="1002240" y="488880"/>
              <a:ext cx="25920" cy="12888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128880"/>
                <a:gd name="textAreaBottom" fmla="*/ 129600 h 128880"/>
              </a:gdLst>
              <a:ahLst/>
              <a:cxnLst/>
              <a:rect l="textAreaLeft" t="textAreaTop" r="textAreaRight" b="textAreaBottom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17" name="Freihandform: Form 178"/>
            <p:cNvSpPr/>
            <p:nvPr/>
          </p:nvSpPr>
          <p:spPr>
            <a:xfrm>
              <a:off x="1045440" y="526320"/>
              <a:ext cx="68400" cy="93600"/>
            </a:xfrm>
            <a:custGeom>
              <a:avLst/>
              <a:gdLst>
                <a:gd name="textAreaLeft" fmla="*/ 0 w 68400"/>
                <a:gd name="textAreaRight" fmla="*/ 69120 w 68400"/>
                <a:gd name="textAreaTop" fmla="*/ 0 h 93600"/>
                <a:gd name="textAreaBottom" fmla="*/ 94320 h 93600"/>
              </a:gdLst>
              <a:ahLst/>
              <a:cxnLst/>
              <a:rect l="textAreaLeft" t="textAreaTop" r="textAreaRight" b="textAreaBottom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18" name="Freihandform: Form 179"/>
            <p:cNvSpPr/>
            <p:nvPr/>
          </p:nvSpPr>
          <p:spPr>
            <a:xfrm>
              <a:off x="1131480" y="526320"/>
              <a:ext cx="74880" cy="93600"/>
            </a:xfrm>
            <a:custGeom>
              <a:avLst/>
              <a:gdLst>
                <a:gd name="textAreaLeft" fmla="*/ 0 w 74880"/>
                <a:gd name="textAreaRight" fmla="*/ 75600 w 74880"/>
                <a:gd name="textAreaTop" fmla="*/ 0 h 93600"/>
                <a:gd name="textAreaBottom" fmla="*/ 94320 h 93600"/>
              </a:gdLst>
              <a:ahLst/>
              <a:cxnLst/>
              <a:rect l="textAreaLeft" t="textAreaTop" r="textAreaRight" b="textAreaBottom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19" name="Freihandform: Form 180"/>
            <p:cNvSpPr/>
            <p:nvPr/>
          </p:nvSpPr>
          <p:spPr>
            <a:xfrm>
              <a:off x="1225440" y="487440"/>
              <a:ext cx="76320" cy="130320"/>
            </a:xfrm>
            <a:custGeom>
              <a:avLst/>
              <a:gdLst>
                <a:gd name="textAreaLeft" fmla="*/ 0 w 76320"/>
                <a:gd name="textAreaRight" fmla="*/ 77040 w 76320"/>
                <a:gd name="textAreaTop" fmla="*/ 0 h 130320"/>
                <a:gd name="textAreaBottom" fmla="*/ 131040 h 130320"/>
              </a:gdLst>
              <a:ahLst/>
              <a:cxnLst/>
              <a:rect l="textAreaLeft" t="textAreaTop" r="textAreaRight" b="textAreaBottom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20" name="Freihandform: Form 181"/>
            <p:cNvSpPr/>
            <p:nvPr/>
          </p:nvSpPr>
          <p:spPr>
            <a:xfrm>
              <a:off x="1324080" y="52668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cxnLst/>
              <a:rect l="textAreaLeft" t="textAreaTop" r="textAreaRight" b="textAreaBottom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21" name="Freihandform: Form 182"/>
            <p:cNvSpPr/>
            <p:nvPr/>
          </p:nvSpPr>
          <p:spPr>
            <a:xfrm>
              <a:off x="1482480" y="494640"/>
              <a:ext cx="77040" cy="123480"/>
            </a:xfrm>
            <a:custGeom>
              <a:avLst/>
              <a:gdLst>
                <a:gd name="textAreaLeft" fmla="*/ 0 w 77040"/>
                <a:gd name="textAreaRight" fmla="*/ 77760 w 77040"/>
                <a:gd name="textAreaTop" fmla="*/ 0 h 123480"/>
                <a:gd name="textAreaBottom" fmla="*/ 124200 h 123480"/>
              </a:gdLst>
              <a:ahLst/>
              <a:cxnLst/>
              <a:rect l="textAreaLeft" t="textAreaTop" r="textAreaRight" b="textAreaBottom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22" name="Freihandform: Form 183"/>
            <p:cNvSpPr/>
            <p:nvPr/>
          </p:nvSpPr>
          <p:spPr>
            <a:xfrm>
              <a:off x="1564200" y="526680"/>
              <a:ext cx="75600" cy="93240"/>
            </a:xfrm>
            <a:custGeom>
              <a:avLst/>
              <a:gdLst>
                <a:gd name="textAreaLeft" fmla="*/ 0 w 75600"/>
                <a:gd name="textAreaRight" fmla="*/ 76320 w 75600"/>
                <a:gd name="textAreaTop" fmla="*/ 0 h 93240"/>
                <a:gd name="textAreaBottom" fmla="*/ 93960 h 93240"/>
              </a:gdLst>
              <a:ahLst/>
              <a:cxnLst/>
              <a:rect l="textAreaLeft" t="textAreaTop" r="textAreaRight" b="textAreaBottom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23" name="Freihandform: Form 184"/>
            <p:cNvSpPr/>
            <p:nvPr/>
          </p:nvSpPr>
          <p:spPr>
            <a:xfrm>
              <a:off x="1667160" y="487440"/>
              <a:ext cx="78120" cy="13032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130320"/>
                <a:gd name="textAreaBottom" fmla="*/ 131040 h 130320"/>
              </a:gdLst>
              <a:ahLst/>
              <a:cxnLst/>
              <a:rect l="textAreaLeft" t="textAreaTop" r="textAreaRight" b="textAreaBottom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24" name="Freihandform: Form 185"/>
            <p:cNvSpPr/>
            <p:nvPr/>
          </p:nvSpPr>
          <p:spPr>
            <a:xfrm>
              <a:off x="1761480" y="528840"/>
              <a:ext cx="76680" cy="9144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25" name="Freihandform: Form 186"/>
            <p:cNvSpPr/>
            <p:nvPr/>
          </p:nvSpPr>
          <p:spPr>
            <a:xfrm>
              <a:off x="1865520" y="487440"/>
              <a:ext cx="20160" cy="130320"/>
            </a:xfrm>
            <a:custGeom>
              <a:avLst/>
              <a:gdLst>
                <a:gd name="textAreaLeft" fmla="*/ 0 w 20160"/>
                <a:gd name="textAreaRight" fmla="*/ 20880 w 20160"/>
                <a:gd name="textAreaTop" fmla="*/ 0 h 130320"/>
                <a:gd name="textAreaBottom" fmla="*/ 131040 h 130320"/>
              </a:gdLst>
              <a:ahLst/>
              <a:cxnLst/>
              <a:rect l="textAreaLeft" t="textAreaTop" r="textAreaRight" b="textAreaBottom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26" name="Freihandform: Form 187"/>
            <p:cNvSpPr/>
            <p:nvPr/>
          </p:nvSpPr>
          <p:spPr>
            <a:xfrm>
              <a:off x="1905120" y="500040"/>
              <a:ext cx="55080" cy="119880"/>
            </a:xfrm>
            <a:custGeom>
              <a:avLst/>
              <a:gdLst>
                <a:gd name="textAreaLeft" fmla="*/ 0 w 55080"/>
                <a:gd name="textAreaRight" fmla="*/ 55800 w 55080"/>
                <a:gd name="textAreaTop" fmla="*/ 0 h 119880"/>
                <a:gd name="textAreaBottom" fmla="*/ 120600 h 119880"/>
              </a:gdLst>
              <a:ahLst/>
              <a:cxnLst/>
              <a:rect l="textAreaLeft" t="textAreaTop" r="textAreaRight" b="textAreaBottom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27" name="Freihandform: Form 188"/>
            <p:cNvSpPr/>
            <p:nvPr/>
          </p:nvSpPr>
          <p:spPr>
            <a:xfrm>
              <a:off x="1977120" y="490680"/>
              <a:ext cx="75240" cy="129600"/>
            </a:xfrm>
            <a:custGeom>
              <a:avLst/>
              <a:gdLst>
                <a:gd name="textAreaLeft" fmla="*/ 0 w 75240"/>
                <a:gd name="textAreaRight" fmla="*/ 75960 w 75240"/>
                <a:gd name="textAreaTop" fmla="*/ 0 h 129600"/>
                <a:gd name="textAreaBottom" fmla="*/ 130320 h 129600"/>
              </a:gdLst>
              <a:ahLst/>
              <a:cxnLst/>
              <a:rect l="textAreaLeft" t="textAreaTop" r="textAreaRight" b="textAreaBottom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28" name="Freihandform: Form 189"/>
            <p:cNvSpPr/>
            <p:nvPr/>
          </p:nvSpPr>
          <p:spPr>
            <a:xfrm>
              <a:off x="2069640" y="500040"/>
              <a:ext cx="55080" cy="119880"/>
            </a:xfrm>
            <a:custGeom>
              <a:avLst/>
              <a:gdLst>
                <a:gd name="textAreaLeft" fmla="*/ 0 w 55080"/>
                <a:gd name="textAreaRight" fmla="*/ 55800 w 55080"/>
                <a:gd name="textAreaTop" fmla="*/ 0 h 119880"/>
                <a:gd name="textAreaBottom" fmla="*/ 120600 h 119880"/>
              </a:gdLst>
              <a:ahLst/>
              <a:cxnLst/>
              <a:rect l="textAreaLeft" t="textAreaTop" r="textAreaRight" b="textAreaBottom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</p:grpSp>
      <p:pic>
        <p:nvPicPr>
          <p:cNvPr id="729" name="Grafik 116"/>
          <p:cNvPicPr/>
          <p:nvPr/>
        </p:nvPicPr>
        <p:blipFill>
          <a:blip r:embed="rId14"/>
          <a:stretch/>
        </p:blipFill>
        <p:spPr>
          <a:xfrm>
            <a:off x="8236080" y="398520"/>
            <a:ext cx="1618560" cy="429840"/>
          </a:xfrm>
          <a:prstGeom prst="rect">
            <a:avLst/>
          </a:prstGeom>
          <a:ln w="0">
            <a:noFill/>
          </a:ln>
        </p:spPr>
      </p:pic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5" Type="http://schemas.openxmlformats.org/officeDocument/2006/relationships/image" Target="../media/image4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" name="Bildplatzhalter 13" descr="Ein Bild, das Text, Geschirr enthält.&#10;&#10;Automatisch generierte Beschreibung"/>
          <p:cNvPicPr/>
          <p:nvPr/>
        </p:nvPicPr>
        <p:blipFill>
          <a:blip r:embed="rId2"/>
          <a:srcRect t="11875" b="11875"/>
          <a:stretch/>
        </p:blipFill>
        <p:spPr>
          <a:xfrm>
            <a:off x="0" y="1628640"/>
            <a:ext cx="12191400" cy="5228640"/>
          </a:xfrm>
          <a:prstGeom prst="rect">
            <a:avLst/>
          </a:prstGeom>
          <a:ln w="0">
            <a:noFill/>
          </a:ln>
        </p:spPr>
      </p:pic>
      <p:sp>
        <p:nvSpPr>
          <p:cNvPr id="769" name="PlaceHolder 1"/>
          <p:cNvSpPr>
            <a:spLocks noGrp="1"/>
          </p:cNvSpPr>
          <p:nvPr>
            <p:ph/>
          </p:nvPr>
        </p:nvSpPr>
        <p:spPr>
          <a:xfrm>
            <a:off x="0" y="1628640"/>
            <a:ext cx="12191400" cy="5228640"/>
          </a:xfrm>
          <a:prstGeom prst="rect">
            <a:avLst/>
          </a:prstGeom>
          <a:gradFill rotWithShape="0">
            <a:gsLst>
              <a:gs pos="0">
                <a:srgbClr val="8C9FB1"/>
              </a:gs>
              <a:gs pos="100000">
                <a:srgbClr val="8C9FB1">
                  <a:alpha val="20000"/>
                </a:srgbClr>
              </a:gs>
            </a:gsLst>
            <a:lin ang="5400000"/>
          </a:gradFill>
          <a:ln w="0">
            <a:noFill/>
          </a:ln>
        </p:spPr>
        <p:txBody>
          <a:bodyPr lIns="540000" tIns="1188000" rIns="0" bIns="0" anchor="ctr">
            <a:noAutofit/>
          </a:bodyPr>
          <a:lstStyle/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FAUSans Office"/>
              </a:rPr>
              <a:t>A Federated Secure Data Infrastructure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title"/>
          </p:nvPr>
        </p:nvSpPr>
        <p:spPr>
          <a:xfrm>
            <a:off x="520200" y="2913840"/>
            <a:ext cx="3822840" cy="10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US" sz="6600" b="1" strike="noStrike" spc="-1" dirty="0">
                <a:solidFill>
                  <a:srgbClr val="FFFFFF"/>
                </a:solidFill>
                <a:latin typeface="FAUSans Office"/>
              </a:rPr>
              <a:t>Gaia-X</a:t>
            </a:r>
            <a:endParaRPr lang="en-US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8B564FC1-CEA0-B9AF-76BD-CB042C65CAFC}"/>
              </a:ext>
            </a:extLst>
          </p:cNvPr>
          <p:cNvSpPr txBox="1">
            <a:spLocks/>
          </p:cNvSpPr>
          <p:nvPr/>
        </p:nvSpPr>
        <p:spPr>
          <a:xfrm>
            <a:off x="520200" y="6498372"/>
            <a:ext cx="4740732" cy="28447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Machine Learning and Data Analytics (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MaD</a:t>
            </a:r>
            <a:r>
              <a:rPr lang="en-US" sz="16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) Lab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Bildplatzhalter 8" descr="Ein Bild, das Text, Geschirr enthält.&#10;&#10;Automatisch generierte Beschreibung"/>
          <p:cNvPicPr/>
          <p:nvPr/>
        </p:nvPicPr>
        <p:blipFill>
          <a:blip r:embed="rId2"/>
          <a:srcRect t="11875" b="11875"/>
          <a:stretch/>
        </p:blipFill>
        <p:spPr>
          <a:xfrm>
            <a:off x="0" y="1628640"/>
            <a:ext cx="12191400" cy="5228640"/>
          </a:xfrm>
          <a:prstGeom prst="rect">
            <a:avLst/>
          </a:prstGeom>
          <a:ln w="0">
            <a:noFill/>
          </a:ln>
        </p:spPr>
      </p:pic>
      <p:sp>
        <p:nvSpPr>
          <p:cNvPr id="819" name="PlaceHolder 1"/>
          <p:cNvSpPr>
            <a:spLocks noGrp="1"/>
          </p:cNvSpPr>
          <p:nvPr>
            <p:ph/>
          </p:nvPr>
        </p:nvSpPr>
        <p:spPr>
          <a:xfrm>
            <a:off x="0" y="1628640"/>
            <a:ext cx="12191400" cy="5228640"/>
          </a:xfrm>
          <a:prstGeom prst="rect">
            <a:avLst/>
          </a:prstGeom>
          <a:gradFill rotWithShape="0">
            <a:gsLst>
              <a:gs pos="0">
                <a:srgbClr val="8C9FB1"/>
              </a:gs>
              <a:gs pos="100000">
                <a:srgbClr val="8C9FB1">
                  <a:alpha val="20000"/>
                </a:srgbClr>
              </a:gs>
            </a:gsLst>
            <a:lin ang="5400000"/>
          </a:gradFill>
          <a:ln w="0">
            <a:noFill/>
          </a:ln>
        </p:spPr>
        <p:txBody>
          <a:bodyPr lIns="540000" tIns="1188000" rIns="0" bIns="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PlaceHolder 2"/>
          <p:cNvSpPr>
            <a:spLocks noGrp="1"/>
          </p:cNvSpPr>
          <p:nvPr>
            <p:ph/>
          </p:nvPr>
        </p:nvSpPr>
        <p:spPr>
          <a:xfrm>
            <a:off x="518400" y="2648160"/>
            <a:ext cx="11157120" cy="156132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FAUSans Office"/>
              </a:rPr>
              <a:t>Thank you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FAUSans Office"/>
              </a:rPr>
              <a:t>for your attention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dt" idx="19"/>
          </p:nvPr>
        </p:nvSpPr>
        <p:spPr>
          <a:xfrm>
            <a:off x="10417320" y="6634800"/>
            <a:ext cx="84888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1082098-1CAC-4B24-B461-3D38DAD8E346}" type="datetime3">
              <a:rPr lang="en-US" sz="800" b="0" strike="noStrike" spc="-1">
                <a:solidFill>
                  <a:srgbClr val="000000"/>
                </a:solidFill>
                <a:latin typeface="FAUSans Office"/>
              </a:rPr>
              <a:t>2 May 2024</a:t>
            </a:fld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 type="ftr" idx="20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00" b="0" strike="noStrike" spc="-1">
                <a:solidFill>
                  <a:srgbClr val="000000"/>
                </a:solidFill>
                <a:latin typeface="FAUSans Office"/>
              </a:rPr>
              <a:t>Technische Fakultät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 type="sldNum" idx="21"/>
          </p:nvPr>
        </p:nvSpPr>
        <p:spPr>
          <a:xfrm>
            <a:off x="11482200" y="6634800"/>
            <a:ext cx="1933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A823182-B78C-4EB8-B387-CE00A8B7092E}" type="slidenum">
              <a:rPr lang="en-US" sz="800" b="0" strike="noStrike" spc="-1">
                <a:solidFill>
                  <a:srgbClr val="000000"/>
                </a:solidFill>
                <a:latin typeface="FAUSans Office"/>
              </a:rPr>
              <a:t>2</a:t>
            </a:fld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4" name="PlaceHolder 4"/>
          <p:cNvSpPr>
            <a:spLocks noGrp="1"/>
          </p:cNvSpPr>
          <p:nvPr>
            <p:ph/>
          </p:nvPr>
        </p:nvSpPr>
        <p:spPr>
          <a:xfrm>
            <a:off x="948240" y="2354760"/>
            <a:ext cx="5039280" cy="2804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FAUSans Office"/>
              </a:rPr>
              <a:t>Who is behind Gaia-X?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5"/>
          <p:cNvSpPr>
            <a:spLocks noGrp="1"/>
          </p:cNvSpPr>
          <p:nvPr>
            <p:ph/>
          </p:nvPr>
        </p:nvSpPr>
        <p:spPr>
          <a:xfrm>
            <a:off x="518400" y="2354760"/>
            <a:ext cx="511614" cy="2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8C9FB1"/>
                </a:solidFill>
                <a:latin typeface="FAUSans Office"/>
              </a:rPr>
              <a:t>2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6"/>
          <p:cNvSpPr>
            <a:spLocks noGrp="1"/>
          </p:cNvSpPr>
          <p:nvPr>
            <p:ph/>
          </p:nvPr>
        </p:nvSpPr>
        <p:spPr>
          <a:xfrm>
            <a:off x="948240" y="4525200"/>
            <a:ext cx="5039280" cy="2804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FAUSans Office"/>
              </a:rPr>
              <a:t>Use Case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7"/>
          <p:cNvSpPr>
            <a:spLocks noGrp="1"/>
          </p:cNvSpPr>
          <p:nvPr>
            <p:ph/>
          </p:nvPr>
        </p:nvSpPr>
        <p:spPr>
          <a:xfrm>
            <a:off x="518400" y="4525200"/>
            <a:ext cx="511614" cy="2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8C9FB1"/>
                </a:solidFill>
                <a:latin typeface="FAUSans Office"/>
              </a:rPr>
              <a:t>5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8"/>
          <p:cNvSpPr>
            <a:spLocks noGrp="1"/>
          </p:cNvSpPr>
          <p:nvPr>
            <p:ph/>
          </p:nvPr>
        </p:nvSpPr>
        <p:spPr>
          <a:xfrm>
            <a:off x="948240" y="3078360"/>
            <a:ext cx="5039280" cy="2804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FAUSans Office"/>
              </a:rPr>
              <a:t>How does it work?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9"/>
          <p:cNvSpPr>
            <a:spLocks noGrp="1"/>
          </p:cNvSpPr>
          <p:nvPr>
            <p:ph/>
          </p:nvPr>
        </p:nvSpPr>
        <p:spPr>
          <a:xfrm>
            <a:off x="518400" y="3078360"/>
            <a:ext cx="511614" cy="2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8C9FB1"/>
                </a:solidFill>
                <a:latin typeface="FAUSans Office"/>
              </a:rPr>
              <a:t>3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PlaceHolder 10"/>
          <p:cNvSpPr>
            <a:spLocks noGrp="1"/>
          </p:cNvSpPr>
          <p:nvPr>
            <p:ph/>
          </p:nvPr>
        </p:nvSpPr>
        <p:spPr>
          <a:xfrm>
            <a:off x="948240" y="3801960"/>
            <a:ext cx="5039280" cy="2804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FAUSans Office"/>
              </a:rPr>
              <a:t>Benefits of Adoption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11"/>
          <p:cNvSpPr>
            <a:spLocks noGrp="1"/>
          </p:cNvSpPr>
          <p:nvPr>
            <p:ph/>
          </p:nvPr>
        </p:nvSpPr>
        <p:spPr>
          <a:xfrm>
            <a:off x="518400" y="3801960"/>
            <a:ext cx="511614" cy="2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8C9FB1"/>
                </a:solidFill>
                <a:latin typeface="FAUSans Office"/>
              </a:rPr>
              <a:t>4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12"/>
          <p:cNvSpPr>
            <a:spLocks noGrp="1"/>
          </p:cNvSpPr>
          <p:nvPr>
            <p:ph/>
          </p:nvPr>
        </p:nvSpPr>
        <p:spPr>
          <a:xfrm>
            <a:off x="948240" y="1631160"/>
            <a:ext cx="5039280" cy="2804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FAUSans Office"/>
              </a:rPr>
              <a:t>What is Gaia-X?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13"/>
          <p:cNvSpPr>
            <a:spLocks noGrp="1"/>
          </p:cNvSpPr>
          <p:nvPr>
            <p:ph/>
          </p:nvPr>
        </p:nvSpPr>
        <p:spPr>
          <a:xfrm>
            <a:off x="518400" y="1631160"/>
            <a:ext cx="511614" cy="2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8C9FB1"/>
                </a:solidFill>
                <a:latin typeface="FAUSans Office"/>
              </a:rPr>
              <a:t>1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14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6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accent3"/>
                </a:solidFill>
                <a:latin typeface="FAUSans Office"/>
              </a:rPr>
              <a:t>Table of Contents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Bildplatzhalter 2">
            <a:extLst>
              <a:ext uri="{FF2B5EF4-FFF2-40B4-BE49-F238E27FC236}">
                <a16:creationId xmlns:a16="http://schemas.microsoft.com/office/drawing/2014/main" id="{CC733840-CBCB-760E-5DCC-AC6F204F6EDC}"/>
              </a:ext>
            </a:extLst>
          </p:cNvPr>
          <p:cNvPicPr/>
          <p:nvPr/>
        </p:nvPicPr>
        <p:blipFill>
          <a:blip r:embed="rId2"/>
          <a:srcRect l="5451" r="5451"/>
          <a:stretch/>
        </p:blipFill>
        <p:spPr>
          <a:xfrm>
            <a:off x="6206400" y="1631160"/>
            <a:ext cx="5468400" cy="4568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8" name="PlaceHolder 2"/>
          <p:cNvSpPr>
            <a:spLocks noGrp="1"/>
          </p:cNvSpPr>
          <p:nvPr>
            <p:ph type="ftr" idx="197"/>
          </p:nvPr>
        </p:nvSpPr>
        <p:spPr>
          <a:xfrm>
            <a:off x="518400" y="6634800"/>
            <a:ext cx="5468400" cy="12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00" b="0" strike="noStrike" spc="-1" dirty="0">
                <a:solidFill>
                  <a:srgbClr val="000000"/>
                </a:solidFill>
                <a:latin typeface="FAUSans Office"/>
              </a:rPr>
              <a:t>Jan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FAUSans Office"/>
              </a:rPr>
              <a:t>Šimerda</a:t>
            </a:r>
            <a:r>
              <a:rPr lang="en-US" sz="800" b="0" strike="noStrike" spc="-1" dirty="0">
                <a:solidFill>
                  <a:srgbClr val="000000"/>
                </a:solidFill>
                <a:latin typeface="FAUSans Office"/>
              </a:rPr>
              <a:t> | Sharing Medical Data in Gaia-X Data Spaces | 3rd April 2024</a:t>
            </a:r>
            <a:endParaRPr lang="en-US" sz="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19" name="PlaceHolder 3"/>
          <p:cNvSpPr>
            <a:spLocks noGrp="1"/>
          </p:cNvSpPr>
          <p:nvPr>
            <p:ph type="sldNum" idx="198"/>
          </p:nvPr>
        </p:nvSpPr>
        <p:spPr>
          <a:xfrm>
            <a:off x="11482200" y="6634800"/>
            <a:ext cx="192600" cy="12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AD0E168-CC2C-43F8-9091-CE4A4C8A08DF}" type="slidenum">
              <a:rPr lang="en-US" sz="800" b="0" strike="noStrike" spc="-1">
                <a:solidFill>
                  <a:srgbClr val="000000"/>
                </a:solidFill>
                <a:latin typeface="FAUSans Office"/>
              </a:rPr>
              <a:t>3</a:t>
            </a:fld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20" name="PlaceHolder 4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2880" cy="33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chemeClr val="accent3"/>
                </a:solidFill>
                <a:latin typeface="FAUSans Office"/>
              </a:rPr>
              <a:t>What is Gaia-X?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21" name="Bildplatzhalter 2"/>
          <p:cNvPicPr/>
          <p:nvPr/>
        </p:nvPicPr>
        <p:blipFill>
          <a:blip r:embed="rId2"/>
          <a:srcRect l="5451" r="5451"/>
          <a:stretch/>
        </p:blipFill>
        <p:spPr>
          <a:xfrm>
            <a:off x="6206400" y="1631160"/>
            <a:ext cx="5468400" cy="4568040"/>
          </a:xfrm>
          <a:prstGeom prst="rect">
            <a:avLst/>
          </a:prstGeom>
          <a:ln w="0">
            <a:noFill/>
          </a:ln>
        </p:spPr>
      </p:pic>
      <p:sp>
        <p:nvSpPr>
          <p:cNvPr id="5723" name="Textplatzhalter 4"/>
          <p:cNvSpPr/>
          <p:nvPr/>
        </p:nvSpPr>
        <p:spPr>
          <a:xfrm>
            <a:off x="521279" y="1627560"/>
            <a:ext cx="4552891" cy="40279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360000" bIns="0" anchor="t">
            <a:norm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-US" sz="2000" b="1" spc="-1" dirty="0">
                <a:solidFill>
                  <a:srgbClr val="000000"/>
                </a:solidFill>
                <a:latin typeface="FAUSans Office"/>
                <a:ea typeface="DejaVu Sans"/>
              </a:rPr>
              <a:t>Gaia-X Initiative </a:t>
            </a:r>
            <a:r>
              <a:rPr lang="en-US" sz="1200" spc="-1" dirty="0">
                <a:solidFill>
                  <a:srgbClr val="333333"/>
                </a:solidFill>
                <a:latin typeface="FAUSans Office"/>
              </a:rPr>
              <a:t>[BMWK, BMWK Publications, 2019]</a:t>
            </a:r>
          </a:p>
          <a:p>
            <a:pPr marL="0" lvl="1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  <a:latin typeface="FAUSans Office"/>
              </a:rPr>
              <a:t>      Digital Sovereignty</a:t>
            </a:r>
          </a:p>
          <a:p>
            <a:pPr marL="0" lvl="1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  <a:latin typeface="FAUSans Office"/>
              </a:rPr>
              <a:t>      Security</a:t>
            </a:r>
          </a:p>
          <a:p>
            <a:pPr marL="0" lvl="1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  <a:latin typeface="FAUSans Office"/>
              </a:rPr>
              <a:t>      Compliance with regulations</a:t>
            </a:r>
          </a:p>
          <a:p>
            <a:pPr marL="0" lvl="1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  <a:latin typeface="FAUSans Office"/>
              </a:rPr>
              <a:t>      Federated architecture</a:t>
            </a:r>
          </a:p>
          <a:p>
            <a:pPr marL="0" lvl="1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  <a:latin typeface="FAUSans Office"/>
              </a:rPr>
              <a:t>      Interoperability</a:t>
            </a:r>
          </a:p>
          <a:p>
            <a:pPr marL="0" lvl="1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  <a:latin typeface="FAUSans Office"/>
              </a:rPr>
              <a:t>      Findability</a:t>
            </a:r>
          </a:p>
          <a:p>
            <a:pPr marL="0" lvl="1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  <a:latin typeface="FAUSans Office"/>
              </a:rPr>
              <a:t>      Reusability</a:t>
            </a:r>
          </a:p>
        </p:txBody>
      </p:sp>
      <p:sp>
        <p:nvSpPr>
          <p:cNvPr id="5724" name="Textplatzhalter 6"/>
          <p:cNvSpPr/>
          <p:nvPr/>
        </p:nvSpPr>
        <p:spPr>
          <a:xfrm>
            <a:off x="529200" y="6328440"/>
            <a:ext cx="3200400" cy="14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360000" bIns="0" anchor="t">
            <a:norm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-US" sz="800" b="1" strike="noStrike" spc="-1" dirty="0">
                <a:solidFill>
                  <a:srgbClr val="333333"/>
                </a:solidFill>
                <a:latin typeface="FAUSans Office"/>
                <a:ea typeface="DejaVu Sans"/>
              </a:rPr>
              <a:t>Website: https://</a:t>
            </a:r>
            <a:r>
              <a:rPr lang="en-US" sz="800" b="1" strike="noStrike" spc="-1" dirty="0" err="1">
                <a:solidFill>
                  <a:srgbClr val="333333"/>
                </a:solidFill>
                <a:latin typeface="FAUSans Office"/>
                <a:ea typeface="DejaVu Sans"/>
              </a:rPr>
              <a:t>gaia-x.eu</a:t>
            </a:r>
            <a:r>
              <a:rPr lang="en-US" sz="800" b="1" strike="noStrike" spc="-1" dirty="0">
                <a:solidFill>
                  <a:srgbClr val="333333"/>
                </a:solidFill>
                <a:latin typeface="FAUSans Office"/>
                <a:ea typeface="DejaVu Sans"/>
              </a:rPr>
              <a:t>/</a:t>
            </a:r>
            <a:endParaRPr lang="en-US" sz="800" b="0" strike="noStrike" spc="-1" dirty="0">
              <a:solidFill>
                <a:srgbClr val="333333"/>
              </a:solidFill>
              <a:latin typeface="Arial"/>
            </a:endParaRPr>
          </a:p>
        </p:txBody>
      </p:sp>
      <p:sp>
        <p:nvSpPr>
          <p:cNvPr id="2" name="Textplatzhalter 11">
            <a:extLst>
              <a:ext uri="{FF2B5EF4-FFF2-40B4-BE49-F238E27FC236}">
                <a16:creationId xmlns:a16="http://schemas.microsoft.com/office/drawing/2014/main" id="{0163A959-6548-994C-DB3F-40C108EFEDC2}"/>
              </a:ext>
            </a:extLst>
          </p:cNvPr>
          <p:cNvSpPr txBox="1"/>
          <p:nvPr/>
        </p:nvSpPr>
        <p:spPr>
          <a:xfrm>
            <a:off x="517680" y="689760"/>
            <a:ext cx="6845040" cy="24876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chemeClr val="accent3"/>
                </a:solidFill>
                <a:latin typeface="FAUSans Office"/>
              </a:rPr>
              <a:t>Gaia-X wants to build decentralized ecosystems around service exchange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BC5BD-EB47-889B-8B9B-85872A55246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29200" y="4425485"/>
            <a:ext cx="228600" cy="228600"/>
          </a:xfrm>
          <a:prstGeom prst="rect">
            <a:avLst/>
          </a:prstGeom>
          <a:ln w="0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E9FB2D-77E9-E278-2DA6-5B255B3E4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0" y="3526331"/>
            <a:ext cx="230400" cy="23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2DBD1-FEEF-2A2D-FE71-172D07B84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0" y="3965398"/>
            <a:ext cx="230400" cy="230400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AEFDEB-034F-D4C1-F21D-A20C7C3E17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0" y="3066611"/>
            <a:ext cx="230400" cy="230400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B239487-F09F-0118-9D01-33B473FB9A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2606168"/>
            <a:ext cx="230400" cy="230400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24676B9-85BF-D73F-BD53-2DB4E88666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4883772"/>
            <a:ext cx="230400" cy="230400"/>
          </a:xfrm>
          <a:prstGeom prst="rect">
            <a:avLst/>
          </a:prstGeom>
        </p:spPr>
      </p:pic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2E21666-075D-5FD2-CF2C-861A56C44A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2145547"/>
            <a:ext cx="230400" cy="230400"/>
          </a:xfrm>
          <a:prstGeom prst="rect">
            <a:avLst/>
          </a:prstGeom>
        </p:spPr>
      </p:pic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4DB0645-6462-54EE-123F-5785E0A07E9A}"/>
              </a:ext>
            </a:extLst>
          </p:cNvPr>
          <p:cNvSpPr/>
          <p:nvPr/>
        </p:nvSpPr>
        <p:spPr>
          <a:xfrm>
            <a:off x="529200" y="6173795"/>
            <a:ext cx="4728600" cy="22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360000" bIns="0" anchor="t">
            <a:norm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-US" sz="800" b="1" strike="noStrike" spc="-1" dirty="0">
                <a:solidFill>
                  <a:srgbClr val="333333"/>
                </a:solidFill>
                <a:latin typeface="FAUSans Office"/>
                <a:ea typeface="DejaVu Sans"/>
              </a:rPr>
              <a:t>The icons are a courtesy of </a:t>
            </a:r>
            <a:r>
              <a:rPr lang="en-US" sz="800" b="1" strike="noStrike" spc="-1" dirty="0" err="1">
                <a:solidFill>
                  <a:srgbClr val="333333"/>
                </a:solidFill>
                <a:latin typeface="FAUSans Office"/>
                <a:ea typeface="DejaVu Sans"/>
              </a:rPr>
              <a:t>Flaticon.com</a:t>
            </a:r>
            <a:endParaRPr lang="en-US" sz="800" b="0" strike="noStrike" spc="-1" dirty="0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dt" idx="25"/>
          </p:nvPr>
        </p:nvSpPr>
        <p:spPr>
          <a:xfrm>
            <a:off x="10417320" y="6634800"/>
            <a:ext cx="84888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FB3911-B63D-460B-9588-250113B40F6C}" type="datetime3">
              <a:rPr lang="en-US" sz="800" b="0" strike="noStrike" spc="-1">
                <a:solidFill>
                  <a:srgbClr val="000000"/>
                </a:solidFill>
                <a:latin typeface="FAUSans Office"/>
              </a:rPr>
              <a:t>1 May 2024</a:t>
            </a:fld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 type="ftr" idx="26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00" b="0" strike="noStrike" spc="-1">
                <a:solidFill>
                  <a:srgbClr val="000000"/>
                </a:solidFill>
                <a:latin typeface="FAUSans Office"/>
              </a:rPr>
              <a:t>Technische Fakultät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 type="sldNum" idx="27"/>
          </p:nvPr>
        </p:nvSpPr>
        <p:spPr>
          <a:xfrm>
            <a:off x="11482200" y="6634800"/>
            <a:ext cx="1933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AA5C40B-726A-432B-ACD4-93E57346B837}" type="slidenum">
              <a:rPr lang="en-US" sz="800" b="0" strike="noStrike" spc="-1">
                <a:solidFill>
                  <a:srgbClr val="000000"/>
                </a:solidFill>
                <a:latin typeface="FAUSans Office"/>
              </a:rPr>
              <a:t>4</a:t>
            </a:fld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4" name="PlaceHolder 4"/>
          <p:cNvSpPr>
            <a:spLocks noGrp="1"/>
          </p:cNvSpPr>
          <p:nvPr>
            <p:ph/>
          </p:nvPr>
        </p:nvSpPr>
        <p:spPr>
          <a:xfrm>
            <a:off x="518400" y="3054600"/>
            <a:ext cx="5469120" cy="368532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FAUSans Office"/>
              </a:rPr>
              <a:t>At the time of founding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Registered in January 2021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22 companies and organizations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French and German industry leaders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Siemens, SAP, BMW, Deutsche Telekom, …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Orange, Atos,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FAUSans Office"/>
              </a:rPr>
              <a:t>OVHcloud</a:t>
            </a: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, ...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5"/>
          <p:cNvSpPr>
            <a:spLocks noGrp="1"/>
          </p:cNvSpPr>
          <p:nvPr>
            <p:ph/>
          </p:nvPr>
        </p:nvSpPr>
        <p:spPr>
          <a:xfrm>
            <a:off x="6206400" y="3054600"/>
            <a:ext cx="5469120" cy="368532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FAUSans Office"/>
              </a:rPr>
              <a:t>Currently (January 2024)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FAUSans Office"/>
              </a:rPr>
              <a:t>350+ members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FAUSans Office"/>
              </a:rPr>
              <a:t>1800+ contributors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FAUSans Office"/>
              </a:rPr>
              <a:t>Workshops, talks, ...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FAUSans Office"/>
              </a:rPr>
              <a:t>Companies, startups, research institutions, ...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PlaceHolder 6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6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accent3"/>
                </a:solidFill>
                <a:latin typeface="FAUSans Office"/>
              </a:rPr>
              <a:t>Who is behind Gaia-X?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Textplatzhalter 1"/>
          <p:cNvSpPr/>
          <p:nvPr/>
        </p:nvSpPr>
        <p:spPr>
          <a:xfrm>
            <a:off x="457200" y="1143000"/>
            <a:ext cx="10743840" cy="167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International non-profit organization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Registered in Belgium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Privately funded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Aft>
                <a:spcPts val="1199"/>
              </a:spcAft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FC29E20-E9E2-2BD4-AE46-FC8FA0943DD8}"/>
              </a:ext>
            </a:extLst>
          </p:cNvPr>
          <p:cNvSpPr txBox="1"/>
          <p:nvPr/>
        </p:nvSpPr>
        <p:spPr>
          <a:xfrm>
            <a:off x="517680" y="689760"/>
            <a:ext cx="6845040" cy="24876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chemeClr val="accent3"/>
                </a:solidFill>
                <a:latin typeface="FAUSans Office"/>
              </a:rPr>
              <a:t>Gaia-X European Association for Data and Cloud AISBL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49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dt" idx="28"/>
          </p:nvPr>
        </p:nvSpPr>
        <p:spPr>
          <a:xfrm>
            <a:off x="10417320" y="6634800"/>
            <a:ext cx="84888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99C0F60-AA69-4F6D-AF42-B96B683BCFDB}" type="datetime3">
              <a:rPr lang="en-US" sz="800" b="0" strike="noStrike" spc="-1">
                <a:solidFill>
                  <a:srgbClr val="000000"/>
                </a:solidFill>
                <a:latin typeface="FAUSans Office"/>
              </a:rPr>
              <a:t>1 May 2024</a:t>
            </a:fld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0" name="PlaceHolder 2"/>
          <p:cNvSpPr>
            <a:spLocks noGrp="1"/>
          </p:cNvSpPr>
          <p:nvPr>
            <p:ph type="ftr" idx="29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00" b="0" strike="noStrike" spc="-1">
                <a:solidFill>
                  <a:srgbClr val="000000"/>
                </a:solidFill>
                <a:latin typeface="FAUSans Office"/>
              </a:rPr>
              <a:t>Technische Fakultät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1" name="PlaceHolder 3"/>
          <p:cNvSpPr>
            <a:spLocks noGrp="1"/>
          </p:cNvSpPr>
          <p:nvPr>
            <p:ph type="sldNum" idx="30"/>
          </p:nvPr>
        </p:nvSpPr>
        <p:spPr>
          <a:xfrm>
            <a:off x="11482200" y="6634800"/>
            <a:ext cx="1933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183122A-98E6-4286-BEFD-6CA2288EBFB1}" type="slidenum">
              <a:rPr lang="en-US" sz="800" b="0" strike="noStrike" spc="-1">
                <a:solidFill>
                  <a:srgbClr val="000000"/>
                </a:solidFill>
                <a:latin typeface="FAUSans Office"/>
              </a:rPr>
              <a:t>5</a:t>
            </a:fld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2" name="PlaceHolder 4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6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accent3"/>
                </a:solidFill>
                <a:latin typeface="FAUSans Office"/>
              </a:rPr>
              <a:t>How does it work?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068815F-E5A3-A775-0D7F-96F193C45613}"/>
              </a:ext>
            </a:extLst>
          </p:cNvPr>
          <p:cNvSpPr txBox="1"/>
          <p:nvPr/>
        </p:nvSpPr>
        <p:spPr>
          <a:xfrm>
            <a:off x="517680" y="689760"/>
            <a:ext cx="6845040" cy="24876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 defTabSz="914400">
              <a:lnSpc>
                <a:spcPct val="11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-US" sz="1600" b="0" strike="noStrike" spc="-1" dirty="0">
                <a:solidFill>
                  <a:schemeClr val="accent3"/>
                </a:solidFill>
                <a:latin typeface="FAUSans Office"/>
              </a:rPr>
              <a:t>Compliance</a:t>
            </a:r>
          </a:p>
        </p:txBody>
      </p:sp>
      <p:sp>
        <p:nvSpPr>
          <p:cNvPr id="5" name="PlaceHolder 5">
            <a:extLst>
              <a:ext uri="{FF2B5EF4-FFF2-40B4-BE49-F238E27FC236}">
                <a16:creationId xmlns:a16="http://schemas.microsoft.com/office/drawing/2014/main" id="{C6A3B192-3F73-DC05-A6A3-E44BE1AA893F}"/>
              </a:ext>
            </a:extLst>
          </p:cNvPr>
          <p:cNvSpPr txBox="1">
            <a:spLocks/>
          </p:cNvSpPr>
          <p:nvPr/>
        </p:nvSpPr>
        <p:spPr>
          <a:xfrm>
            <a:off x="1253064" y="1604160"/>
            <a:ext cx="10067367" cy="305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None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FAUSans Office"/>
              </a:rPr>
              <a:t>Specifications governing the exchange process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" name="Graphic 8" descr="CheckList outline">
            <a:extLst>
              <a:ext uri="{FF2B5EF4-FFF2-40B4-BE49-F238E27FC236}">
                <a16:creationId xmlns:a16="http://schemas.microsoft.com/office/drawing/2014/main" id="{54100882-6A44-7B5E-A3B4-04F23ECB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947" y="1538433"/>
            <a:ext cx="436555" cy="436555"/>
          </a:xfrm>
          <a:prstGeom prst="rect">
            <a:avLst/>
          </a:prstGeom>
        </p:spPr>
      </p:pic>
      <p:pic>
        <p:nvPicPr>
          <p:cNvPr id="11" name="Graphic 10" descr="Clipboard outline">
            <a:extLst>
              <a:ext uri="{FF2B5EF4-FFF2-40B4-BE49-F238E27FC236}">
                <a16:creationId xmlns:a16="http://schemas.microsoft.com/office/drawing/2014/main" id="{847928F0-BDB9-F525-50B0-C64B0F156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946" y="2260227"/>
            <a:ext cx="436556" cy="436556"/>
          </a:xfrm>
          <a:prstGeom prst="rect">
            <a:avLst/>
          </a:prstGeom>
        </p:spPr>
      </p:pic>
      <p:sp>
        <p:nvSpPr>
          <p:cNvPr id="12" name="PlaceHolder 5">
            <a:extLst>
              <a:ext uri="{FF2B5EF4-FFF2-40B4-BE49-F238E27FC236}">
                <a16:creationId xmlns:a16="http://schemas.microsoft.com/office/drawing/2014/main" id="{23FA82EA-E12F-0B66-65F3-49B3489013EE}"/>
              </a:ext>
            </a:extLst>
          </p:cNvPr>
          <p:cNvSpPr txBox="1">
            <a:spLocks/>
          </p:cNvSpPr>
          <p:nvPr/>
        </p:nvSpPr>
        <p:spPr>
          <a:xfrm>
            <a:off x="1253064" y="2323738"/>
            <a:ext cx="10067367" cy="305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None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FAUSans Office"/>
              </a:rPr>
              <a:t>Policies constrain the usage of a service or data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" name="Graphic 13" descr="Handshake outline">
            <a:extLst>
              <a:ext uri="{FF2B5EF4-FFF2-40B4-BE49-F238E27FC236}">
                <a16:creationId xmlns:a16="http://schemas.microsoft.com/office/drawing/2014/main" id="{BACAAB3C-527D-BB95-5AE2-5CBE7954BE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293" y="2983158"/>
            <a:ext cx="436555" cy="436555"/>
          </a:xfrm>
          <a:prstGeom prst="rect">
            <a:avLst/>
          </a:prstGeom>
        </p:spPr>
      </p:pic>
      <p:sp>
        <p:nvSpPr>
          <p:cNvPr id="15" name="PlaceHolder 5">
            <a:extLst>
              <a:ext uri="{FF2B5EF4-FFF2-40B4-BE49-F238E27FC236}">
                <a16:creationId xmlns:a16="http://schemas.microsoft.com/office/drawing/2014/main" id="{36A68751-C9CA-BAC9-CB36-BCB5A425831E}"/>
              </a:ext>
            </a:extLst>
          </p:cNvPr>
          <p:cNvSpPr txBox="1">
            <a:spLocks/>
          </p:cNvSpPr>
          <p:nvPr/>
        </p:nvSpPr>
        <p:spPr>
          <a:xfrm>
            <a:off x="1253064" y="3044399"/>
            <a:ext cx="10067367" cy="305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Policy compliance through agreement with T&amp;C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" name="Graphic 16" descr="Completed outline">
            <a:extLst>
              <a:ext uri="{FF2B5EF4-FFF2-40B4-BE49-F238E27FC236}">
                <a16:creationId xmlns:a16="http://schemas.microsoft.com/office/drawing/2014/main" id="{59501279-BBC3-53C9-F040-5635FBF99E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6947" y="3635322"/>
            <a:ext cx="436555" cy="436555"/>
          </a:xfrm>
          <a:prstGeom prst="rect">
            <a:avLst/>
          </a:prstGeom>
        </p:spPr>
      </p:pic>
      <p:sp>
        <p:nvSpPr>
          <p:cNvPr id="18" name="PlaceHolder 5">
            <a:extLst>
              <a:ext uri="{FF2B5EF4-FFF2-40B4-BE49-F238E27FC236}">
                <a16:creationId xmlns:a16="http://schemas.microsoft.com/office/drawing/2014/main" id="{800A8144-9C49-C29C-449E-F44AA5FB1579}"/>
              </a:ext>
            </a:extLst>
          </p:cNvPr>
          <p:cNvSpPr txBox="1">
            <a:spLocks/>
          </p:cNvSpPr>
          <p:nvPr/>
        </p:nvSpPr>
        <p:spPr>
          <a:xfrm>
            <a:off x="1253064" y="3700779"/>
            <a:ext cx="10067367" cy="305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Compliance is self-declared or verified through 2nd or 3rd parties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" name="Graphic 19" descr="Close outline">
            <a:extLst>
              <a:ext uri="{FF2B5EF4-FFF2-40B4-BE49-F238E27FC236}">
                <a16:creationId xmlns:a16="http://schemas.microsoft.com/office/drawing/2014/main" id="{F9B1AA2E-FDA6-32E4-E8F1-3B4E2AD862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6947" y="4293333"/>
            <a:ext cx="436555" cy="436555"/>
          </a:xfrm>
          <a:prstGeom prst="rect">
            <a:avLst/>
          </a:prstGeom>
        </p:spPr>
      </p:pic>
      <p:sp>
        <p:nvSpPr>
          <p:cNvPr id="21" name="PlaceHolder 5">
            <a:extLst>
              <a:ext uri="{FF2B5EF4-FFF2-40B4-BE49-F238E27FC236}">
                <a16:creationId xmlns:a16="http://schemas.microsoft.com/office/drawing/2014/main" id="{39D4BF04-A4AB-BD69-8E31-A3541D8CFA5E}"/>
              </a:ext>
            </a:extLst>
          </p:cNvPr>
          <p:cNvSpPr txBox="1">
            <a:spLocks/>
          </p:cNvSpPr>
          <p:nvPr/>
        </p:nvSpPr>
        <p:spPr>
          <a:xfrm>
            <a:off x="1253064" y="4357159"/>
            <a:ext cx="10067367" cy="305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Identity can be revoked upon breach of conduct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dt" idx="28"/>
          </p:nvPr>
        </p:nvSpPr>
        <p:spPr>
          <a:xfrm>
            <a:off x="10417320" y="6634800"/>
            <a:ext cx="84888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99C0F60-AA69-4F6D-AF42-B96B683BCFDB}" type="datetime3">
              <a:rPr lang="en-US" sz="800" b="0" strike="noStrike" spc="-1">
                <a:solidFill>
                  <a:srgbClr val="000000"/>
                </a:solidFill>
                <a:latin typeface="FAUSans Office"/>
              </a:rPr>
              <a:t>1 May 2024</a:t>
            </a:fld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0" name="PlaceHolder 2"/>
          <p:cNvSpPr>
            <a:spLocks noGrp="1"/>
          </p:cNvSpPr>
          <p:nvPr>
            <p:ph type="ftr" idx="29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00" b="0" strike="noStrike" spc="-1">
                <a:solidFill>
                  <a:srgbClr val="000000"/>
                </a:solidFill>
                <a:latin typeface="FAUSans Office"/>
              </a:rPr>
              <a:t>Technische Fakultät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1" name="PlaceHolder 3"/>
          <p:cNvSpPr>
            <a:spLocks noGrp="1"/>
          </p:cNvSpPr>
          <p:nvPr>
            <p:ph type="sldNum" idx="30"/>
          </p:nvPr>
        </p:nvSpPr>
        <p:spPr>
          <a:xfrm>
            <a:off x="11482200" y="6634800"/>
            <a:ext cx="1933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183122A-98E6-4286-BEFD-6CA2288EBFB1}" type="slidenum">
              <a:rPr lang="en-US" sz="800" b="0" strike="noStrike" spc="-1">
                <a:solidFill>
                  <a:srgbClr val="000000"/>
                </a:solidFill>
                <a:latin typeface="FAUSans Office"/>
              </a:rPr>
              <a:t>6</a:t>
            </a:fld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2" name="PlaceHolder 4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6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accent3"/>
                </a:solidFill>
                <a:latin typeface="FAUSans Office"/>
              </a:rPr>
              <a:t>How does it work?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068815F-E5A3-A775-0D7F-96F193C45613}"/>
              </a:ext>
            </a:extLst>
          </p:cNvPr>
          <p:cNvSpPr txBox="1"/>
          <p:nvPr/>
        </p:nvSpPr>
        <p:spPr>
          <a:xfrm>
            <a:off x="517680" y="689760"/>
            <a:ext cx="6845040" cy="24876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 defTabSz="914400">
              <a:lnSpc>
                <a:spcPct val="11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-US" sz="1600" b="0" strike="noStrike" spc="-1" dirty="0">
                <a:solidFill>
                  <a:schemeClr val="accent3"/>
                </a:solidFill>
                <a:latin typeface="FAUSans Office"/>
              </a:rPr>
              <a:t>Authenticity</a:t>
            </a:r>
          </a:p>
        </p:txBody>
      </p:sp>
      <p:sp>
        <p:nvSpPr>
          <p:cNvPr id="5" name="PlaceHolder 5">
            <a:extLst>
              <a:ext uri="{FF2B5EF4-FFF2-40B4-BE49-F238E27FC236}">
                <a16:creationId xmlns:a16="http://schemas.microsoft.com/office/drawing/2014/main" id="{C6A3B192-3F73-DC05-A6A3-E44BE1AA893F}"/>
              </a:ext>
            </a:extLst>
          </p:cNvPr>
          <p:cNvSpPr txBox="1">
            <a:spLocks/>
          </p:cNvSpPr>
          <p:nvPr/>
        </p:nvSpPr>
        <p:spPr>
          <a:xfrm>
            <a:off x="1253064" y="1604160"/>
            <a:ext cx="10067367" cy="305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Use of trusted parties (Trust Anchors) for identity validation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5">
            <a:extLst>
              <a:ext uri="{FF2B5EF4-FFF2-40B4-BE49-F238E27FC236}">
                <a16:creationId xmlns:a16="http://schemas.microsoft.com/office/drawing/2014/main" id="{23FA82EA-E12F-0B66-65F3-49B3489013EE}"/>
              </a:ext>
            </a:extLst>
          </p:cNvPr>
          <p:cNvSpPr txBox="1">
            <a:spLocks/>
          </p:cNvSpPr>
          <p:nvPr/>
        </p:nvSpPr>
        <p:spPr>
          <a:xfrm>
            <a:off x="1253064" y="2323738"/>
            <a:ext cx="10067367" cy="305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Digital signatures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5">
            <a:extLst>
              <a:ext uri="{FF2B5EF4-FFF2-40B4-BE49-F238E27FC236}">
                <a16:creationId xmlns:a16="http://schemas.microsoft.com/office/drawing/2014/main" id="{36A68751-C9CA-BAC9-CB36-BCB5A425831E}"/>
              </a:ext>
            </a:extLst>
          </p:cNvPr>
          <p:cNvSpPr txBox="1">
            <a:spLocks/>
          </p:cNvSpPr>
          <p:nvPr/>
        </p:nvSpPr>
        <p:spPr>
          <a:xfrm>
            <a:off x="1253064" y="3044399"/>
            <a:ext cx="10067367" cy="305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Open registries of Trust Anchors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>
            <a:extLst>
              <a:ext uri="{FF2B5EF4-FFF2-40B4-BE49-F238E27FC236}">
                <a16:creationId xmlns:a16="http://schemas.microsoft.com/office/drawing/2014/main" id="{800A8144-9C49-C29C-449E-F44AA5FB1579}"/>
              </a:ext>
            </a:extLst>
          </p:cNvPr>
          <p:cNvSpPr txBox="1">
            <a:spLocks/>
          </p:cNvSpPr>
          <p:nvPr/>
        </p:nvSpPr>
        <p:spPr>
          <a:xfrm>
            <a:off x="1253064" y="3700779"/>
            <a:ext cx="10067367" cy="305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All claims are digitally signed (Provider Description, Service Offering, …)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>
            <a:extLst>
              <a:ext uri="{FF2B5EF4-FFF2-40B4-BE49-F238E27FC236}">
                <a16:creationId xmlns:a16="http://schemas.microsoft.com/office/drawing/2014/main" id="{39D4BF04-A4AB-BD69-8E31-A3541D8CFA5E}"/>
              </a:ext>
            </a:extLst>
          </p:cNvPr>
          <p:cNvSpPr txBox="1">
            <a:spLocks/>
          </p:cNvSpPr>
          <p:nvPr/>
        </p:nvSpPr>
        <p:spPr>
          <a:xfrm>
            <a:off x="1253064" y="4357159"/>
            <a:ext cx="10067367" cy="305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Claims can be mutually verified among all parties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Graphic 3" descr="Users outline">
            <a:extLst>
              <a:ext uri="{FF2B5EF4-FFF2-40B4-BE49-F238E27FC236}">
                <a16:creationId xmlns:a16="http://schemas.microsoft.com/office/drawing/2014/main" id="{7854FF4A-A37C-3289-B619-B2E65F94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158" y="1537297"/>
            <a:ext cx="436555" cy="436555"/>
          </a:xfrm>
          <a:prstGeom prst="rect">
            <a:avLst/>
          </a:prstGeom>
        </p:spPr>
      </p:pic>
      <p:pic>
        <p:nvPicPr>
          <p:cNvPr id="7" name="Graphic 6" descr="Bank check outline">
            <a:extLst>
              <a:ext uri="{FF2B5EF4-FFF2-40B4-BE49-F238E27FC236}">
                <a16:creationId xmlns:a16="http://schemas.microsoft.com/office/drawing/2014/main" id="{DA614FDF-8E0D-A6A4-3E94-00987D5EB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947" y="2257862"/>
            <a:ext cx="436556" cy="436556"/>
          </a:xfrm>
          <a:prstGeom prst="rect">
            <a:avLst/>
          </a:prstGeom>
        </p:spPr>
      </p:pic>
      <p:pic>
        <p:nvPicPr>
          <p:cNvPr id="10" name="Graphic 9" descr="Address Book outline">
            <a:extLst>
              <a:ext uri="{FF2B5EF4-FFF2-40B4-BE49-F238E27FC236}">
                <a16:creationId xmlns:a16="http://schemas.microsoft.com/office/drawing/2014/main" id="{5CDC3B24-9F8E-2E72-AA80-349B15576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6946" y="2973809"/>
            <a:ext cx="436555" cy="436555"/>
          </a:xfrm>
          <a:prstGeom prst="rect">
            <a:avLst/>
          </a:prstGeom>
        </p:spPr>
      </p:pic>
      <p:pic>
        <p:nvPicPr>
          <p:cNvPr id="16" name="Graphic 15" descr="Signature outline">
            <a:extLst>
              <a:ext uri="{FF2B5EF4-FFF2-40B4-BE49-F238E27FC236}">
                <a16:creationId xmlns:a16="http://schemas.microsoft.com/office/drawing/2014/main" id="{E241515C-0877-CA70-1936-C77629F2BA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3157" y="3635321"/>
            <a:ext cx="436555" cy="436555"/>
          </a:xfrm>
          <a:prstGeom prst="rect">
            <a:avLst/>
          </a:prstGeom>
        </p:spPr>
      </p:pic>
      <p:pic>
        <p:nvPicPr>
          <p:cNvPr id="22" name="Graphic 21" descr="Social network outline">
            <a:extLst>
              <a:ext uri="{FF2B5EF4-FFF2-40B4-BE49-F238E27FC236}">
                <a16:creationId xmlns:a16="http://schemas.microsoft.com/office/drawing/2014/main" id="{2A142E16-47B1-2D40-7290-778DBE74CA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3157" y="4296833"/>
            <a:ext cx="436556" cy="436556"/>
          </a:xfrm>
          <a:prstGeom prst="rect">
            <a:avLst/>
          </a:prstGeom>
        </p:spPr>
      </p:pic>
      <p:sp>
        <p:nvSpPr>
          <p:cNvPr id="23" name="PlaceHolder 5">
            <a:extLst>
              <a:ext uri="{FF2B5EF4-FFF2-40B4-BE49-F238E27FC236}">
                <a16:creationId xmlns:a16="http://schemas.microsoft.com/office/drawing/2014/main" id="{FB8BE1AC-7E78-D8F0-7EDC-930115A25230}"/>
              </a:ext>
            </a:extLst>
          </p:cNvPr>
          <p:cNvSpPr txBox="1">
            <a:spLocks/>
          </p:cNvSpPr>
          <p:nvPr/>
        </p:nvSpPr>
        <p:spPr>
          <a:xfrm>
            <a:off x="1253064" y="5017790"/>
            <a:ext cx="10067367" cy="305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Identities based on digital certificates 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FAUSans Office"/>
              </a:rPr>
              <a:t>eIDAS</a:t>
            </a: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, EV SSL)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" name="Graphic 25" descr="Diploma outline">
            <a:extLst>
              <a:ext uri="{FF2B5EF4-FFF2-40B4-BE49-F238E27FC236}">
                <a16:creationId xmlns:a16="http://schemas.microsoft.com/office/drawing/2014/main" id="{5371BD45-7032-F3C4-74F4-AAC884C09F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3156" y="4961592"/>
            <a:ext cx="436556" cy="43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2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dt" idx="28"/>
          </p:nvPr>
        </p:nvSpPr>
        <p:spPr>
          <a:xfrm>
            <a:off x="10417320" y="6634800"/>
            <a:ext cx="84888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99C0F60-AA69-4F6D-AF42-B96B683BCFDB}" type="datetime3">
              <a:rPr lang="en-US" sz="800" b="0" strike="noStrike" spc="-1">
                <a:solidFill>
                  <a:srgbClr val="000000"/>
                </a:solidFill>
                <a:latin typeface="FAUSans Office"/>
              </a:rPr>
              <a:t>1 May 2024</a:t>
            </a:fld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0" name="PlaceHolder 2"/>
          <p:cNvSpPr>
            <a:spLocks noGrp="1"/>
          </p:cNvSpPr>
          <p:nvPr>
            <p:ph type="ftr" idx="29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00" b="0" strike="noStrike" spc="-1">
                <a:solidFill>
                  <a:srgbClr val="000000"/>
                </a:solidFill>
                <a:latin typeface="FAUSans Office"/>
              </a:rPr>
              <a:t>Technische Fakultät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1" name="PlaceHolder 3"/>
          <p:cNvSpPr>
            <a:spLocks noGrp="1"/>
          </p:cNvSpPr>
          <p:nvPr>
            <p:ph type="sldNum" idx="30"/>
          </p:nvPr>
        </p:nvSpPr>
        <p:spPr>
          <a:xfrm>
            <a:off x="11482200" y="6634800"/>
            <a:ext cx="1933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183122A-98E6-4286-BEFD-6CA2288EBFB1}" type="slidenum">
              <a:rPr lang="en-US" sz="800" b="0" strike="noStrike" spc="-1">
                <a:solidFill>
                  <a:srgbClr val="000000"/>
                </a:solidFill>
                <a:latin typeface="FAUSans Office"/>
              </a:rPr>
              <a:t>7</a:t>
            </a:fld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2" name="PlaceHolder 4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6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accent3"/>
                </a:solidFill>
                <a:latin typeface="FAUSans Office"/>
              </a:rPr>
              <a:t>How does it work?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068815F-E5A3-A775-0D7F-96F193C45613}"/>
              </a:ext>
            </a:extLst>
          </p:cNvPr>
          <p:cNvSpPr txBox="1"/>
          <p:nvPr/>
        </p:nvSpPr>
        <p:spPr>
          <a:xfrm>
            <a:off x="517680" y="689760"/>
            <a:ext cx="6845040" cy="24876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 defTabSz="914400">
              <a:lnSpc>
                <a:spcPct val="11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-US" sz="1600" b="0" strike="noStrike" spc="-1" dirty="0">
                <a:solidFill>
                  <a:schemeClr val="accent3"/>
                </a:solidFill>
                <a:latin typeface="FAUSans Office"/>
              </a:rPr>
              <a:t>Data Exchange</a:t>
            </a:r>
          </a:p>
        </p:txBody>
      </p:sp>
      <p:sp>
        <p:nvSpPr>
          <p:cNvPr id="5" name="PlaceHolder 5">
            <a:extLst>
              <a:ext uri="{FF2B5EF4-FFF2-40B4-BE49-F238E27FC236}">
                <a16:creationId xmlns:a16="http://schemas.microsoft.com/office/drawing/2014/main" id="{C6A3B192-3F73-DC05-A6A3-E44BE1AA893F}"/>
              </a:ext>
            </a:extLst>
          </p:cNvPr>
          <p:cNvSpPr txBox="1">
            <a:spLocks/>
          </p:cNvSpPr>
          <p:nvPr/>
        </p:nvSpPr>
        <p:spPr>
          <a:xfrm>
            <a:off x="1253064" y="1604160"/>
            <a:ext cx="10067367" cy="305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Data can be shared or exchanged among participants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5">
            <a:extLst>
              <a:ext uri="{FF2B5EF4-FFF2-40B4-BE49-F238E27FC236}">
                <a16:creationId xmlns:a16="http://schemas.microsoft.com/office/drawing/2014/main" id="{23FA82EA-E12F-0B66-65F3-49B3489013EE}"/>
              </a:ext>
            </a:extLst>
          </p:cNvPr>
          <p:cNvSpPr txBox="1">
            <a:spLocks/>
          </p:cNvSpPr>
          <p:nvPr/>
        </p:nvSpPr>
        <p:spPr>
          <a:xfrm>
            <a:off x="1253064" y="2323738"/>
            <a:ext cx="10067367" cy="305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Machine and human readable contracts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5">
            <a:extLst>
              <a:ext uri="{FF2B5EF4-FFF2-40B4-BE49-F238E27FC236}">
                <a16:creationId xmlns:a16="http://schemas.microsoft.com/office/drawing/2014/main" id="{36A68751-C9CA-BAC9-CB36-BCB5A425831E}"/>
              </a:ext>
            </a:extLst>
          </p:cNvPr>
          <p:cNvSpPr txBox="1">
            <a:spLocks/>
          </p:cNvSpPr>
          <p:nvPr/>
        </p:nvSpPr>
        <p:spPr>
          <a:xfrm>
            <a:off x="1253064" y="3044399"/>
            <a:ext cx="10067367" cy="305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Legally binding (optional)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>
            <a:extLst>
              <a:ext uri="{FF2B5EF4-FFF2-40B4-BE49-F238E27FC236}">
                <a16:creationId xmlns:a16="http://schemas.microsoft.com/office/drawing/2014/main" id="{800A8144-9C49-C29C-449E-F44AA5FB1579}"/>
              </a:ext>
            </a:extLst>
          </p:cNvPr>
          <p:cNvSpPr txBox="1">
            <a:spLocks/>
          </p:cNvSpPr>
          <p:nvPr/>
        </p:nvSpPr>
        <p:spPr>
          <a:xfrm>
            <a:off x="1253064" y="3700779"/>
            <a:ext cx="10067367" cy="305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Secure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>
            <a:extLst>
              <a:ext uri="{FF2B5EF4-FFF2-40B4-BE49-F238E27FC236}">
                <a16:creationId xmlns:a16="http://schemas.microsoft.com/office/drawing/2014/main" id="{39D4BF04-A4AB-BD69-8E31-A3541D8CFA5E}"/>
              </a:ext>
            </a:extLst>
          </p:cNvPr>
          <p:cNvSpPr txBox="1">
            <a:spLocks/>
          </p:cNvSpPr>
          <p:nvPr/>
        </p:nvSpPr>
        <p:spPr>
          <a:xfrm>
            <a:off x="1253064" y="4357159"/>
            <a:ext cx="10067367" cy="305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Contract negotiation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>
            <a:extLst>
              <a:ext uri="{FF2B5EF4-FFF2-40B4-BE49-F238E27FC236}">
                <a16:creationId xmlns:a16="http://schemas.microsoft.com/office/drawing/2014/main" id="{FB8BE1AC-7E78-D8F0-7EDC-930115A25230}"/>
              </a:ext>
            </a:extLst>
          </p:cNvPr>
          <p:cNvSpPr txBox="1">
            <a:spLocks/>
          </p:cNvSpPr>
          <p:nvPr/>
        </p:nvSpPr>
        <p:spPr>
          <a:xfrm>
            <a:off x="1253064" y="5017790"/>
            <a:ext cx="10067367" cy="305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Logging of usage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Graphic 5" descr="Transfer outline">
            <a:extLst>
              <a:ext uri="{FF2B5EF4-FFF2-40B4-BE49-F238E27FC236}">
                <a16:creationId xmlns:a16="http://schemas.microsoft.com/office/drawing/2014/main" id="{3D700E19-D143-3052-23FF-CF0A68B1F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157" y="1541916"/>
            <a:ext cx="436555" cy="436555"/>
          </a:xfrm>
          <a:prstGeom prst="rect">
            <a:avLst/>
          </a:prstGeom>
        </p:spPr>
      </p:pic>
      <p:pic>
        <p:nvPicPr>
          <p:cNvPr id="9" name="Graphic 8" descr="Contract outline">
            <a:extLst>
              <a:ext uri="{FF2B5EF4-FFF2-40B4-BE49-F238E27FC236}">
                <a16:creationId xmlns:a16="http://schemas.microsoft.com/office/drawing/2014/main" id="{E3583EB9-78D2-D76F-1CB1-D19FAB60B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156" y="2258280"/>
            <a:ext cx="436556" cy="436556"/>
          </a:xfrm>
          <a:prstGeom prst="rect">
            <a:avLst/>
          </a:prstGeom>
        </p:spPr>
      </p:pic>
      <p:pic>
        <p:nvPicPr>
          <p:cNvPr id="13" name="Graphic 12" descr="Gavel outline">
            <a:extLst>
              <a:ext uri="{FF2B5EF4-FFF2-40B4-BE49-F238E27FC236}">
                <a16:creationId xmlns:a16="http://schemas.microsoft.com/office/drawing/2014/main" id="{3570C3FB-83AE-A540-4161-0D3172DEC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166" y="2972186"/>
            <a:ext cx="436555" cy="436555"/>
          </a:xfrm>
          <a:prstGeom prst="rect">
            <a:avLst/>
          </a:prstGeom>
        </p:spPr>
      </p:pic>
      <p:pic>
        <p:nvPicPr>
          <p:cNvPr id="17" name="Graphic 16" descr="Shield Tick outline">
            <a:extLst>
              <a:ext uri="{FF2B5EF4-FFF2-40B4-BE49-F238E27FC236}">
                <a16:creationId xmlns:a16="http://schemas.microsoft.com/office/drawing/2014/main" id="{527CBB7F-983F-4579-0E7A-50892FBA0E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3155" y="3632073"/>
            <a:ext cx="436557" cy="436557"/>
          </a:xfrm>
          <a:prstGeom prst="rect">
            <a:avLst/>
          </a:prstGeom>
        </p:spPr>
      </p:pic>
      <p:pic>
        <p:nvPicPr>
          <p:cNvPr id="20" name="Graphic 19" descr="Meeting outline">
            <a:extLst>
              <a:ext uri="{FF2B5EF4-FFF2-40B4-BE49-F238E27FC236}">
                <a16:creationId xmlns:a16="http://schemas.microsoft.com/office/drawing/2014/main" id="{0B142AD2-B3BD-0CAA-8CF0-869F65AD68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3155" y="4288702"/>
            <a:ext cx="436557" cy="436557"/>
          </a:xfrm>
          <a:prstGeom prst="rect">
            <a:avLst/>
          </a:prstGeom>
        </p:spPr>
      </p:pic>
      <p:pic>
        <p:nvPicPr>
          <p:cNvPr id="25" name="Graphic 24" descr="Database outline">
            <a:extLst>
              <a:ext uri="{FF2B5EF4-FFF2-40B4-BE49-F238E27FC236}">
                <a16:creationId xmlns:a16="http://schemas.microsoft.com/office/drawing/2014/main" id="{7697995E-DE26-5BAC-8A75-4E4B63ACDD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3155" y="4952331"/>
            <a:ext cx="436557" cy="436557"/>
          </a:xfrm>
          <a:prstGeom prst="rect">
            <a:avLst/>
          </a:prstGeom>
        </p:spPr>
      </p:pic>
      <p:sp>
        <p:nvSpPr>
          <p:cNvPr id="28" name="PlaceHolder 5">
            <a:extLst>
              <a:ext uri="{FF2B5EF4-FFF2-40B4-BE49-F238E27FC236}">
                <a16:creationId xmlns:a16="http://schemas.microsoft.com/office/drawing/2014/main" id="{49D4D4E2-9996-65DC-C2D5-E4FF0F4248A9}"/>
              </a:ext>
            </a:extLst>
          </p:cNvPr>
          <p:cNvSpPr txBox="1">
            <a:spLocks/>
          </p:cNvSpPr>
          <p:nvPr/>
        </p:nvSpPr>
        <p:spPr>
          <a:xfrm>
            <a:off x="1253064" y="5678421"/>
            <a:ext cx="10067367" cy="305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Decentralized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name="Graphic 29" descr="Radar Chart outline">
            <a:extLst>
              <a:ext uri="{FF2B5EF4-FFF2-40B4-BE49-F238E27FC236}">
                <a16:creationId xmlns:a16="http://schemas.microsoft.com/office/drawing/2014/main" id="{1903E525-DDEC-66B0-7664-C9377F055F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3154" y="5615960"/>
            <a:ext cx="436557" cy="43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1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dt" idx="31"/>
          </p:nvPr>
        </p:nvSpPr>
        <p:spPr>
          <a:xfrm>
            <a:off x="10417320" y="6634800"/>
            <a:ext cx="84888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018F75-E1BA-4014-A7E8-9236C1B95C7F}" type="datetime3">
              <a:rPr lang="en-US" sz="800" b="0" strike="noStrike" spc="-1">
                <a:solidFill>
                  <a:srgbClr val="000000"/>
                </a:solidFill>
                <a:latin typeface="FAUSans Office"/>
              </a:rPr>
              <a:t>1 May 2024</a:t>
            </a:fld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 type="ftr" idx="32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00" b="0" strike="noStrike" spc="-1">
                <a:solidFill>
                  <a:srgbClr val="000000"/>
                </a:solidFill>
                <a:latin typeface="FAUSans Office"/>
              </a:rPr>
              <a:t>Technische Fakultät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sldNum" idx="33"/>
          </p:nvPr>
        </p:nvSpPr>
        <p:spPr>
          <a:xfrm>
            <a:off x="11482200" y="6634800"/>
            <a:ext cx="1933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F4C857A-F5D4-4967-B35A-22ED40373C93}" type="slidenum">
              <a:rPr lang="en-US" sz="800" b="0" strike="noStrike" spc="-1">
                <a:solidFill>
                  <a:srgbClr val="000000"/>
                </a:solidFill>
                <a:latin typeface="FAUSans Office"/>
              </a:rPr>
              <a:t>8</a:t>
            </a:fld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9" name="PlaceHolder 4"/>
          <p:cNvSpPr>
            <a:spLocks noGrp="1"/>
          </p:cNvSpPr>
          <p:nvPr>
            <p:ph/>
          </p:nvPr>
        </p:nvSpPr>
        <p:spPr>
          <a:xfrm>
            <a:off x="518400" y="1631160"/>
            <a:ext cx="5469120" cy="456876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FAUSans Office"/>
              </a:rPr>
              <a:t>As a service provider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FAUSans Office"/>
              </a:rPr>
              <a:t>Findable service (public catalogues)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FAUSans Office"/>
              </a:rPr>
              <a:t>Compliance with EU laws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FAUSans Office"/>
              </a:rPr>
              <a:t>Trusted and secure environment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FAUSans Office"/>
              </a:rPr>
              <a:t>Use of open-source tooling (e.g. data use logging)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FAUSans Office"/>
              </a:rPr>
              <a:t>Customizable (contracts, policies)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FAUSans Office"/>
              </a:rPr>
              <a:t>Secure data handling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PlaceHolder 5"/>
          <p:cNvSpPr>
            <a:spLocks noGrp="1"/>
          </p:cNvSpPr>
          <p:nvPr>
            <p:ph/>
          </p:nvPr>
        </p:nvSpPr>
        <p:spPr>
          <a:xfrm>
            <a:off x="6206400" y="1631160"/>
            <a:ext cx="5469120" cy="456876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FAUSans Office"/>
              </a:rPr>
              <a:t>As a service consumer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FAUSans Office"/>
              </a:rPr>
              <a:t>Increases confidence of service providers complying with regulations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FAUSans Office"/>
              </a:rPr>
              <a:t>Trusted and secure environment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FAUSans Office"/>
              </a:rPr>
              <a:t>Catalogue of providers and services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FAUSans Office"/>
              </a:rPr>
              <a:t>Interoperability (unified interfaces)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6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6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accent3"/>
                </a:solidFill>
                <a:latin typeface="FAUSans Office"/>
              </a:rPr>
              <a:t>Benefits of adoption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6CBF671-9E41-4CA0-7BB1-A81E2BAB20F3}"/>
              </a:ext>
            </a:extLst>
          </p:cNvPr>
          <p:cNvSpPr txBox="1"/>
          <p:nvPr/>
        </p:nvSpPr>
        <p:spPr>
          <a:xfrm>
            <a:off x="517680" y="689760"/>
            <a:ext cx="6845040" cy="24876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 defTabSz="914400">
              <a:lnSpc>
                <a:spcPct val="11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-US" sz="1600" b="0" strike="noStrike" spc="-1" dirty="0">
                <a:solidFill>
                  <a:schemeClr val="accent3"/>
                </a:solidFill>
                <a:latin typeface="FAUSans Office"/>
              </a:rPr>
              <a:t>Gaia-X offers a framework for service exchange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dt" idx="31"/>
          </p:nvPr>
        </p:nvSpPr>
        <p:spPr>
          <a:xfrm>
            <a:off x="10417320" y="6634800"/>
            <a:ext cx="84888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018F75-E1BA-4014-A7E8-9236C1B95C7F}" type="datetime3">
              <a:rPr lang="en-US" sz="800" b="0" strike="noStrike" spc="-1">
                <a:solidFill>
                  <a:srgbClr val="000000"/>
                </a:solidFill>
                <a:latin typeface="FAUSans Office"/>
              </a:rPr>
              <a:t>1 May 2024</a:t>
            </a:fld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 type="ftr" idx="32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00" b="0" strike="noStrike" spc="-1">
                <a:solidFill>
                  <a:srgbClr val="000000"/>
                </a:solidFill>
                <a:latin typeface="FAUSans Office"/>
              </a:rPr>
              <a:t>Technische Fakultät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sldNum" idx="33"/>
          </p:nvPr>
        </p:nvSpPr>
        <p:spPr>
          <a:xfrm>
            <a:off x="11482200" y="6634800"/>
            <a:ext cx="193320" cy="12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F4C857A-F5D4-4967-B35A-22ED40373C93}" type="slidenum">
              <a:rPr lang="en-US" sz="800" b="0" strike="noStrike" spc="-1">
                <a:solidFill>
                  <a:srgbClr val="000000"/>
                </a:solidFill>
                <a:latin typeface="FAUSans Office"/>
              </a:rPr>
              <a:t>9</a:t>
            </a:fld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9" name="PlaceHolder 4"/>
          <p:cNvSpPr>
            <a:spLocks noGrp="1"/>
          </p:cNvSpPr>
          <p:nvPr>
            <p:ph/>
          </p:nvPr>
        </p:nvSpPr>
        <p:spPr>
          <a:xfrm>
            <a:off x="518400" y="1631160"/>
            <a:ext cx="5105786" cy="456876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Basis for developing standardized interfaces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Link-up data from many involved parties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Rigorous and binding data classifications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Openness and flexibility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Connect with existing data for further research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FAUSans Office"/>
              </a:rPr>
              <a:t>Secure handling of sensitive data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6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6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chemeClr val="accent3"/>
                </a:solidFill>
                <a:latin typeface="FAUSans Office"/>
              </a:rPr>
              <a:t>Use Case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6CBF671-9E41-4CA0-7BB1-A81E2BAB20F3}"/>
              </a:ext>
            </a:extLst>
          </p:cNvPr>
          <p:cNvSpPr txBox="1"/>
          <p:nvPr/>
        </p:nvSpPr>
        <p:spPr>
          <a:xfrm>
            <a:off x="517680" y="689760"/>
            <a:ext cx="6845040" cy="24876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 defTabSz="914400">
              <a:lnSpc>
                <a:spcPct val="11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-US" sz="1600" b="0" strike="noStrike" spc="-1" dirty="0">
                <a:solidFill>
                  <a:schemeClr val="accent3"/>
                </a:solidFill>
                <a:latin typeface="FAUSans Office"/>
              </a:rPr>
              <a:t>Better preventive healthcare with Smart Wearables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8EBFC-21CB-B8A2-0813-94F430AFE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780" y="1784204"/>
            <a:ext cx="7007269" cy="4004912"/>
          </a:xfrm>
          <a:prstGeom prst="rect">
            <a:avLst/>
          </a:prstGeom>
        </p:spPr>
      </p:pic>
      <p:sp>
        <p:nvSpPr>
          <p:cNvPr id="4" name="Textplatzhalter 16">
            <a:extLst>
              <a:ext uri="{FF2B5EF4-FFF2-40B4-BE49-F238E27FC236}">
                <a16:creationId xmlns:a16="http://schemas.microsoft.com/office/drawing/2014/main" id="{6BA9CDD6-F0C7-C109-0C5B-F2E8A2E87DD7}"/>
              </a:ext>
            </a:extLst>
          </p:cNvPr>
          <p:cNvSpPr/>
          <p:nvPr/>
        </p:nvSpPr>
        <p:spPr>
          <a:xfrm>
            <a:off x="7836049" y="5939581"/>
            <a:ext cx="4355951" cy="12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360000" bIns="0" anchor="t"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-US" sz="800" b="1" strike="noStrike" spc="-1" dirty="0">
                <a:solidFill>
                  <a:srgbClr val="333333"/>
                </a:solidFill>
                <a:latin typeface="FAUSans Office"/>
                <a:ea typeface="DejaVu Sans"/>
              </a:rPr>
              <a:t>Source: https://</a:t>
            </a:r>
            <a:r>
              <a:rPr lang="en-US" sz="800" b="1" strike="noStrike" spc="-1" dirty="0" err="1">
                <a:solidFill>
                  <a:srgbClr val="333333"/>
                </a:solidFill>
                <a:latin typeface="FAUSans Office"/>
                <a:ea typeface="DejaVu Sans"/>
              </a:rPr>
              <a:t>www.bmwk.de</a:t>
            </a:r>
            <a:r>
              <a:rPr lang="en-US" sz="800" b="1" strike="noStrike" spc="-1" dirty="0">
                <a:solidFill>
                  <a:srgbClr val="333333"/>
                </a:solidFill>
                <a:latin typeface="FAUSans Office"/>
                <a:ea typeface="DejaVu Sans"/>
              </a:rPr>
              <a:t>/</a:t>
            </a:r>
            <a:r>
              <a:rPr lang="en-US" sz="800" b="1" strike="noStrike" spc="-1" dirty="0" err="1">
                <a:solidFill>
                  <a:srgbClr val="333333"/>
                </a:solidFill>
                <a:latin typeface="FAUSans Office"/>
                <a:ea typeface="DejaVu Sans"/>
              </a:rPr>
              <a:t>Redaktion</a:t>
            </a:r>
            <a:r>
              <a:rPr lang="en-US" sz="800" b="1" strike="noStrike" spc="-1" dirty="0">
                <a:solidFill>
                  <a:srgbClr val="333333"/>
                </a:solidFill>
                <a:latin typeface="FAUSans Office"/>
                <a:ea typeface="DejaVu Sans"/>
              </a:rPr>
              <a:t>/EN/</a:t>
            </a:r>
            <a:r>
              <a:rPr lang="en-US" sz="800" b="1" strike="noStrike" spc="-1" dirty="0" err="1">
                <a:solidFill>
                  <a:srgbClr val="333333"/>
                </a:solidFill>
                <a:latin typeface="FAUSans Office"/>
                <a:ea typeface="DejaVu Sans"/>
              </a:rPr>
              <a:t>Publikationen</a:t>
            </a:r>
            <a:r>
              <a:rPr lang="en-US" sz="800" b="1" strike="noStrike" spc="-1" dirty="0">
                <a:solidFill>
                  <a:srgbClr val="333333"/>
                </a:solidFill>
                <a:latin typeface="FAUSans Office"/>
                <a:ea typeface="DejaVu Sans"/>
              </a:rPr>
              <a:t>/</a:t>
            </a:r>
            <a:r>
              <a:rPr lang="en-US" sz="800" b="1" strike="noStrike" spc="-1" dirty="0" err="1">
                <a:solidFill>
                  <a:srgbClr val="333333"/>
                </a:solidFill>
                <a:latin typeface="FAUSans Office"/>
                <a:ea typeface="DejaVu Sans"/>
              </a:rPr>
              <a:t>Digitale</a:t>
            </a:r>
            <a:r>
              <a:rPr lang="en-US" sz="800" b="1" strike="noStrike" spc="-1" dirty="0">
                <a:solidFill>
                  <a:srgbClr val="333333"/>
                </a:solidFill>
                <a:latin typeface="FAUSans Office"/>
                <a:ea typeface="DejaVu Sans"/>
              </a:rPr>
              <a:t>-Welt/project-</a:t>
            </a:r>
            <a:r>
              <a:rPr lang="en-US" sz="800" b="1" strike="noStrike" spc="-1" dirty="0" err="1">
                <a:solidFill>
                  <a:srgbClr val="333333"/>
                </a:solidFill>
                <a:latin typeface="FAUSans Office"/>
                <a:ea typeface="DejaVu Sans"/>
              </a:rPr>
              <a:t>gaia</a:t>
            </a:r>
            <a:r>
              <a:rPr lang="en-US" sz="800" b="1" strike="noStrike" spc="-1" dirty="0">
                <a:solidFill>
                  <a:srgbClr val="333333"/>
                </a:solidFill>
                <a:latin typeface="FAUSans Office"/>
                <a:ea typeface="DejaVu Sans"/>
              </a:rPr>
              <a:t>-</a:t>
            </a:r>
            <a:r>
              <a:rPr lang="en-US" sz="800" b="1" strike="noStrike" spc="-1" dirty="0" err="1">
                <a:solidFill>
                  <a:srgbClr val="333333"/>
                </a:solidFill>
                <a:latin typeface="FAUSans Office"/>
                <a:ea typeface="DejaVu Sans"/>
              </a:rPr>
              <a:t>x.pdf</a:t>
            </a:r>
            <a:endParaRPr lang="en-US" sz="800" b="0" strike="noStrike" spc="-1" dirty="0">
              <a:solidFill>
                <a:srgbClr val="33333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9034937"/>
      </p:ext>
    </p:extLst>
  </p:cSld>
  <p:clrMapOvr>
    <a:masterClrMapping/>
  </p:clrMapOvr>
</p:sld>
</file>

<file path=ppt/theme/theme1.xml><?xml version="1.0" encoding="utf-8"?>
<a:theme xmlns:a="http://schemas.openxmlformats.org/drawingml/2006/main" name="FAU - Technische Fakultät">
  <a:themeElements>
    <a:clrScheme name="FAU - Grau">
      <a:dk1>
        <a:srgbClr val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U - Technische Fakultät">
  <a:themeElements>
    <a:clrScheme name="FAU - Grau">
      <a:dk1>
        <a:srgbClr val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U - Technische Fakultät">
  <a:themeElements>
    <a:clrScheme name="FAU - Grau">
      <a:dk1>
        <a:srgbClr val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AU - Technische Fakultät">
  <a:themeElements>
    <a:clrScheme name="FAU - Grau">
      <a:dk1>
        <a:srgbClr val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AU - Technische Fakultät">
  <a:themeElements>
    <a:clrScheme name="FAU - Grau">
      <a:dk1>
        <a:srgbClr val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AU - Technische Fakultät">
  <a:themeElements>
    <a:clrScheme name="FAU - Grau">
      <a:dk1>
        <a:srgbClr val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Words>498</Words>
  <Application>Microsoft Macintosh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FAUSans Office</vt:lpstr>
      <vt:lpstr>Symbol</vt:lpstr>
      <vt:lpstr>Times New Roman</vt:lpstr>
      <vt:lpstr>Wingdings</vt:lpstr>
      <vt:lpstr>FAU - Technische Fakultät</vt:lpstr>
      <vt:lpstr>FAU - Technische Fakultät</vt:lpstr>
      <vt:lpstr>FAU - Technische Fakultät</vt:lpstr>
      <vt:lpstr>FAU - Technische Fakultät</vt:lpstr>
      <vt:lpstr>FAU - Technische Fakultät</vt:lpstr>
      <vt:lpstr>Office Theme</vt:lpstr>
      <vt:lpstr>FAU - Technische Fakultät</vt:lpstr>
      <vt:lpstr>Gaia-X</vt:lpstr>
      <vt:lpstr>Table of Contents</vt:lpstr>
      <vt:lpstr>What is Gaia-X?</vt:lpstr>
      <vt:lpstr>Who is behind Gaia-X?</vt:lpstr>
      <vt:lpstr>How does it work?</vt:lpstr>
      <vt:lpstr>How does it work?</vt:lpstr>
      <vt:lpstr>How does it work?</vt:lpstr>
      <vt:lpstr>Benefits of adoption </vt:lpstr>
      <vt:lpstr>Use Case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subject/>
  <dc:creator>Julia Gutschmidt</dc:creator>
  <dc:description/>
  <cp:lastModifiedBy>Šimerda, Jan</cp:lastModifiedBy>
  <cp:revision>10</cp:revision>
  <dcterms:created xsi:type="dcterms:W3CDTF">2021-11-18T07:49:57Z</dcterms:created>
  <dcterms:modified xsi:type="dcterms:W3CDTF">2024-05-02T07:37:11Z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0x01010096863FC6FCA78F429DF58ECE57C3B121</vt:lpwstr>
  </property>
  <property fmtid="{D5CDD505-2E9C-101B-9397-08002B2CF9AE}" pid="3" name="PresentationFormat">
    <vt:lpwstr>Widescreen</vt:lpwstr>
  </property>
  <property fmtid="{D5CDD505-2E9C-101B-9397-08002B2CF9AE}" pid="4" name="Slides">
    <vt:i4>26</vt:i4>
  </property>
</Properties>
</file>