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62D0C-5C8E-4249-B76D-2C380B523017}" v="6" dt="2020-11-21T21:52:05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uthier" userId="eba9b13e-fb06-4ffc-b3b5-c1dd40248673" providerId="ADAL" clId="{49762D0C-5C8E-4249-B76D-2C380B523017}"/>
    <pc:docChg chg="undo custSel modSld">
      <pc:chgData name="Simeon Wuthier" userId="eba9b13e-fb06-4ffc-b3b5-c1dd40248673" providerId="ADAL" clId="{49762D0C-5C8E-4249-B76D-2C380B523017}" dt="2020-11-21T21:52:05.497" v="14" actId="338"/>
      <pc:docMkLst>
        <pc:docMk/>
      </pc:docMkLst>
      <pc:sldChg chg="addSp delSp modSp mod">
        <pc:chgData name="Simeon Wuthier" userId="eba9b13e-fb06-4ffc-b3b5-c1dd40248673" providerId="ADAL" clId="{49762D0C-5C8E-4249-B76D-2C380B523017}" dt="2020-11-21T21:52:05.497" v="14" actId="338"/>
        <pc:sldMkLst>
          <pc:docMk/>
          <pc:sldMk cId="4033883267" sldId="257"/>
        </pc:sldMkLst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2" creationId="{47BF68ED-0C7A-45A0-8399-1E66B5108BC5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3" creationId="{F84F7C0E-C51A-4532-A259-5F885884A808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4" creationId="{D7FA935D-0C12-43E5-A068-DE19E48E437E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10" creationId="{0111AB88-4844-4042-9906-DABA1F2F15EE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12" creationId="{1EBC2A2D-C255-4127-A77B-06D63F15777F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14" creationId="{224A4886-969B-4C33-B46D-5FFD5174E59F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16" creationId="{7A670ECC-79B0-4EBD-A0CB-3372CCFDEB16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18" creationId="{8F3EA15E-C2B0-4691-BAA7-73B98ECA3043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20" creationId="{11536323-56F7-49AE-9F7F-A54D03B7DF1B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22" creationId="{FCD881CF-9AD5-48D0-9576-B730FE6A91BD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24" creationId="{DE85FB18-EFDC-4EC0-AFEA-52E7BF01B9F3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26" creationId="{D7C61609-693A-4F28-B8F1-A83BDFFD06C9}"/>
          </ac:spMkLst>
        </pc:spChg>
        <pc:spChg chg="mod topLvl">
          <ac:chgData name="Simeon Wuthier" userId="eba9b13e-fb06-4ffc-b3b5-c1dd40248673" providerId="ADAL" clId="{49762D0C-5C8E-4249-B76D-2C380B523017}" dt="2020-11-21T21:52:05.497" v="14" actId="338"/>
          <ac:spMkLst>
            <pc:docMk/>
            <pc:sldMk cId="4033883267" sldId="257"/>
            <ac:spMk id="37" creationId="{279FC28E-C86A-4700-AF46-C9526B962556}"/>
          </ac:spMkLst>
        </pc:spChg>
        <pc:grpChg chg="add del mod">
          <ac:chgData name="Simeon Wuthier" userId="eba9b13e-fb06-4ffc-b3b5-c1dd40248673" providerId="ADAL" clId="{49762D0C-5C8E-4249-B76D-2C380B523017}" dt="2020-11-21T21:50:53.911" v="7" actId="165"/>
          <ac:grpSpMkLst>
            <pc:docMk/>
            <pc:sldMk cId="4033883267" sldId="257"/>
            <ac:grpSpMk id="6" creationId="{35590058-B3BF-41DB-9CEA-E5806EF4F0BF}"/>
          </ac:grpSpMkLst>
        </pc:grpChg>
        <pc:grpChg chg="add del mod">
          <ac:chgData name="Simeon Wuthier" userId="eba9b13e-fb06-4ffc-b3b5-c1dd40248673" providerId="ADAL" clId="{49762D0C-5C8E-4249-B76D-2C380B523017}" dt="2020-11-21T21:51:47.418" v="13" actId="165"/>
          <ac:grpSpMkLst>
            <pc:docMk/>
            <pc:sldMk cId="4033883267" sldId="257"/>
            <ac:grpSpMk id="8" creationId="{431B1566-1795-4546-ABDF-123412F91EB7}"/>
          </ac:grpSpMkLst>
        </pc:grpChg>
        <pc:grpChg chg="add mod">
          <ac:chgData name="Simeon Wuthier" userId="eba9b13e-fb06-4ffc-b3b5-c1dd40248673" providerId="ADAL" clId="{49762D0C-5C8E-4249-B76D-2C380B523017}" dt="2020-11-21T21:52:05.497" v="14" actId="338"/>
          <ac:grpSpMkLst>
            <pc:docMk/>
            <pc:sldMk cId="4033883267" sldId="257"/>
            <ac:grpSpMk id="9" creationId="{BB655AAF-F5C7-475B-A3BE-A6553B5D42C1}"/>
          </ac:grpSpMkLst>
        </pc:grpChg>
        <pc:grpChg chg="del mod">
          <ac:chgData name="Simeon Wuthier" userId="eba9b13e-fb06-4ffc-b3b5-c1dd40248673" providerId="ADAL" clId="{49762D0C-5C8E-4249-B76D-2C380B523017}" dt="2020-11-21T21:50:34.524" v="5" actId="165"/>
          <ac:grpSpMkLst>
            <pc:docMk/>
            <pc:sldMk cId="4033883267" sldId="257"/>
            <ac:grpSpMk id="38" creationId="{1DF3A7F1-273B-4F11-AE1B-2279B0E9AE94}"/>
          </ac:grpSpMkLst>
        </pc:grpChg>
        <pc:graphicFrameChg chg="mod">
          <ac:chgData name="Simeon Wuthier" userId="eba9b13e-fb06-4ffc-b3b5-c1dd40248673" providerId="ADAL" clId="{49762D0C-5C8E-4249-B76D-2C380B523017}" dt="2020-11-21T21:51:03.708" v="9" actId="1076"/>
          <ac:graphicFrameMkLst>
            <pc:docMk/>
            <pc:sldMk cId="4033883267" sldId="257"/>
            <ac:graphicFrameMk id="7" creationId="{46216081-AAE5-43E4-B8B2-A14851C85E95}"/>
          </ac:graphicFrameMkLst>
        </pc:graphicFrameChg>
        <pc:cxnChg chg="mod">
          <ac:chgData name="Simeon Wuthier" userId="eba9b13e-fb06-4ffc-b3b5-c1dd40248673" providerId="ADAL" clId="{49762D0C-5C8E-4249-B76D-2C380B523017}" dt="2020-11-21T21:51:03.708" v="9" actId="1076"/>
          <ac:cxnSpMkLst>
            <pc:docMk/>
            <pc:sldMk cId="4033883267" sldId="257"/>
            <ac:cxnSpMk id="5" creationId="{2D93B728-DAD5-4A51-9D9E-F4D302221D14}"/>
          </ac:cxnSpMkLst>
        </pc:cxnChg>
      </pc:sldChg>
    </pc:docChg>
  </pc:docChgLst>
  <pc:docChgLst>
    <pc:chgData name="Simeon Wuthier" userId="eba9b13e-fb06-4ffc-b3b5-c1dd40248673" providerId="ADAL" clId="{EE047E32-6AC7-447F-89FB-D994B84DDB65}"/>
    <pc:docChg chg="modSld">
      <pc:chgData name="Simeon Wuthier" userId="eba9b13e-fb06-4ffc-b3b5-c1dd40248673" providerId="ADAL" clId="{EE047E32-6AC7-447F-89FB-D994B84DDB65}" dt="2020-09-22T19:17:45.080" v="11" actId="20577"/>
      <pc:docMkLst>
        <pc:docMk/>
      </pc:docMkLst>
      <pc:sldChg chg="modSp mod">
        <pc:chgData name="Simeon Wuthier" userId="eba9b13e-fb06-4ffc-b3b5-c1dd40248673" providerId="ADAL" clId="{EE047E32-6AC7-447F-89FB-D994B84DDB65}" dt="2020-09-22T19:17:45.080" v="11" actId="20577"/>
        <pc:sldMkLst>
          <pc:docMk/>
          <pc:sldMk cId="4033883267" sldId="257"/>
        </pc:sldMkLst>
        <pc:graphicFrameChg chg="mod modGraphic">
          <ac:chgData name="Simeon Wuthier" userId="eba9b13e-fb06-4ffc-b3b5-c1dd40248673" providerId="ADAL" clId="{EE047E32-6AC7-447F-89FB-D994B84DDB65}" dt="2020-09-22T19:17:45.080" v="11" actId="20577"/>
          <ac:graphicFrameMkLst>
            <pc:docMk/>
            <pc:sldMk cId="4033883267" sldId="257"/>
            <ac:graphicFrameMk id="7" creationId="{46216081-AAE5-43E4-B8B2-A14851C85E9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85F0-5700-4936-B9FE-2A0725402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4DE50-11F8-42B4-AED1-F9A75DD1F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28F2-7767-4D17-92C6-337E062A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24CC-7EBE-420F-9D3C-C198B389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BD1E-6F64-471C-BCD7-09E42C61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177B-1B97-40A3-8EFB-D509531F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F772B-DAA4-4702-8FE9-9533BC2C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5137-0BAC-4BD7-8083-25B8C2B3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3E41-4841-44C1-81D5-C4453E4E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F34E-94AF-4764-94EF-FFAC0788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FA763-B12D-448F-A716-9BAC213F9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270BE-992E-43AA-A8D2-C153ACAB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CAFE-5BF0-4031-9E90-B6ACD4D8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D96D-4777-4820-B635-281EA486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D301-CB0A-471A-A79F-3B9C4724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9F1B-1B52-46AD-BBB1-C7602A20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B70B-2440-4E84-964D-E93A63A0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EC17-E3F2-44F1-9E42-BB8D714A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2260-29E9-47AB-ACFE-696E4D95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41D8-87F5-4AAA-A875-FD357702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7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0C7-6E7E-411F-97B6-149E1805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0AC2-303B-430D-AA6D-26E1A5114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9FA3-4573-42DB-B207-CC1BD385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CDD5-6718-4D9D-8B11-12A84C0A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F2E4-E771-47E9-B8CF-B1EBA646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074B-E015-491A-B1C0-670B5418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9FA5-1ADE-4DB8-BF98-FEE2FD67B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2E828-A78D-4F09-922E-1C2ECE05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4ABBC-73E6-4C53-89B2-CB183D0F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1D64-0779-4CFB-AD22-C5FED2AB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AC23D-C07E-4477-9688-0D2928A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BE90-330F-4619-9E7E-155A1AB2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2258-2D2F-43DD-BFE4-00F4F4B5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D2F4-8EB5-4C56-9C61-3BAF9D84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1C16F-84D1-4635-AF37-A535BE376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800DA-1F60-4D46-BEC0-485122536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63BE-850F-4D04-BE9E-F60F4063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47D9-8122-4DAB-8182-C66F8FA3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7228C-A97E-4355-A26B-44B2CCB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6637-886E-4D19-A296-70D2F3C2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9653-ECCC-4A1B-85C0-5CECC0EB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10CD0-4C2D-4BEF-B2E3-99511E36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25EAC-6911-4CA2-B339-AAAB9A30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9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CD03C-A251-4976-A598-7BED3F8D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67949-88DE-47BD-83A3-E8A4FC46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25958-628E-4AD6-9AE5-B75BC408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A6DE-A111-47B4-BA5C-E3591345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FBF8-F2C2-43BC-A397-0CD7D548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75F42-FEA5-4A7D-AA4C-BC8593BD6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B4C8-EC14-4495-A78A-4FF2D65B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B3A8-09AC-4D8F-B4CC-ED797A7C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6E22-9065-44B5-A6D2-B234B5CF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B796-4BD8-4BF2-97B6-8A123500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EFE83-FBB4-46F7-8F7A-6524138A6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2CA0C-4B5E-4216-AED0-CA0E19E5A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01892-785C-4E3D-8F07-19382635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C80F-0452-4523-8A18-4ABA2E3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7FE9-D4D1-42F7-B2EC-661D8421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B22F5-8CAB-4416-9071-98100EB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0899-5F3C-4ED1-B819-8D1C3198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1F44-4744-4E01-80A1-EDB2D80CD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C881-116C-4F41-B49F-488CC974133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DAC8-1927-440B-89D8-55B3AE1B2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82339-A8B0-4569-A700-0585C3D00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12350-02E8-467B-8794-3AD8E398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27FD-59AA-4581-94DA-C7EE917C0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Post-Quantum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BA132-DC99-4A76-A4E5-DE31EDD17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4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216081-AAE5-43E4-B8B2-A14851C85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6819"/>
              </p:ext>
            </p:extLst>
          </p:nvPr>
        </p:nvGraphicFramePr>
        <p:xfrm>
          <a:off x="106517" y="1224550"/>
          <a:ext cx="8738938" cy="486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226">
                  <a:extLst>
                    <a:ext uri="{9D8B030D-6E8A-4147-A177-3AD203B41FA5}">
                      <a16:colId xmlns:a16="http://schemas.microsoft.com/office/drawing/2014/main" val="748405083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1602144659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4190108613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3392059608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138427562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2746370946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1035818599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2129625918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4118859701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4087768231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414745444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1933842375"/>
                    </a:ext>
                  </a:extLst>
                </a:gridCol>
                <a:gridCol w="672226">
                  <a:extLst>
                    <a:ext uri="{9D8B030D-6E8A-4147-A177-3AD203B41FA5}">
                      <a16:colId xmlns:a16="http://schemas.microsoft.com/office/drawing/2014/main" val="1483273137"/>
                    </a:ext>
                  </a:extLst>
                </a:gridCol>
              </a:tblGrid>
              <a:tr h="3802787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12305"/>
                  </a:ext>
                </a:extLst>
              </a:tr>
              <a:tr h="10624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</a:p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</a:p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</a:p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</a:p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</a:p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</a:p>
                    <a:p>
                      <a:pPr algn="ctr"/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Early 2022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4657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93B728-DAD5-4A51-9D9E-F4D302221D14}"/>
              </a:ext>
            </a:extLst>
          </p:cNvPr>
          <p:cNvCxnSpPr>
            <a:cxnSpLocks/>
          </p:cNvCxnSpPr>
          <p:nvPr/>
        </p:nvCxnSpPr>
        <p:spPr>
          <a:xfrm>
            <a:off x="215141" y="5178340"/>
            <a:ext cx="88257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B655AAF-F5C7-475B-A3BE-A6553B5D42C1}"/>
              </a:ext>
            </a:extLst>
          </p:cNvPr>
          <p:cNvGrpSpPr/>
          <p:nvPr/>
        </p:nvGrpSpPr>
        <p:grpSpPr>
          <a:xfrm>
            <a:off x="-257823" y="3392025"/>
            <a:ext cx="12268479" cy="369332"/>
            <a:chOff x="-257823" y="3392025"/>
            <a:chExt cx="12268479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BF68ED-0C7A-45A0-8399-1E66B5108BC5}"/>
                </a:ext>
              </a:extLst>
            </p:cNvPr>
            <p:cNvSpPr txBox="1"/>
            <p:nvPr/>
          </p:nvSpPr>
          <p:spPr>
            <a:xfrm rot="18900000">
              <a:off x="-257823" y="3392025"/>
              <a:ext cx="424702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Shor’s Algorithm first proposed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4F7C0E-C51A-4532-A259-5F885884A808}"/>
                </a:ext>
              </a:extLst>
            </p:cNvPr>
            <p:cNvSpPr txBox="1"/>
            <p:nvPr/>
          </p:nvSpPr>
          <p:spPr>
            <a:xfrm rot="18900000">
              <a:off x="410631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Grover’s Algorithm first proposed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FA935D-0C12-43E5-A068-DE19E48E437E}"/>
                </a:ext>
              </a:extLst>
            </p:cNvPr>
            <p:cNvSpPr txBox="1"/>
            <p:nvPr/>
          </p:nvSpPr>
          <p:spPr>
            <a:xfrm rot="18900000">
              <a:off x="1079086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First two-qubit NMR quantum computer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11AB88-4844-4042-9906-DABA1F2F15EE}"/>
                </a:ext>
              </a:extLst>
            </p:cNvPr>
            <p:cNvSpPr txBox="1"/>
            <p:nvPr/>
          </p:nvSpPr>
          <p:spPr>
            <a:xfrm rot="18900000">
              <a:off x="1747541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Shor’s Algorithm first implemented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BC2A2D-C255-4127-A77B-06D63F15777F}"/>
                </a:ext>
              </a:extLst>
            </p:cNvPr>
            <p:cNvSpPr txBox="1"/>
            <p:nvPr/>
          </p:nvSpPr>
          <p:spPr>
            <a:xfrm rot="18900000">
              <a:off x="2415996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D-Wave’s 28-qubit quantum computer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4A4886-969B-4C33-B46D-5FFD5174E59F}"/>
                </a:ext>
              </a:extLst>
            </p:cNvPr>
            <p:cNvSpPr txBox="1"/>
            <p:nvPr/>
          </p:nvSpPr>
          <p:spPr>
            <a:xfrm rot="18900000">
              <a:off x="3084449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l"/>
              <a:r>
                <a: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 releases 5-qubit quantum computer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670ECC-79B0-4EBD-A0CB-3372CCFDEB16}"/>
                </a:ext>
              </a:extLst>
            </p:cNvPr>
            <p:cNvSpPr txBox="1"/>
            <p:nvPr/>
          </p:nvSpPr>
          <p:spPr>
            <a:xfrm rot="18900000">
              <a:off x="3752904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Formal call for proposals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3EA15E-C2B0-4691-BAA7-73B98ECA3043}"/>
                </a:ext>
              </a:extLst>
            </p:cNvPr>
            <p:cNvSpPr txBox="1"/>
            <p:nvPr/>
          </p:nvSpPr>
          <p:spPr>
            <a:xfrm rot="18900000">
              <a:off x="4421358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Deadline for submissions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36323-56F7-49AE-9F7F-A54D03B7DF1B}"/>
                </a:ext>
              </a:extLst>
            </p:cNvPr>
            <p:cNvSpPr txBox="1"/>
            <p:nvPr/>
          </p:nvSpPr>
          <p:spPr>
            <a:xfrm rot="18900000">
              <a:off x="5089812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Round 1 candidates announced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D881CF-9AD5-48D0-9576-B730FE6A91BD}"/>
                </a:ext>
              </a:extLst>
            </p:cNvPr>
            <p:cNvSpPr txBox="1"/>
            <p:nvPr/>
          </p:nvSpPr>
          <p:spPr>
            <a:xfrm rot="18900000">
              <a:off x="5758267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l"/>
              <a:r>
                <a: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Google announces 72-qubit processor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85FB18-EFDC-4EC0-AFEA-52E7BF01B9F3}"/>
                </a:ext>
              </a:extLst>
            </p:cNvPr>
            <p:cNvSpPr txBox="1"/>
            <p:nvPr/>
          </p:nvSpPr>
          <p:spPr>
            <a:xfrm rot="18900000">
              <a:off x="6426721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Round 2 candidates announced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C61609-693A-4F28-B8F1-A83BDFFD06C9}"/>
                </a:ext>
              </a:extLst>
            </p:cNvPr>
            <p:cNvSpPr txBox="1"/>
            <p:nvPr/>
          </p:nvSpPr>
          <p:spPr>
            <a:xfrm rot="18900000">
              <a:off x="7095177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1 of standardization</a:t>
              </a:r>
              <a:endParaRPr 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9FC28E-C86A-4700-AF46-C9526B962556}"/>
                </a:ext>
              </a:extLst>
            </p:cNvPr>
            <p:cNvSpPr txBox="1"/>
            <p:nvPr/>
          </p:nvSpPr>
          <p:spPr>
            <a:xfrm rot="18900000">
              <a:off x="7763629" y="3392025"/>
              <a:ext cx="4247027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2 of standardization</a:t>
              </a:r>
              <a:endParaRPr 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88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81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Post-Quantum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Post-Quantum Timeline</dc:title>
  <dc:creator>Simeon Wuthier</dc:creator>
  <cp:lastModifiedBy>Simeon Wuthier</cp:lastModifiedBy>
  <cp:revision>6</cp:revision>
  <dcterms:created xsi:type="dcterms:W3CDTF">2020-08-14T08:24:09Z</dcterms:created>
  <dcterms:modified xsi:type="dcterms:W3CDTF">2020-11-21T21:52:37Z</dcterms:modified>
</cp:coreProperties>
</file>