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1" r:id="rId4"/>
    <p:sldId id="262" r:id="rId5"/>
    <p:sldId id="263" r:id="rId6"/>
    <p:sldId id="264" r:id="rId7"/>
    <p:sldId id="265" r:id="rId8"/>
    <p:sldId id="266"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ED514D-1965-9C21-0B7D-692F84A328FC}" v="39" dt="2022-01-27T08:46:35.077"/>
    <p1510:client id="{EDDFC7A5-5D8D-3A19-0E58-C6BC154F7671}" v="17" dt="2021-07-13T03:50:54.0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9" d="100"/>
          <a:sy n="39" d="100"/>
        </p:scale>
        <p:origin x="60" y="5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eek Vashishtha" userId="S::prateek@edunetfoundation.org::fa86bdca-bb39-45ce-8467-55c695273912" providerId="AD" clId="Web-{EDDFC7A5-5D8D-3A19-0E58-C6BC154F7671}"/>
    <pc:docChg chg="modSld modMainMaster">
      <pc:chgData name="Prateek Vashishtha" userId="S::prateek@edunetfoundation.org::fa86bdca-bb39-45ce-8467-55c695273912" providerId="AD" clId="Web-{EDDFC7A5-5D8D-3A19-0E58-C6BC154F7671}" dt="2021-07-13T03:50:54.074" v="13"/>
      <pc:docMkLst>
        <pc:docMk/>
      </pc:docMkLst>
      <pc:sldChg chg="addSp delSp mod setBg">
        <pc:chgData name="Prateek Vashishtha" userId="S::prateek@edunetfoundation.org::fa86bdca-bb39-45ce-8467-55c695273912" providerId="AD" clId="Web-{EDDFC7A5-5D8D-3A19-0E58-C6BC154F7671}" dt="2021-07-13T03:50:40.714" v="12"/>
        <pc:sldMkLst>
          <pc:docMk/>
          <pc:sldMk cId="953325580" sldId="256"/>
        </pc:sldMkLst>
        <pc:spChg chg="add del">
          <ac:chgData name="Prateek Vashishtha" userId="S::prateek@edunetfoundation.org::fa86bdca-bb39-45ce-8467-55c695273912" providerId="AD" clId="Web-{EDDFC7A5-5D8D-3A19-0E58-C6BC154F7671}" dt="2021-07-13T03:50:40.714" v="12"/>
          <ac:spMkLst>
            <pc:docMk/>
            <pc:sldMk cId="953325580" sldId="256"/>
            <ac:spMk id="3" creationId="{3E44A620-34E9-4EF4-9551-CC00A0C37660}"/>
          </ac:spMkLst>
        </pc:spChg>
      </pc:sldChg>
      <pc:sldChg chg="modSp mod">
        <pc:chgData name="Prateek Vashishtha" userId="S::prateek@edunetfoundation.org::fa86bdca-bb39-45ce-8467-55c695273912" providerId="AD" clId="Web-{EDDFC7A5-5D8D-3A19-0E58-C6BC154F7671}" dt="2021-07-13T03:49:28.306" v="2" actId="1076"/>
        <pc:sldMkLst>
          <pc:docMk/>
          <pc:sldMk cId="2900153716" sldId="257"/>
        </pc:sldMkLst>
        <pc:spChg chg="mod">
          <ac:chgData name="Prateek Vashishtha" userId="S::prateek@edunetfoundation.org::fa86bdca-bb39-45ce-8467-55c695273912" providerId="AD" clId="Web-{EDDFC7A5-5D8D-3A19-0E58-C6BC154F7671}" dt="2021-07-13T03:49:28.306" v="2" actId="1076"/>
          <ac:spMkLst>
            <pc:docMk/>
            <pc:sldMk cId="2900153716" sldId="257"/>
            <ac:spMk id="2" creationId="{49FFEB4C-F209-4AE7-AA2B-B3C26CE2C51D}"/>
          </ac:spMkLst>
        </pc:spChg>
      </pc:sldChg>
      <pc:sldChg chg="modSp mod">
        <pc:chgData name="Prateek Vashishtha" userId="S::prateek@edunetfoundation.org::fa86bdca-bb39-45ce-8467-55c695273912" providerId="AD" clId="Web-{EDDFC7A5-5D8D-3A19-0E58-C6BC154F7671}" dt="2021-07-13T03:49:36.525" v="3" actId="1076"/>
        <pc:sldMkLst>
          <pc:docMk/>
          <pc:sldMk cId="3881096322" sldId="258"/>
        </pc:sldMkLst>
        <pc:spChg chg="mod">
          <ac:chgData name="Prateek Vashishtha" userId="S::prateek@edunetfoundation.org::fa86bdca-bb39-45ce-8467-55c695273912" providerId="AD" clId="Web-{EDDFC7A5-5D8D-3A19-0E58-C6BC154F7671}" dt="2021-07-13T03:49:36.525" v="3" actId="1076"/>
          <ac:spMkLst>
            <pc:docMk/>
            <pc:sldMk cId="3881096322" sldId="258"/>
            <ac:spMk id="4" creationId="{ED5199A8-1E6A-4A1E-9DFC-D2B2FAA68437}"/>
          </ac:spMkLst>
        </pc:spChg>
      </pc:sldChg>
      <pc:sldChg chg="mod">
        <pc:chgData name="Prateek Vashishtha" userId="S::prateek@edunetfoundation.org::fa86bdca-bb39-45ce-8467-55c695273912" providerId="AD" clId="Web-{EDDFC7A5-5D8D-3A19-0E58-C6BC154F7671}" dt="2021-07-13T03:49:18.165" v="1"/>
        <pc:sldMkLst>
          <pc:docMk/>
          <pc:sldMk cId="4066255318" sldId="259"/>
        </pc:sldMkLst>
      </pc:sldChg>
      <pc:sldChg chg="addSp modSp mod">
        <pc:chgData name="Prateek Vashishtha" userId="S::prateek@edunetfoundation.org::fa86bdca-bb39-45ce-8467-55c695273912" providerId="AD" clId="Web-{EDDFC7A5-5D8D-3A19-0E58-C6BC154F7671}" dt="2021-07-13T03:50:54.074" v="13"/>
        <pc:sldMkLst>
          <pc:docMk/>
          <pc:sldMk cId="1262182653" sldId="260"/>
        </pc:sldMkLst>
        <pc:spChg chg="mod">
          <ac:chgData name="Prateek Vashishtha" userId="S::prateek@edunetfoundation.org::fa86bdca-bb39-45ce-8467-55c695273912" providerId="AD" clId="Web-{EDDFC7A5-5D8D-3A19-0E58-C6BC154F7671}" dt="2021-07-13T03:50:08.307" v="9" actId="20577"/>
          <ac:spMkLst>
            <pc:docMk/>
            <pc:sldMk cId="1262182653" sldId="260"/>
            <ac:spMk id="2" creationId="{3BC33BAE-80DC-4FF9-B868-01D00CFCD72F}"/>
          </ac:spMkLst>
        </pc:spChg>
        <pc:spChg chg="add">
          <ac:chgData name="Prateek Vashishtha" userId="S::prateek@edunetfoundation.org::fa86bdca-bb39-45ce-8467-55c695273912" providerId="AD" clId="Web-{EDDFC7A5-5D8D-3A19-0E58-C6BC154F7671}" dt="2021-07-13T03:50:54.074" v="13"/>
          <ac:spMkLst>
            <pc:docMk/>
            <pc:sldMk cId="1262182653" sldId="260"/>
            <ac:spMk id="3" creationId="{1CE8450B-3017-46AB-A19F-4AF9F5CDC24D}"/>
          </ac:spMkLst>
        </pc:spChg>
        <pc:spChg chg="mod">
          <ac:chgData name="Prateek Vashishtha" userId="S::prateek@edunetfoundation.org::fa86bdca-bb39-45ce-8467-55c695273912" providerId="AD" clId="Web-{EDDFC7A5-5D8D-3A19-0E58-C6BC154F7671}" dt="2021-07-13T03:49:49.447" v="5" actId="1076"/>
          <ac:spMkLst>
            <pc:docMk/>
            <pc:sldMk cId="1262182653" sldId="260"/>
            <ac:spMk id="5" creationId="{D9418388-18C0-47EA-B93F-A6B7979F253C}"/>
          </ac:spMkLst>
        </pc:spChg>
        <pc:spChg chg="mod">
          <ac:chgData name="Prateek Vashishtha" userId="S::prateek@edunetfoundation.org::fa86bdca-bb39-45ce-8467-55c695273912" providerId="AD" clId="Web-{EDDFC7A5-5D8D-3A19-0E58-C6BC154F7671}" dt="2021-07-13T03:49:48.604" v="4" actId="1076"/>
          <ac:spMkLst>
            <pc:docMk/>
            <pc:sldMk cId="1262182653" sldId="260"/>
            <ac:spMk id="7" creationId="{79393CCB-BECF-4B7E-832C-714D8144CD29}"/>
          </ac:spMkLst>
        </pc:spChg>
      </pc:sldChg>
      <pc:sldChg chg="modSp mod">
        <pc:chgData name="Prateek Vashishtha" userId="S::prateek@edunetfoundation.org::fa86bdca-bb39-45ce-8467-55c695273912" providerId="AD" clId="Web-{EDDFC7A5-5D8D-3A19-0E58-C6BC154F7671}" dt="2021-07-13T03:50:16.901" v="10" actId="1076"/>
        <pc:sldMkLst>
          <pc:docMk/>
          <pc:sldMk cId="1186421160" sldId="261"/>
        </pc:sldMkLst>
        <pc:spChg chg="mod">
          <ac:chgData name="Prateek Vashishtha" userId="S::prateek@edunetfoundation.org::fa86bdca-bb39-45ce-8467-55c695273912" providerId="AD" clId="Web-{EDDFC7A5-5D8D-3A19-0E58-C6BC154F7671}" dt="2021-07-13T03:50:16.901" v="10" actId="1076"/>
          <ac:spMkLst>
            <pc:docMk/>
            <pc:sldMk cId="1186421160" sldId="261"/>
            <ac:spMk id="5" creationId="{8FBA75B4-2DD5-42EB-9397-F36BFB8BA723}"/>
          </ac:spMkLst>
        </pc:spChg>
      </pc:sldChg>
      <pc:sldMasterChg chg="mod setBg modSldLayout">
        <pc:chgData name="Prateek Vashishtha" userId="S::prateek@edunetfoundation.org::fa86bdca-bb39-45ce-8467-55c695273912" providerId="AD" clId="Web-{EDDFC7A5-5D8D-3A19-0E58-C6BC154F7671}" dt="2021-07-13T03:49:18.165" v="1"/>
        <pc:sldMasterMkLst>
          <pc:docMk/>
          <pc:sldMasterMk cId="3353340235" sldId="2147483648"/>
        </pc:sldMasterMkLst>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1211613454" sldId="2147483649"/>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1402948163" sldId="2147483650"/>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3035570627" sldId="2147483651"/>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507307847" sldId="2147483652"/>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395766802" sldId="2147483653"/>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4025480238" sldId="2147483654"/>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562608516" sldId="2147483655"/>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1477598195" sldId="2147483656"/>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10924557" sldId="2147483657"/>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3622286393" sldId="2147483658"/>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1349164512" sldId="2147483659"/>
          </pc:sldLayoutMkLst>
        </pc:sldLayoutChg>
      </pc:sldMasterChg>
    </pc:docChg>
  </pc:docChgLst>
  <pc:docChgLst>
    <pc:chgData name="Pankaj Waghralkar" userId="S::pankaj@edunetfoundation.org::f56085fc-5351-4f96-98b4-57efee01bc35" providerId="AD" clId="Web-{B0ED514D-1965-9C21-0B7D-692F84A328FC}"/>
    <pc:docChg chg="addSld modSld">
      <pc:chgData name="Pankaj Waghralkar" userId="S::pankaj@edunetfoundation.org::f56085fc-5351-4f96-98b4-57efee01bc35" providerId="AD" clId="Web-{B0ED514D-1965-9C21-0B7D-692F84A328FC}" dt="2022-01-27T08:46:33.624" v="36" actId="20577"/>
      <pc:docMkLst>
        <pc:docMk/>
      </pc:docMkLst>
      <pc:sldChg chg="modSp">
        <pc:chgData name="Pankaj Waghralkar" userId="S::pankaj@edunetfoundation.org::f56085fc-5351-4f96-98b4-57efee01bc35" providerId="AD" clId="Web-{B0ED514D-1965-9C21-0B7D-692F84A328FC}" dt="2022-01-27T08:44:28.246" v="12" actId="20577"/>
        <pc:sldMkLst>
          <pc:docMk/>
          <pc:sldMk cId="2900153716" sldId="257"/>
        </pc:sldMkLst>
        <pc:spChg chg="mod">
          <ac:chgData name="Pankaj Waghralkar" userId="S::pankaj@edunetfoundation.org::f56085fc-5351-4f96-98b4-57efee01bc35" providerId="AD" clId="Web-{B0ED514D-1965-9C21-0B7D-692F84A328FC}" dt="2022-01-27T08:44:28.246" v="12" actId="20577"/>
          <ac:spMkLst>
            <pc:docMk/>
            <pc:sldMk cId="2900153716" sldId="257"/>
            <ac:spMk id="3" creationId="{B2678641-EEA3-4EC4-BF39-4075B0C120E8}"/>
          </ac:spMkLst>
        </pc:spChg>
      </pc:sldChg>
      <pc:sldChg chg="modSp add replId">
        <pc:chgData name="Pankaj Waghralkar" userId="S::pankaj@edunetfoundation.org::f56085fc-5351-4f96-98b4-57efee01bc35" providerId="AD" clId="Web-{B0ED514D-1965-9C21-0B7D-692F84A328FC}" dt="2022-01-27T08:46:01.545" v="25" actId="20577"/>
        <pc:sldMkLst>
          <pc:docMk/>
          <pc:sldMk cId="3202024527" sldId="265"/>
        </pc:sldMkLst>
        <pc:spChg chg="mod">
          <ac:chgData name="Pankaj Waghralkar" userId="S::pankaj@edunetfoundation.org::f56085fc-5351-4f96-98b4-57efee01bc35" providerId="AD" clId="Web-{B0ED514D-1965-9C21-0B7D-692F84A328FC}" dt="2022-01-27T08:46:01.545" v="25" actId="20577"/>
          <ac:spMkLst>
            <pc:docMk/>
            <pc:sldMk cId="3202024527" sldId="265"/>
            <ac:spMk id="5" creationId="{8FBA75B4-2DD5-42EB-9397-F36BFB8BA723}"/>
          </ac:spMkLst>
        </pc:spChg>
      </pc:sldChg>
      <pc:sldChg chg="modSp add replId">
        <pc:chgData name="Pankaj Waghralkar" userId="S::pankaj@edunetfoundation.org::f56085fc-5351-4f96-98b4-57efee01bc35" providerId="AD" clId="Web-{B0ED514D-1965-9C21-0B7D-692F84A328FC}" dt="2022-01-27T08:46:33.624" v="36" actId="20577"/>
        <pc:sldMkLst>
          <pc:docMk/>
          <pc:sldMk cId="4154508776" sldId="266"/>
        </pc:sldMkLst>
        <pc:spChg chg="mod">
          <ac:chgData name="Pankaj Waghralkar" userId="S::pankaj@edunetfoundation.org::f56085fc-5351-4f96-98b4-57efee01bc35" providerId="AD" clId="Web-{B0ED514D-1965-9C21-0B7D-692F84A328FC}" dt="2022-01-27T08:46:33.624" v="36" actId="20577"/>
          <ac:spMkLst>
            <pc:docMk/>
            <pc:sldMk cId="4154508776" sldId="266"/>
            <ac:spMk id="5" creationId="{8FBA75B4-2DD5-42EB-9397-F36BFB8BA723}"/>
          </ac:spMkLst>
        </pc:spChg>
      </pc:sldChg>
    </pc:docChg>
  </pc:docChgLst>
  <pc:docChgLst>
    <pc:chgData name="Mohammed Ameer" userId="0ba69699-a8fd-4d8a-81c0-2d02775d6c8c" providerId="ADAL" clId="{BA7805AE-79D5-4AA2-BED2-DD724D2CD0E9}"/>
    <pc:docChg chg="custSel modSld">
      <pc:chgData name="Mohammed Ameer" userId="0ba69699-a8fd-4d8a-81c0-2d02775d6c8c" providerId="ADAL" clId="{BA7805AE-79D5-4AA2-BED2-DD724D2CD0E9}" dt="2021-05-25T06:26:39.021" v="2" actId="1076"/>
      <pc:docMkLst>
        <pc:docMk/>
      </pc:docMkLst>
      <pc:sldChg chg="addSp delSp modSp mod">
        <pc:chgData name="Mohammed Ameer" userId="0ba69699-a8fd-4d8a-81c0-2d02775d6c8c" providerId="ADAL" clId="{BA7805AE-79D5-4AA2-BED2-DD724D2CD0E9}" dt="2021-05-25T06:26:39.021" v="2" actId="1076"/>
        <pc:sldMkLst>
          <pc:docMk/>
          <pc:sldMk cId="953325580" sldId="256"/>
        </pc:sldMkLst>
        <pc:spChg chg="mod">
          <ac:chgData name="Mohammed Ameer" userId="0ba69699-a8fd-4d8a-81c0-2d02775d6c8c" providerId="ADAL" clId="{BA7805AE-79D5-4AA2-BED2-DD724D2CD0E9}" dt="2021-05-25T06:26:39.021" v="2" actId="1076"/>
          <ac:spMkLst>
            <pc:docMk/>
            <pc:sldMk cId="953325580" sldId="256"/>
            <ac:spMk id="2" creationId="{A8A11E26-4C38-41A6-9857-11032CEECD80}"/>
          </ac:spMkLst>
        </pc:spChg>
        <pc:spChg chg="del">
          <ac:chgData name="Mohammed Ameer" userId="0ba69699-a8fd-4d8a-81c0-2d02775d6c8c" providerId="ADAL" clId="{BA7805AE-79D5-4AA2-BED2-DD724D2CD0E9}" dt="2021-05-25T06:26:32.631" v="0" actId="478"/>
          <ac:spMkLst>
            <pc:docMk/>
            <pc:sldMk cId="953325580" sldId="256"/>
            <ac:spMk id="3" creationId="{5A47FEF0-AD51-4879-9539-61EB17709907}"/>
          </ac:spMkLst>
        </pc:spChg>
        <pc:spChg chg="add del mod">
          <ac:chgData name="Mohammed Ameer" userId="0ba69699-a8fd-4d8a-81c0-2d02775d6c8c" providerId="ADAL" clId="{BA7805AE-79D5-4AA2-BED2-DD724D2CD0E9}" dt="2021-05-25T06:26:35.140" v="1" actId="478"/>
          <ac:spMkLst>
            <pc:docMk/>
            <pc:sldMk cId="953325580" sldId="256"/>
            <ac:spMk id="5" creationId="{2FC9BD02-AAEA-4063-B392-5DABBC6610F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6/6/2023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6/6/2023</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6/6/2023</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6/6/2023</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6/6/2023</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6/6/2023</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6/6/2023</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6/6/2023</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6/6/2023</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6/6/2023</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6/6/2023</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6/6/2023</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E186D-9302-4521-A1A1-C93D5FB02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1F9401-1658-4BF4-A799-7D41BEE09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6/6/2023</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r>
              <a:rPr lang="en-US" b="1" dirty="0">
                <a:solidFill>
                  <a:schemeClr val="accent1"/>
                </a:solidFill>
                <a:latin typeface="Arial" panose="020B0604020202020204" pitchFamily="34" charset="0"/>
                <a:cs typeface="Arial" panose="020B0604020202020204" pitchFamily="34" charset="0"/>
              </a:rPr>
              <a:t>Online </a:t>
            </a:r>
            <a:r>
              <a:rPr lang="en-US" b="1" dirty="0" err="1">
                <a:solidFill>
                  <a:schemeClr val="accent1"/>
                </a:solidFill>
                <a:latin typeface="Arial" panose="020B0604020202020204" pitchFamily="34" charset="0"/>
                <a:cs typeface="Arial" panose="020B0604020202020204" pitchFamily="34" charset="0"/>
              </a:rPr>
              <a:t>Outpass</a:t>
            </a:r>
            <a:r>
              <a:rPr lang="en-US" b="1" dirty="0">
                <a:solidFill>
                  <a:schemeClr val="accent1"/>
                </a:solidFill>
                <a:latin typeface="Arial" panose="020B0604020202020204" pitchFamily="34" charset="0"/>
                <a:cs typeface="Arial" panose="020B0604020202020204" pitchFamily="34" charset="0"/>
              </a:rPr>
              <a:t> System</a:t>
            </a:r>
          </a:p>
        </p:txBody>
      </p:sp>
      <p:sp>
        <p:nvSpPr>
          <p:cNvPr id="3" name="TextBox 2"/>
          <p:cNvSpPr txBox="1"/>
          <p:nvPr/>
        </p:nvSpPr>
        <p:spPr>
          <a:xfrm>
            <a:off x="-329782" y="1034321"/>
            <a:ext cx="12726648" cy="584775"/>
          </a:xfrm>
          <a:prstGeom prst="rect">
            <a:avLst/>
          </a:prstGeom>
          <a:noFill/>
        </p:spPr>
        <p:txBody>
          <a:bodyPr wrap="square" rtlCol="0">
            <a:spAutoFit/>
          </a:bodyPr>
          <a:lstStyle/>
          <a:p>
            <a:pPr algn="ctr"/>
            <a:r>
              <a:rPr lang="en-US" sz="3200" b="1" dirty="0">
                <a:solidFill>
                  <a:schemeClr val="accent1">
                    <a:lumMod val="75000"/>
                  </a:schemeClr>
                </a:solidFill>
                <a:latin typeface="Arial" pitchFamily="34" charset="0"/>
                <a:cs typeface="Arial" pitchFamily="34" charset="0"/>
              </a:rPr>
              <a:t>TS- WEB PROJECT</a:t>
            </a:r>
          </a:p>
        </p:txBody>
      </p:sp>
      <p:sp>
        <p:nvSpPr>
          <p:cNvPr id="4" name="TextBox 3"/>
          <p:cNvSpPr txBox="1"/>
          <p:nvPr/>
        </p:nvSpPr>
        <p:spPr>
          <a:xfrm>
            <a:off x="1723871" y="3252865"/>
            <a:ext cx="9039066" cy="1323439"/>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1. R170566 - </a:t>
            </a:r>
            <a:r>
              <a:rPr lang="en-US" sz="2000" b="1" dirty="0" err="1">
                <a:solidFill>
                  <a:schemeClr val="accent1">
                    <a:lumMod val="75000"/>
                  </a:schemeClr>
                </a:solidFill>
                <a:latin typeface="Arial" pitchFamily="34" charset="0"/>
                <a:cs typeface="Arial" pitchFamily="34" charset="0"/>
              </a:rPr>
              <a:t>S.Madhavi</a:t>
            </a:r>
            <a:r>
              <a:rPr lang="en-US" sz="2000" b="1" dirty="0">
                <a:solidFill>
                  <a:schemeClr val="accent1">
                    <a:lumMod val="75000"/>
                  </a:schemeClr>
                </a:solidFill>
                <a:latin typeface="Arial" pitchFamily="34" charset="0"/>
                <a:cs typeface="Arial" pitchFamily="34" charset="0"/>
              </a:rPr>
              <a:t> </a:t>
            </a:r>
          </a:p>
          <a:p>
            <a:r>
              <a:rPr lang="en-US" sz="2000" b="1" dirty="0">
                <a:solidFill>
                  <a:schemeClr val="accent1">
                    <a:lumMod val="75000"/>
                  </a:schemeClr>
                </a:solidFill>
                <a:latin typeface="Arial" pitchFamily="34" charset="0"/>
                <a:cs typeface="Arial" pitchFamily="34" charset="0"/>
              </a:rPr>
              <a:t>2. R170829 – </a:t>
            </a:r>
            <a:r>
              <a:rPr lang="en-US" sz="2000" b="1" dirty="0" err="1">
                <a:solidFill>
                  <a:schemeClr val="accent1">
                    <a:lumMod val="75000"/>
                  </a:schemeClr>
                </a:solidFill>
                <a:latin typeface="Arial" pitchFamily="34" charset="0"/>
                <a:cs typeface="Arial" pitchFamily="34" charset="0"/>
              </a:rPr>
              <a:t>Thathireddy</a:t>
            </a:r>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Jyothsna</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pitchFamily="34" charset="0"/>
                <a:cs typeface="Arial" pitchFamily="34" charset="0"/>
              </a:rPr>
              <a:t>3.R170568 – </a:t>
            </a:r>
            <a:r>
              <a:rPr lang="en-US" sz="2000" b="1" dirty="0" err="1">
                <a:solidFill>
                  <a:schemeClr val="accent1">
                    <a:lumMod val="75000"/>
                  </a:schemeClr>
                </a:solidFill>
                <a:latin typeface="Arial" pitchFamily="34" charset="0"/>
                <a:cs typeface="Arial" pitchFamily="34" charset="0"/>
              </a:rPr>
              <a:t>D.Praneetha</a:t>
            </a:r>
            <a:endParaRPr lang="en-US" sz="2000" b="1" dirty="0">
              <a:solidFill>
                <a:schemeClr val="accent1">
                  <a:lumMod val="75000"/>
                </a:schemeClr>
              </a:solidFill>
              <a:latin typeface="Arial" pitchFamily="34" charset="0"/>
              <a:cs typeface="Arial" pitchFamily="34" charset="0"/>
            </a:endParaRPr>
          </a:p>
        </p:txBody>
      </p:sp>
      <p:sp>
        <p:nvSpPr>
          <p:cNvPr id="5" name="TextBox 4"/>
          <p:cNvSpPr txBox="1"/>
          <p:nvPr/>
        </p:nvSpPr>
        <p:spPr>
          <a:xfrm>
            <a:off x="1678902" y="5186598"/>
            <a:ext cx="8259580" cy="400110"/>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 </a:t>
            </a:r>
            <a:r>
              <a:rPr lang="en-US" sz="2000" b="1" dirty="0" err="1">
                <a:solidFill>
                  <a:schemeClr val="accent1">
                    <a:lumMod val="75000"/>
                  </a:schemeClr>
                </a:solidFill>
                <a:latin typeface="Arial" pitchFamily="34" charset="0"/>
                <a:cs typeface="Arial" pitchFamily="34" charset="0"/>
              </a:rPr>
              <a:t>Poova</a:t>
            </a:r>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Ragavan</a:t>
            </a:r>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Veumani</a:t>
            </a:r>
            <a:endParaRPr lang="en-US" sz="2000" b="1" dirty="0">
              <a:solidFill>
                <a:schemeClr val="accent1">
                  <a:lumMod val="75000"/>
                </a:schemeClr>
              </a:solidFill>
              <a:latin typeface="Arial" pitchFamily="34" charset="0"/>
              <a:cs typeface="Arial" pitchFamily="34" charset="0"/>
            </a:endParaRP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r>
              <a:rPr lang="en-US" sz="2000" b="1" dirty="0">
                <a:latin typeface="Arial"/>
                <a:ea typeface="+mn-lt"/>
                <a:cs typeface="Arial"/>
              </a:rPr>
              <a:t>Abstract     </a:t>
            </a:r>
            <a:endParaRPr lang="en-US">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a:latin typeface="Arial"/>
              <a:cs typeface="Arial"/>
            </a:endParaRPr>
          </a:p>
          <a:p>
            <a:r>
              <a:rPr lang="en-US" sz="2000" b="1" dirty="0">
                <a:latin typeface="Arial"/>
                <a:ea typeface="+mn-lt"/>
                <a:cs typeface="Arial"/>
              </a:rPr>
              <a:t>Aims , Objective &amp; Proposed System/Solution</a:t>
            </a:r>
            <a:endParaRPr lang="en-US">
              <a:latin typeface="Arial"/>
              <a:cs typeface="Arial"/>
            </a:endParaRPr>
          </a:p>
          <a:p>
            <a:r>
              <a:rPr lang="en-US" sz="2000" b="1" dirty="0">
                <a:latin typeface="Arial"/>
                <a:ea typeface="+mn-lt"/>
                <a:cs typeface="Arial"/>
              </a:rPr>
              <a:t>System Design </a:t>
            </a:r>
            <a:endParaRPr lang="en-US" sz="2000" b="1" dirty="0">
              <a:latin typeface="Arial"/>
              <a:cs typeface="Arial"/>
            </a:endParaRPr>
          </a:p>
          <a:p>
            <a:r>
              <a:rPr lang="en-US" sz="2000" b="1" dirty="0">
                <a:latin typeface="Arial"/>
                <a:ea typeface="+mn-lt"/>
                <a:cs typeface="+mn-lt"/>
              </a:rPr>
              <a:t>System Development Approach(Technology Used)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Conclusion</a:t>
            </a:r>
            <a:endParaRPr lang="en-US">
              <a:latin typeface="Arial"/>
              <a:cs typeface="Arial"/>
            </a:endParaRPr>
          </a:p>
          <a:p>
            <a:r>
              <a:rPr lang="en-US" sz="2000" b="1" dirty="0">
                <a:latin typeface="Arial"/>
                <a:ea typeface="+mn-lt"/>
                <a:cs typeface="Arial"/>
              </a:rPr>
              <a:t>References</a:t>
            </a:r>
            <a:endParaRPr lang="en-US">
              <a:latin typeface="Arial"/>
              <a:cs typeface="Arial"/>
            </a:endParaRPr>
          </a:p>
          <a:p>
            <a:r>
              <a:rPr lang="en-US" sz="2000" b="1" dirty="0">
                <a:latin typeface="Arial"/>
                <a:ea typeface="+mn-lt"/>
                <a:cs typeface="Arial"/>
              </a:rPr>
              <a:t>Future Scope</a:t>
            </a:r>
            <a:endParaRPr lang="en-US" dirty="0">
              <a:latin typeface="Arial"/>
              <a:cs typeface="Arial"/>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Abstract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dirty="0"/>
              <a:t>Out-pass is a permission that is given to students to go out of hostel mainly in Institutions. Currently many hostels are following manual work i.e., Student need to visit the Warden/Care taker office by in person. Our project is to reduce that manual work and paper usage by providing an online environment where Students can apply for out-pass and Wardens and Care takers can also easily accept or reject Students out-pass through this portal. The Out-passes history will be stored in database. So, the institute can check that details when they required</a:t>
            </a:r>
            <a:endParaRPr lang="en-US"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600" dirty="0">
                <a:latin typeface="Arial" panose="020B0604020202020204" pitchFamily="34" charset="0"/>
                <a:cs typeface="Arial" panose="020B0604020202020204" pitchFamily="34" charset="0"/>
              </a:rPr>
              <a:t>The current manual process for obtaining </a:t>
            </a:r>
            <a:r>
              <a:rPr lang="en-US" sz="2600" dirty="0" err="1">
                <a:latin typeface="Arial" panose="020B0604020202020204" pitchFamily="34" charset="0"/>
                <a:cs typeface="Arial" panose="020B0604020202020204" pitchFamily="34" charset="0"/>
              </a:rPr>
              <a:t>outpasses</a:t>
            </a:r>
            <a:r>
              <a:rPr lang="en-US" sz="2600" dirty="0">
                <a:latin typeface="Arial" panose="020B0604020202020204" pitchFamily="34" charset="0"/>
                <a:cs typeface="Arial" panose="020B0604020202020204" pitchFamily="34" charset="0"/>
              </a:rPr>
              <a:t> in educational institutions is time-consuming, inefficient, and prone to errors. Students often face difficulties in obtaining permission to leave the campus for various legitimate reasons, such as medical appointments, family emergencies, or personal commitments. This outdated system involves students physically filling out paper forms, getting them signed by multiple authorities, and waiting for approval, leading to unnecessary delays and inconvenience</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dirty="0"/>
              <a:t>Out-pass system for hostels where students get to take permission of Warden/care taker just by filling up a simple form. The student login’s and fills the out-pass form and waits for the reply from the authorities(caretaker/warden). By default, the status of the out-pass is “pending”. The Warden gets all the Out-pass Applications from students and have the power whether to accept or reject the out-pass. Warden/care taker can take further steps of verification and decides whether to approve or reject the Out-pass. If accepted the status is “Approved” or if rejected the status is "rejected" and the status displayed on the student's </a:t>
            </a:r>
            <a:r>
              <a:rPr lang="en-US" dirty="0" err="1"/>
              <a:t>checkstatus</a:t>
            </a:r>
            <a:r>
              <a:rPr lang="en-US" dirty="0"/>
              <a:t> page. Warden can also able to see the all approved and rejected </a:t>
            </a:r>
            <a:r>
              <a:rPr lang="en-US" dirty="0" err="1"/>
              <a:t>outpasses</a:t>
            </a:r>
            <a:r>
              <a:rPr lang="en-US" dirty="0"/>
              <a:t> details. </a:t>
            </a:r>
            <a:endParaRPr lang="en-US"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System Architecture</a:t>
            </a:r>
            <a:endParaRPr lang="en-US" sz="4400" dirty="0"/>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8" name="Picture 7">
            <a:extLst>
              <a:ext uri="{FF2B5EF4-FFF2-40B4-BE49-F238E27FC236}">
                <a16:creationId xmlns:a16="http://schemas.microsoft.com/office/drawing/2014/main" id="{ED7E3B38-2C26-B0E5-9D95-C2A361D82970}"/>
              </a:ext>
            </a:extLst>
          </p:cNvPr>
          <p:cNvPicPr>
            <a:picLocks noChangeAspect="1"/>
          </p:cNvPicPr>
          <p:nvPr/>
        </p:nvPicPr>
        <p:blipFill rotWithShape="1">
          <a:blip r:embed="rId2">
            <a:extLst>
              <a:ext uri="{28A0092B-C50C-407E-A947-70E740481C1C}">
                <a14:useLocalDpi xmlns:a14="http://schemas.microsoft.com/office/drawing/2010/main" val="0"/>
              </a:ext>
            </a:extLst>
          </a:blip>
          <a:srcRect l="38138" t="23264" r="15186" b="26050"/>
          <a:stretch/>
        </p:blipFill>
        <p:spPr>
          <a:xfrm>
            <a:off x="3112850" y="1984443"/>
            <a:ext cx="5690681" cy="3476128"/>
          </a:xfrm>
          <a:prstGeom prst="rect">
            <a:avLst/>
          </a:prstGeom>
        </p:spPr>
      </p:pic>
    </p:spTree>
    <p:extLst>
      <p:ext uri="{BB962C8B-B14F-4D97-AF65-F5344CB8AC3E}">
        <p14:creationId xmlns:p14="http://schemas.microsoft.com/office/powerpoint/2010/main" val="118642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System Deployment Approach</a:t>
            </a:r>
            <a:endParaRPr lang="en-US" sz="4400" dirty="0">
              <a:solidFill>
                <a:schemeClr val="accent1"/>
              </a:solidFill>
              <a:latin typeface="Calibri Light"/>
              <a:cs typeface="Calibri Light"/>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fontScale="92500" lnSpcReduction="20000"/>
          </a:bodyPr>
          <a:lstStyle/>
          <a:p>
            <a:pPr algn="l"/>
            <a:r>
              <a:rPr lang="en-US" sz="2200" b="0" i="0" dirty="0">
                <a:solidFill>
                  <a:srgbClr val="374151"/>
                </a:solidFill>
                <a:effectLst/>
                <a:latin typeface="Söhne"/>
              </a:rPr>
              <a:t>HTML (Hypertext Markup Language): HTML is a markup language used for creating the structure and content of web pages. It provides a set of tags and elements that define the different components of a web page, such as headings, paragraphs, images, links, tables, and forms. </a:t>
            </a:r>
          </a:p>
          <a:p>
            <a:pPr algn="l"/>
            <a:r>
              <a:rPr lang="en-US" sz="2200" b="0" i="0" dirty="0">
                <a:solidFill>
                  <a:srgbClr val="374151"/>
                </a:solidFill>
                <a:effectLst/>
                <a:latin typeface="Söhne"/>
              </a:rPr>
              <a:t>CSS (Cascading Style Sheets): CSS is a style sheet language used to describe the presentation and formatting of a document written in HTML. It provides a set of rules and properties that allow developers to control the appearance of web pages, including the layout, colors, fonts, and spacing. </a:t>
            </a:r>
          </a:p>
          <a:p>
            <a:pPr algn="l"/>
            <a:r>
              <a:rPr lang="en-US" sz="2200" b="0" i="0" dirty="0">
                <a:solidFill>
                  <a:srgbClr val="374151"/>
                </a:solidFill>
                <a:effectLst/>
                <a:latin typeface="Söhne"/>
              </a:rPr>
              <a:t>JavaScript: JavaScript is a programming language that enables interactive and dynamic behavior on web pages. It is primarily used for client-side scripting, meaning it runs directly in the user's web browser. JavaScript allows developers to manipulate HTML elements, handle events, create animations, validate forms, and perform various other actions to enhance the user experience. </a:t>
            </a:r>
          </a:p>
          <a:p>
            <a:pPr algn="l"/>
            <a:r>
              <a:rPr lang="en-US" sz="2200" b="0" i="0" dirty="0">
                <a:solidFill>
                  <a:srgbClr val="374151"/>
                </a:solidFill>
                <a:effectLst/>
                <a:latin typeface="Söhne"/>
              </a:rPr>
              <a:t>PHP (Hypertext Preprocessor): PHP is a server-side scripting language designed for web development. It is embedded within HTML code and executed on the server before being sent to the client's browser. PHP enables developers to create dynamic web pages, interact with databases, handle forms, manage sessions, and perform other server-side tasks. </a:t>
            </a:r>
          </a:p>
          <a:p>
            <a:pPr algn="l"/>
            <a:r>
              <a:rPr lang="en-US" sz="2200" b="0" i="0" dirty="0">
                <a:solidFill>
                  <a:srgbClr val="374151"/>
                </a:solidFill>
                <a:effectLst/>
                <a:latin typeface="Söhne"/>
              </a:rPr>
              <a:t>DBMS (Database Management System): A DBMS is a software system that allows users to store, organize, manage, and retrieve data from a database. It provides an interface to interact with databases, ensuring data integrity, security, and efficient data retrieval.</a:t>
            </a:r>
            <a:r>
              <a:rPr lang="en-US" sz="2000" b="0" i="0" dirty="0">
                <a:solidFill>
                  <a:srgbClr val="374151"/>
                </a:solidFill>
                <a:effectLst/>
                <a:latin typeface="Söhne"/>
              </a:rPr>
              <a:t> </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dirty="0"/>
              <a:t>Out-Pass system for hostels where students get to take permission of Warden/care taker just by filling up a simple form. The student login’s and fills the out-pass form and waits for the reply from the authorities(caretaker/warden). By default, the status of the out-pass is “pending”. The Warden gets all the Out-pass Applications from students and have the power whether to accept or reject the </a:t>
            </a:r>
            <a:r>
              <a:rPr lang="en-US" dirty="0" err="1"/>
              <a:t>outpass</a:t>
            </a:r>
            <a:r>
              <a:rPr lang="en-US" dirty="0"/>
              <a:t>. Warden/care taker can take further steps of verification and decides whether to approve or reject the Out-pass. If accepted the status is “Approved” or if rejected the status is "rejected" and the status displayed on the student's view-status page. Warden can also able to see the all approved and rejected out-pass details. </a:t>
            </a:r>
            <a:endParaRPr lang="en-US"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TotalTime>
  <Words>894</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Söhne</vt:lpstr>
      <vt:lpstr>Office Theme</vt:lpstr>
      <vt:lpstr>Online Outpass System</vt:lpstr>
      <vt:lpstr>OUTLINE</vt:lpstr>
      <vt:lpstr>Abstract</vt:lpstr>
      <vt:lpstr>Problem Statement</vt:lpstr>
      <vt:lpstr>Proposed Solution</vt:lpstr>
      <vt:lpstr>System Architecture</vt:lpstr>
      <vt:lpstr>System Deployment Approach</vt:lpstr>
      <vt:lpstr>Algorithm &amp; Deployment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sai kumar</cp:lastModifiedBy>
  <cp:revision>47</cp:revision>
  <dcterms:created xsi:type="dcterms:W3CDTF">2021-04-26T07:43:48Z</dcterms:created>
  <dcterms:modified xsi:type="dcterms:W3CDTF">2023-06-06T03:57:29Z</dcterms:modified>
</cp:coreProperties>
</file>