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5" r:id="rId5"/>
    <p:sldId id="314" r:id="rId6"/>
    <p:sldId id="315" r:id="rId7"/>
    <p:sldId id="316" r:id="rId8"/>
    <p:sldId id="317" r:id="rId9"/>
    <p:sldId id="318" r:id="rId10"/>
    <p:sldId id="319" r:id="rId11"/>
  </p:sldIdLst>
  <p:sldSz cx="12188825" cy="6858000"/>
  <p:notesSz cx="6858000" cy="9144000"/>
  <p:custDataLst>
    <p:tags r:id="rId14"/>
  </p:custDataLst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3" d="100"/>
          <a:sy n="83" d="100"/>
        </p:scale>
        <p:origin x="686" y="7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29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8B2FC7F-16C6-4B5C-8B7F-DAE0D27CA2ED}" type="datetime1">
              <a:rPr lang="tr-TR" smtClean="0"/>
              <a:pPr algn="r" rtl="0"/>
              <a:t>3.01.2023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tr-TR" smtClean="0"/>
              <a:pPr algn="r"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1CC6C54-1CF4-4AB4-84D8-BA55C737A701}" type="datetime1">
              <a:rPr lang="tr-TR" smtClean="0"/>
              <a:pPr/>
              <a:t>3.01.2023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/>
              <a:t>Asıl alt başlık stilini düzenlemek için tıklayın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EC1992-B7D4-446A-9702-5AA52CA394F7}" type="datetime1">
              <a:rPr lang="tr-TR" smtClean="0"/>
              <a:pPr/>
              <a:t>3.01.2023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7B9D2C-5D32-45C2-A64F-4ABE02DDD7D8}" type="datetime1">
              <a:rPr lang="tr-TR" smtClean="0"/>
              <a:pPr/>
              <a:t>3.01.2023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B91DE08-CA36-4992-BB88-87E0F80E16D6}" type="datetime1">
              <a:rPr lang="tr-TR" noProof="0" smtClean="0"/>
              <a:pPr/>
              <a:t>3.01.2023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010408E-E761-4703-825E-0428F94523D3}" type="datetime1">
              <a:rPr lang="tr-TR" smtClean="0"/>
              <a:pPr/>
              <a:t>3.01.2023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tr-TR" dirty="0"/>
              <a:t>​</a:t>
            </a:r>
            <a:fld id="{FF128077-407A-490D-9679-8EDC13F53386}" type="datetime1">
              <a:rPr lang="tr-TR" smtClean="0"/>
              <a:pPr/>
              <a:t>3.01.2023</a:t>
            </a:fld>
            <a:r>
              <a:rPr lang="tr-TR" dirty="0"/>
              <a:t>​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tr-TR" dirty="0"/>
              <a:t>​</a:t>
            </a:r>
            <a:fld id="{B9CA931F-4E31-40C0-B258-B7613F666466}" type="datetime1">
              <a:rPr lang="tr-TR" smtClean="0"/>
              <a:pPr/>
              <a:t>3.01.2023</a:t>
            </a:fld>
            <a:r>
              <a:rPr lang="tr-TR" dirty="0"/>
              <a:t>​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F7457F-9BFD-468B-9EDA-43BBCA36D012}" type="datetime1">
              <a:rPr lang="tr-TR" smtClean="0"/>
              <a:pPr/>
              <a:t>3.01.2023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6E9EC-CA8E-4278-8EC9-A4841AF97EC5}" type="datetime1">
              <a:rPr lang="tr-TR" smtClean="0"/>
              <a:pPr/>
              <a:t>3.01.2023</a:t>
            </a:fld>
            <a:endParaRPr lang="tr-TR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9D2C89C-8ED0-4ADD-9AD0-A0D712C4D9B8}" type="datetime1">
              <a:rPr lang="tr-TR" smtClean="0"/>
              <a:pPr/>
              <a:t>3.01.2023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  <a:endParaRPr lang="tr-TR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4E13E90-0161-41A8-890C-F5CAE5A3CE22}" type="datetime1">
              <a:rPr lang="tr-TR" smtClean="0"/>
              <a:pPr/>
              <a:t>3.01.2023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noProof="0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26123-25F7-49DA-9DAF-5C8218CD4493}" type="datetime1">
              <a:rPr lang="tr-TR" noProof="0" smtClean="0"/>
              <a:pPr/>
              <a:t>3.01.2023</a:t>
            </a:fld>
            <a:endParaRPr lang="tr-TR" noProof="0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ctrTitle"/>
          </p:nvPr>
        </p:nvSpPr>
        <p:spPr>
          <a:xfrm>
            <a:off x="117748" y="1828800"/>
            <a:ext cx="11809312" cy="1312168"/>
          </a:xfrm>
        </p:spPr>
        <p:txBody>
          <a:bodyPr rtlCol="0">
            <a:normAutofit/>
          </a:bodyPr>
          <a:lstStyle/>
          <a:p>
            <a:pPr rtl="0"/>
            <a:r>
              <a:rPr lang="tr" sz="6000" dirty="0"/>
              <a:t>ARİTMETİK LOJİK ÜNİTESİ(ALU) </a:t>
            </a:r>
            <a:endParaRPr lang="en-US" sz="6000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>
          <a:xfrm>
            <a:off x="189756" y="3463032"/>
            <a:ext cx="11365903" cy="2590800"/>
          </a:xfrm>
        </p:spPr>
        <p:txBody>
          <a:bodyPr rtlCol="0"/>
          <a:lstStyle/>
          <a:p>
            <a:pPr rtl="0"/>
            <a:r>
              <a:rPr lang="tr-TR" dirty="0"/>
              <a:t>Blm-201 Mantıksal sistem tasarımı</a:t>
            </a:r>
          </a:p>
          <a:p>
            <a:pPr rtl="0"/>
            <a:r>
              <a:rPr lang="tr-TR" dirty="0"/>
              <a:t>2022-2023 Güz dönemi proje</a:t>
            </a:r>
          </a:p>
          <a:p>
            <a:pPr rtl="0"/>
            <a:r>
              <a:rPr lang="tr-TR" dirty="0"/>
              <a:t> </a:t>
            </a:r>
          </a:p>
          <a:p>
            <a:pPr rtl="0"/>
            <a:endParaRPr lang="tr-TR" dirty="0"/>
          </a:p>
          <a:p>
            <a:pPr rtl="0"/>
            <a:endParaRPr lang="tr-TR" dirty="0"/>
          </a:p>
          <a:p>
            <a:pPr rtl="0"/>
            <a:r>
              <a:rPr lang="tr-TR" dirty="0"/>
              <a:t>200301045-Simge özlem sarp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5213" y="836712"/>
            <a:ext cx="8687333" cy="5183089"/>
          </a:xfrm>
        </p:spPr>
        <p:txBody>
          <a:bodyPr rtlCol="0"/>
          <a:lstStyle/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tr-TR" sz="5400" dirty="0"/>
              <a:t>Projenin amacı</a:t>
            </a:r>
          </a:p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tr-TR" sz="5400" dirty="0"/>
              <a:t>Tasarım</a:t>
            </a:r>
          </a:p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tr-TR" sz="5400" dirty="0"/>
              <a:t>Kullanılan araçlar</a:t>
            </a:r>
          </a:p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tr-TR" sz="5400" dirty="0"/>
              <a:t>Proje ekibi</a:t>
            </a: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93813" y="404664"/>
            <a:ext cx="9972600" cy="1800200"/>
          </a:xfrm>
        </p:spPr>
        <p:txBody>
          <a:bodyPr rtlCol="0">
            <a:normAutofit/>
          </a:bodyPr>
          <a:lstStyle/>
          <a:p>
            <a:pPr rtl="0"/>
            <a:r>
              <a:rPr lang="tr-TR" sz="4400" dirty="0"/>
              <a:t>PROJENİN AMACI</a:t>
            </a:r>
            <a:endParaRPr lang="en-US" sz="440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333772" y="2204864"/>
            <a:ext cx="11593288" cy="3096344"/>
          </a:xfrm>
        </p:spPr>
        <p:txBody>
          <a:bodyPr rtlCol="0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Projemin amacı toplama , çıkarma , çarpma , AND ,OR, XOR, NOT, sağa kaydırma, sola kaydırma komutlarını destekleyen bir aritmetik lojik 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</a:t>
            </a:r>
            <a:r>
              <a:rPr lang="tr-T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nite(ALU) tasarımını ve </a:t>
            </a:r>
            <a:r>
              <a:rPr lang="tr-T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testbench</a:t>
            </a:r>
            <a:r>
              <a:rPr lang="tr-T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ile  simülasyon ortamında doğrulamasını yapmak.</a:t>
            </a: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45719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dirty="0"/>
              <a:t>TASARIM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CE10C72-062F-ED48-04AC-3036232A2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764" y="1700808"/>
            <a:ext cx="11665295" cy="504056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Aritmetik mantık ünitesi (ALU) gerçeklemeye çalıştım.</a:t>
            </a:r>
            <a:endParaRPr lang="tr-T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ALU işlemleri ADDER (toplayıcı) ve SHIFTER (kaydırıcı) denilen iki esas devre ile gerçekleştirilir. Genelde, bu esas devreler ALU olarak anılmaktadır.</a:t>
            </a:r>
            <a:endParaRPr lang="tr-T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ALU'nun</a:t>
            </a:r>
            <a:r>
              <a:rPr lang="tr-T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ana fonksiyonları, bit kaydırma işlemleri de dahil olmak üzere aritmetik ve mantık işlemleri yapmaktır.</a:t>
            </a:r>
            <a:endParaRPr lang="tr-T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50"/>
              </a:lnSpc>
              <a:spcAft>
                <a:spcPts val="1950"/>
              </a:spcAft>
            </a:pPr>
            <a:r>
              <a:rPr lang="tr-T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Tasarladığım ALU aşağıdaki işlemleri gerçekleştirir:</a:t>
            </a:r>
            <a:endParaRPr lang="tr-T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Mantıksal İşlemler: AND, OR, NOT, XOR</a:t>
            </a:r>
            <a:endParaRPr lang="tr-T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Bit Kaydırma İşlemleri: Bu, bitlerin konumlarının bir sağa veya sola kaydırılmasıyla ilgilidir.</a:t>
            </a:r>
            <a:endParaRPr lang="tr-T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Aritmetik İşlemler: Bu, bit toplama ve çıkarma anlamına gelir. </a:t>
            </a:r>
            <a:endParaRPr lang="tr-T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50"/>
              </a:lnSpc>
              <a:spcAft>
                <a:spcPts val="800"/>
              </a:spcAft>
            </a:pPr>
            <a:r>
              <a:rPr lang="tr-T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Yapılan işlemler sunucu kaydedicilerin üzerine kaydedilir.</a:t>
            </a:r>
            <a:endParaRPr lang="tr-T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ALU’nun</a:t>
            </a:r>
            <a:r>
              <a:rPr lang="tr-T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işlem yapabileceği veri mikro işlemcideki veri büyüklüğü ile sınırlıdır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58F8F8AA-D193-7885-7D78-3048FA99A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"/>
          <a:stretch/>
        </p:blipFill>
        <p:spPr>
          <a:xfrm>
            <a:off x="20" y="10"/>
            <a:ext cx="12188805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rtlCol="0" anchor="b">
            <a:normAutofit/>
          </a:bodyPr>
          <a:lstStyle/>
          <a:p>
            <a:pPr rtl="0"/>
            <a:r>
              <a:rPr lang="tr-TR" sz="4400" dirty="0"/>
              <a:t>KULLANILAN ARAÇLAR</a:t>
            </a:r>
            <a:endParaRPr lang="en-US" sz="4400" dirty="0"/>
          </a:p>
        </p:txBody>
      </p:sp>
      <p:pic>
        <p:nvPicPr>
          <p:cNvPr id="10" name="İçerik Yer Tutucusu 9" descr="metin, küçük resim içeren bir resim&#10;&#10;Açıklama otomatik olarak oluşturuldu">
            <a:extLst>
              <a:ext uri="{FF2B5EF4-FFF2-40B4-BE49-F238E27FC236}">
                <a16:creationId xmlns:a16="http://schemas.microsoft.com/office/drawing/2014/main" id="{39503ED9-BBE2-10C6-40F8-7AB14A97C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466643"/>
            <a:ext cx="9134391" cy="2991513"/>
          </a:xfrm>
          <a:noFill/>
        </p:spPr>
      </p:pic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1055604" y="692696"/>
            <a:ext cx="3596607" cy="792088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5400" dirty="0"/>
              <a:t>PROJE EKİBİ</a:t>
            </a:r>
            <a:endParaRPr lang="en-US" sz="540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065213" y="1916832"/>
            <a:ext cx="8773615" cy="4102968"/>
          </a:xfrm>
        </p:spPr>
        <p:txBody>
          <a:bodyPr rtlCol="0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q"/>
            </a:pPr>
            <a:r>
              <a:rPr lang="tr-TR" sz="2800" dirty="0"/>
              <a:t>SİMGE ÖZLEM SARP -200301045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jital Mavi Tünel 16 x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2_TF02895261_TF02895261" id="{2598FAA0-6486-4B57-A17E-AB0A19F7B3FF}" vid="{27613D1A-3BC7-4D3C-9448-64EF36778982}"/>
    </a:ext>
  </a:extLst>
</a:theme>
</file>

<file path=ppt/theme/theme2.xml><?xml version="1.0" encoding="utf-8"?>
<a:theme xmlns:a="http://schemas.openxmlformats.org/drawingml/2006/main" name="Office Teması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İş için dijital mavi tünel sunusu (geniş ekran)</Template>
  <TotalTime>15</TotalTime>
  <Words>189</Words>
  <Application>Microsoft Office PowerPoint</Application>
  <PresentationFormat>Özel</PresentationFormat>
  <Paragraphs>27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3" baseType="lpstr">
      <vt:lpstr>Arial</vt:lpstr>
      <vt:lpstr>Calibri</vt:lpstr>
      <vt:lpstr>Corbel</vt:lpstr>
      <vt:lpstr>Symbol</vt:lpstr>
      <vt:lpstr>Wingdings</vt:lpstr>
      <vt:lpstr>Dijital Mavi Tünel 16 x 9</vt:lpstr>
      <vt:lpstr>ARİTMETİK LOJİK ÜNİTESİ(ALU) </vt:lpstr>
      <vt:lpstr>PowerPoint Sunusu</vt:lpstr>
      <vt:lpstr>PROJENİN AMACI</vt:lpstr>
      <vt:lpstr>TASARIM</vt:lpstr>
      <vt:lpstr>PowerPoint Sunusu</vt:lpstr>
      <vt:lpstr>KULLANILAN ARAÇLAR</vt:lpstr>
      <vt:lpstr>PROJE EKİBİ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Başlık Düzeni</dc:title>
  <dc:creator>Simge Özlem SARP</dc:creator>
  <cp:lastModifiedBy>Simge Özlem SARP</cp:lastModifiedBy>
  <cp:revision>2</cp:revision>
  <dcterms:created xsi:type="dcterms:W3CDTF">2023-01-02T19:59:04Z</dcterms:created>
  <dcterms:modified xsi:type="dcterms:W3CDTF">2023-01-03T09:56:02Z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