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58" r:id="rId7"/>
    <p:sldId id="268" r:id="rId8"/>
    <p:sldId id="267" r:id="rId9"/>
    <p:sldId id="270" r:id="rId10"/>
    <p:sldId id="269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3AAE9-632D-43BF-9758-053B5EFB81B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602D-A922-473C-AB8B-4C9E4E4C4205}">
      <dgm:prSet phldrT="[Text]" custT="1"/>
      <dgm:spPr/>
      <dgm:t>
        <a:bodyPr/>
        <a:lstStyle/>
        <a:p>
          <a:r>
            <a:rPr lang="tr-TR" sz="1600" dirty="0"/>
            <a:t>onCreate()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C02D6A31-6D4C-46C9-8ED4-CF3C1B4C61E8}" type="parTrans" cxnId="{3C1E6A1C-EFD5-4FB0-9E71-915F7423AC71}">
      <dgm:prSet/>
      <dgm:spPr/>
      <dgm:t>
        <a:bodyPr/>
        <a:lstStyle/>
        <a:p>
          <a:endParaRPr lang="en-US"/>
        </a:p>
      </dgm:t>
    </dgm:pt>
    <dgm:pt modelId="{A3E3A7C5-AFBB-4AF8-B677-802836EB6857}" type="sibTrans" cxnId="{3C1E6A1C-EFD5-4FB0-9E71-915F7423AC71}">
      <dgm:prSet custT="1"/>
      <dgm:spPr/>
      <dgm:t>
        <a:bodyPr/>
        <a:lstStyle/>
        <a:p>
          <a:r>
            <a:rPr lang="tr-TR" sz="1100" dirty="0"/>
            <a:t>İlk çalıştırıldığında</a:t>
          </a:r>
          <a:endParaRPr lang="en-US" sz="1100" dirty="0"/>
        </a:p>
      </dgm:t>
    </dgm:pt>
    <dgm:pt modelId="{2802B6F2-F2AC-4F52-9E69-79E031A00A3A}" type="asst">
      <dgm:prSet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endParaRPr lang="en-US" sz="1600" dirty="0"/>
        </a:p>
      </dgm:t>
    </dgm:pt>
    <dgm:pt modelId="{CECD5A7A-7E4C-4F10-A7D7-FCB2F152ABA7}" type="parTrans" cxnId="{603E9425-B343-4EA3-878E-34E3E2A5BDC6}">
      <dgm:prSet/>
      <dgm:spPr/>
      <dgm:t>
        <a:bodyPr/>
        <a:lstStyle/>
        <a:p>
          <a:endParaRPr lang="en-US"/>
        </a:p>
      </dgm:t>
    </dgm:pt>
    <dgm:pt modelId="{2C30D0E0-B1C1-4094-AF2F-027DE40446B0}" type="sibTrans" cxnId="{603E9425-B343-4EA3-878E-34E3E2A5BDC6}">
      <dgm:prSet/>
      <dgm:spPr/>
      <dgm:t>
        <a:bodyPr/>
        <a:lstStyle/>
        <a:p>
          <a:r>
            <a:rPr lang="tr-TR" dirty="0"/>
            <a:t>Menü tuşuna basıldığında</a:t>
          </a:r>
          <a:endParaRPr lang="en-US" dirty="0"/>
        </a:p>
      </dgm:t>
    </dgm:pt>
    <dgm:pt modelId="{032A223C-24D3-4C30-9CB1-C28719EA0115}">
      <dgm:prSet custT="1"/>
      <dgm:spPr/>
      <dgm:t>
        <a:bodyPr/>
        <a:lstStyle/>
        <a:p>
          <a:r>
            <a:rPr lang="tr-TR" sz="1600" dirty="0"/>
            <a:t>onRestart()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C5BB196B-E5FF-4D89-B41A-42E3BD579D7B}" type="parTrans" cxnId="{8C788C73-8E91-4B45-95FE-452A1F98AA9F}">
      <dgm:prSet/>
      <dgm:spPr/>
      <dgm:t>
        <a:bodyPr/>
        <a:lstStyle/>
        <a:p>
          <a:endParaRPr lang="en-US"/>
        </a:p>
      </dgm:t>
    </dgm:pt>
    <dgm:pt modelId="{67C623EE-D402-4841-8265-DE895715E91E}" type="sibTrans" cxnId="{8C788C73-8E91-4B45-95FE-452A1F98AA9F}">
      <dgm:prSet/>
      <dgm:spPr/>
      <dgm:t>
        <a:bodyPr/>
        <a:lstStyle/>
        <a:p>
          <a:r>
            <a:rPr lang="en-US" dirty="0" err="1"/>
            <a:t>Arka</a:t>
          </a:r>
          <a:r>
            <a:rPr lang="en-US" dirty="0"/>
            <a:t> </a:t>
          </a:r>
          <a:r>
            <a:rPr lang="en-US" dirty="0" err="1"/>
            <a:t>Plandan</a:t>
          </a:r>
          <a:r>
            <a:rPr lang="en-US" dirty="0"/>
            <a:t> </a:t>
          </a:r>
          <a:r>
            <a:rPr lang="en-US" dirty="0" err="1"/>
            <a:t>Tekrar</a:t>
          </a:r>
          <a:endParaRPr lang="en-US" dirty="0"/>
        </a:p>
        <a:p>
          <a:r>
            <a:rPr lang="en-US" dirty="0" err="1"/>
            <a:t>Çağrıldığında</a:t>
          </a:r>
          <a:endParaRPr lang="en-US" dirty="0"/>
        </a:p>
      </dgm:t>
    </dgm:pt>
    <dgm:pt modelId="{3554C381-6A22-435E-8E19-0CF86F67589F}">
      <dgm:prSet custT="1"/>
      <dgm:spPr/>
      <dgm:t>
        <a:bodyPr/>
        <a:lstStyle/>
        <a:p>
          <a:r>
            <a:rPr lang="tr-TR" sz="1600" dirty="0"/>
            <a:t>onCreate()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264DEEAA-6147-46C8-8B48-2A8D9924C7A9}" type="sibTrans" cxnId="{4329DA86-954D-4232-962B-F1677BF90836}">
      <dgm:prSet/>
      <dgm:spPr/>
      <dgm:t>
        <a:bodyPr/>
        <a:lstStyle/>
        <a:p>
          <a:r>
            <a:rPr lang="en-US" dirty="0" err="1"/>
            <a:t>Arka</a:t>
          </a:r>
          <a:r>
            <a:rPr lang="en-US" dirty="0"/>
            <a:t> </a:t>
          </a:r>
          <a:r>
            <a:rPr lang="en-US" dirty="0" err="1"/>
            <a:t>Plandan</a:t>
          </a:r>
          <a:r>
            <a:rPr lang="en-US" dirty="0"/>
            <a:t> </a:t>
          </a:r>
          <a:r>
            <a:rPr lang="en-US" dirty="0" err="1"/>
            <a:t>Tekrar</a:t>
          </a:r>
          <a:endParaRPr lang="en-US" dirty="0"/>
        </a:p>
        <a:p>
          <a:r>
            <a:rPr lang="en-US" dirty="0" err="1"/>
            <a:t>Çağrıldığında</a:t>
          </a:r>
          <a:endParaRPr lang="en-US" dirty="0"/>
        </a:p>
      </dgm:t>
    </dgm:pt>
    <dgm:pt modelId="{2AD270EB-14BD-4F53-AA2C-C62BE7A4E9AF}" type="parTrans" cxnId="{4329DA86-954D-4232-962B-F1677BF90836}">
      <dgm:prSet/>
      <dgm:spPr/>
      <dgm:t>
        <a:bodyPr/>
        <a:lstStyle/>
        <a:p>
          <a:endParaRPr lang="en-US"/>
        </a:p>
      </dgm:t>
    </dgm:pt>
    <dgm:pt modelId="{43618D93-E0CE-4E3A-B71E-9D45E1F21202}" type="asst">
      <dgm:prSet phldrT="[Text]"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br>
            <a:rPr lang="tr-TR" sz="1600" dirty="0"/>
          </a:br>
          <a:r>
            <a:rPr lang="tr-TR" sz="1600" dirty="0"/>
            <a:t>onDestroy()</a:t>
          </a:r>
          <a:endParaRPr lang="en-US" sz="1600" dirty="0"/>
        </a:p>
      </dgm:t>
    </dgm:pt>
    <dgm:pt modelId="{CC0C04C3-4D07-4274-9910-892FA4E8EC8C}" type="sibTrans" cxnId="{8C288E4D-9EF4-4121-BBBE-86273B40F8B8}">
      <dgm:prSet/>
      <dgm:spPr/>
      <dgm:t>
        <a:bodyPr/>
        <a:lstStyle/>
        <a:p>
          <a:r>
            <a:rPr lang="tr-TR" dirty="0"/>
            <a:t>Back tuşuna basıldığında</a:t>
          </a:r>
          <a:endParaRPr lang="en-US" dirty="0"/>
        </a:p>
      </dgm:t>
    </dgm:pt>
    <dgm:pt modelId="{AE7F50ED-0649-4DD0-8279-D0841E6C0DF3}" type="parTrans" cxnId="{8C288E4D-9EF4-4121-BBBE-86273B40F8B8}">
      <dgm:prSet/>
      <dgm:spPr/>
      <dgm:t>
        <a:bodyPr/>
        <a:lstStyle/>
        <a:p>
          <a:endParaRPr lang="en-US"/>
        </a:p>
      </dgm:t>
    </dgm:pt>
    <dgm:pt modelId="{E9DC3D6A-4957-423D-877D-3DBC7511009B}" type="asst">
      <dgm:prSet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endParaRPr lang="en-US" sz="1600" dirty="0"/>
        </a:p>
      </dgm:t>
    </dgm:pt>
    <dgm:pt modelId="{54255901-FF46-466C-B38E-481BA9F6118D}" type="parTrans" cxnId="{B299A44F-A49D-45FF-81E7-ACD8E1DE2940}">
      <dgm:prSet/>
      <dgm:spPr/>
      <dgm:t>
        <a:bodyPr/>
        <a:lstStyle/>
        <a:p>
          <a:endParaRPr lang="en-US"/>
        </a:p>
      </dgm:t>
    </dgm:pt>
    <dgm:pt modelId="{7A553B0F-5434-493C-8FDC-4D4579E4AB61}" type="sibTrans" cxnId="{B299A44F-A49D-45FF-81E7-ACD8E1DE2940}">
      <dgm:prSet/>
      <dgm:spPr/>
      <dgm:t>
        <a:bodyPr/>
        <a:lstStyle/>
        <a:p>
          <a:pPr algn="r"/>
          <a:r>
            <a:rPr lang="tr-TR" dirty="0"/>
            <a:t>Anasayfa tuşuna basıldığında</a:t>
          </a:r>
          <a:endParaRPr lang="en-US" dirty="0"/>
        </a:p>
      </dgm:t>
    </dgm:pt>
    <dgm:pt modelId="{887004FF-2EAA-46C5-BDFB-B113C91A639F}">
      <dgm:prSet custT="1"/>
      <dgm:spPr/>
      <dgm:t>
        <a:bodyPr/>
        <a:lstStyle/>
        <a:p>
          <a:r>
            <a:rPr lang="tr-TR" sz="1600" dirty="0"/>
            <a:t>onRestart()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120221F2-54F8-4C1B-85EE-706E03E476D1}" type="parTrans" cxnId="{0FC03802-AB4D-4F15-89BF-9D4E0CB6A80F}">
      <dgm:prSet/>
      <dgm:spPr/>
      <dgm:t>
        <a:bodyPr/>
        <a:lstStyle/>
        <a:p>
          <a:endParaRPr lang="en-US"/>
        </a:p>
      </dgm:t>
    </dgm:pt>
    <dgm:pt modelId="{E130EB7E-CE72-416A-96A1-BBB769A86EEA}" type="sibTrans" cxnId="{0FC03802-AB4D-4F15-89BF-9D4E0CB6A80F}">
      <dgm:prSet/>
      <dgm:spPr/>
      <dgm:t>
        <a:bodyPr/>
        <a:lstStyle/>
        <a:p>
          <a:r>
            <a:rPr lang="en-US" dirty="0" err="1"/>
            <a:t>Arka</a:t>
          </a:r>
          <a:r>
            <a:rPr lang="en-US" dirty="0"/>
            <a:t> </a:t>
          </a:r>
          <a:r>
            <a:rPr lang="en-US" dirty="0" err="1"/>
            <a:t>Plandan</a:t>
          </a:r>
          <a:r>
            <a:rPr lang="en-US" dirty="0"/>
            <a:t> </a:t>
          </a:r>
          <a:r>
            <a:rPr lang="en-US" dirty="0" err="1"/>
            <a:t>Tekrar</a:t>
          </a:r>
          <a:endParaRPr lang="en-US" dirty="0"/>
        </a:p>
        <a:p>
          <a:r>
            <a:rPr lang="en-US" dirty="0" err="1"/>
            <a:t>Çağrıldığında</a:t>
          </a:r>
          <a:endParaRPr lang="en-US" dirty="0"/>
        </a:p>
      </dgm:t>
    </dgm:pt>
    <dgm:pt modelId="{D3ED3E30-A7D7-4DCC-BCDF-771234919FD8}" type="pres">
      <dgm:prSet presAssocID="{3C23AAE9-632D-43BF-9758-053B5EFB81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85B8E7-0E41-4E6B-A31B-0A9FA1FE9233}" type="pres">
      <dgm:prSet presAssocID="{804D602D-A922-473C-AB8B-4C9E4E4C4205}" presName="hierRoot1" presStyleCnt="0">
        <dgm:presLayoutVars>
          <dgm:hierBranch val="init"/>
        </dgm:presLayoutVars>
      </dgm:prSet>
      <dgm:spPr/>
    </dgm:pt>
    <dgm:pt modelId="{8E10F6A5-B98B-44FF-8A4B-0BE9359C32FF}" type="pres">
      <dgm:prSet presAssocID="{804D602D-A922-473C-AB8B-4C9E4E4C4205}" presName="rootComposite1" presStyleCnt="0"/>
      <dgm:spPr/>
    </dgm:pt>
    <dgm:pt modelId="{331EC502-1963-4279-9AD5-D5B8C81C3170}" type="pres">
      <dgm:prSet presAssocID="{804D602D-A922-473C-AB8B-4C9E4E4C4205}" presName="rootText1" presStyleLbl="node0" presStyleIdx="0" presStyleCnt="1">
        <dgm:presLayoutVars>
          <dgm:chMax/>
          <dgm:chPref val="3"/>
        </dgm:presLayoutVars>
      </dgm:prSet>
      <dgm:spPr/>
    </dgm:pt>
    <dgm:pt modelId="{1D864F87-CC11-484A-AD91-7BDD28C976AF}" type="pres">
      <dgm:prSet presAssocID="{804D602D-A922-473C-AB8B-4C9E4E4C4205}" presName="titleText1" presStyleLbl="fgAcc0" presStyleIdx="0" presStyleCnt="1">
        <dgm:presLayoutVars>
          <dgm:chMax val="0"/>
          <dgm:chPref val="0"/>
        </dgm:presLayoutVars>
      </dgm:prSet>
      <dgm:spPr/>
    </dgm:pt>
    <dgm:pt modelId="{3949A205-B8BE-42F0-B721-428EDE9F0C2B}" type="pres">
      <dgm:prSet presAssocID="{804D602D-A922-473C-AB8B-4C9E4E4C4205}" presName="rootConnector1" presStyleLbl="node1" presStyleIdx="0" presStyleCnt="3"/>
      <dgm:spPr/>
    </dgm:pt>
    <dgm:pt modelId="{D3B390D6-59D1-4F78-A7FE-634F4BA1D3F0}" type="pres">
      <dgm:prSet presAssocID="{804D602D-A922-473C-AB8B-4C9E4E4C4205}" presName="hierChild2" presStyleCnt="0"/>
      <dgm:spPr/>
    </dgm:pt>
    <dgm:pt modelId="{8969ED44-32FC-4314-A68C-A09620A6DF22}" type="pres">
      <dgm:prSet presAssocID="{804D602D-A922-473C-AB8B-4C9E4E4C4205}" presName="hierChild3" presStyleCnt="0"/>
      <dgm:spPr/>
    </dgm:pt>
    <dgm:pt modelId="{38FA1861-22C6-4422-84CC-53ADD7A15501}" type="pres">
      <dgm:prSet presAssocID="{AE7F50ED-0649-4DD0-8279-D0841E6C0DF3}" presName="Name96" presStyleLbl="parChTrans1D2" presStyleIdx="0" presStyleCnt="3"/>
      <dgm:spPr/>
    </dgm:pt>
    <dgm:pt modelId="{FB1ECED9-DDC6-4D48-ABAE-3953870EA1D5}" type="pres">
      <dgm:prSet presAssocID="{43618D93-E0CE-4E3A-B71E-9D45E1F21202}" presName="hierRoot3" presStyleCnt="0">
        <dgm:presLayoutVars>
          <dgm:hierBranch val="init"/>
        </dgm:presLayoutVars>
      </dgm:prSet>
      <dgm:spPr/>
    </dgm:pt>
    <dgm:pt modelId="{DE909B1D-C59C-4AD8-929C-47FACF91439F}" type="pres">
      <dgm:prSet presAssocID="{43618D93-E0CE-4E3A-B71E-9D45E1F21202}" presName="rootComposite3" presStyleCnt="0"/>
      <dgm:spPr/>
    </dgm:pt>
    <dgm:pt modelId="{F964BA54-0222-4BB9-A120-041AFD771130}" type="pres">
      <dgm:prSet presAssocID="{43618D93-E0CE-4E3A-B71E-9D45E1F21202}" presName="rootText3" presStyleLbl="asst1" presStyleIdx="0" presStyleCnt="3" custLinFactX="-100000" custLinFactNeighborX="-134699" custLinFactNeighborY="27468">
        <dgm:presLayoutVars>
          <dgm:chPref val="3"/>
        </dgm:presLayoutVars>
      </dgm:prSet>
      <dgm:spPr/>
    </dgm:pt>
    <dgm:pt modelId="{21033BD4-8C4C-4635-91AC-AE5C621D9A0F}" type="pres">
      <dgm:prSet presAssocID="{43618D93-E0CE-4E3A-B71E-9D45E1F21202}" presName="titleText3" presStyleLbl="fgAcc2" presStyleIdx="0" presStyleCnt="3" custLinFactX="-63467" custLinFactNeighborX="-100000" custLinFactNeighborY="82417">
        <dgm:presLayoutVars>
          <dgm:chMax val="0"/>
          <dgm:chPref val="0"/>
        </dgm:presLayoutVars>
      </dgm:prSet>
      <dgm:spPr/>
    </dgm:pt>
    <dgm:pt modelId="{0094E9DF-1398-4CB5-B7FF-491518CE097F}" type="pres">
      <dgm:prSet presAssocID="{43618D93-E0CE-4E3A-B71E-9D45E1F21202}" presName="rootConnector3" presStyleLbl="asst1" presStyleIdx="0" presStyleCnt="3"/>
      <dgm:spPr/>
    </dgm:pt>
    <dgm:pt modelId="{80AE2213-9583-4125-B6C8-8613B0200E87}" type="pres">
      <dgm:prSet presAssocID="{43618D93-E0CE-4E3A-B71E-9D45E1F21202}" presName="hierChild6" presStyleCnt="0"/>
      <dgm:spPr/>
    </dgm:pt>
    <dgm:pt modelId="{3C3CBCE0-DF8C-421F-ABBC-C133531C24A9}" type="pres">
      <dgm:prSet presAssocID="{2AD270EB-14BD-4F53-AA2C-C62BE7A4E9AF}" presName="Name37" presStyleLbl="parChTrans1D3" presStyleIdx="0" presStyleCnt="3"/>
      <dgm:spPr/>
    </dgm:pt>
    <dgm:pt modelId="{7412BB5F-6C7C-4425-85C5-EE22EF1F7841}" type="pres">
      <dgm:prSet presAssocID="{3554C381-6A22-435E-8E19-0CF86F67589F}" presName="hierRoot2" presStyleCnt="0">
        <dgm:presLayoutVars>
          <dgm:hierBranch val="init"/>
        </dgm:presLayoutVars>
      </dgm:prSet>
      <dgm:spPr/>
    </dgm:pt>
    <dgm:pt modelId="{4AF16B44-6FB1-4291-BCDE-7F4D5BAD44C5}" type="pres">
      <dgm:prSet presAssocID="{3554C381-6A22-435E-8E19-0CF86F67589F}" presName="rootComposite" presStyleCnt="0"/>
      <dgm:spPr/>
    </dgm:pt>
    <dgm:pt modelId="{381E2B61-8D41-4B15-A4FA-8C8BDFF846D5}" type="pres">
      <dgm:prSet presAssocID="{3554C381-6A22-435E-8E19-0CF86F67589F}" presName="rootText" presStyleLbl="node1" presStyleIdx="0" presStyleCnt="3" custLinFactX="-100000" custLinFactNeighborX="-134698" custLinFactNeighborY="38404">
        <dgm:presLayoutVars>
          <dgm:chMax/>
          <dgm:chPref val="3"/>
        </dgm:presLayoutVars>
      </dgm:prSet>
      <dgm:spPr/>
    </dgm:pt>
    <dgm:pt modelId="{0B6DD912-4296-4777-9666-3A8936D1FB0B}" type="pres">
      <dgm:prSet presAssocID="{3554C381-6A22-435E-8E19-0CF86F67589F}" presName="titleText2" presStyleLbl="fgAcc1" presStyleIdx="0" presStyleCnt="3" custLinFactX="-67201" custLinFactY="15224" custLinFactNeighborX="-100000" custLinFactNeighborY="100000">
        <dgm:presLayoutVars>
          <dgm:chMax val="0"/>
          <dgm:chPref val="0"/>
        </dgm:presLayoutVars>
      </dgm:prSet>
      <dgm:spPr/>
    </dgm:pt>
    <dgm:pt modelId="{35F18CFC-4A1F-47E8-B47E-F764F07C46D8}" type="pres">
      <dgm:prSet presAssocID="{3554C381-6A22-435E-8E19-0CF86F67589F}" presName="rootConnector" presStyleLbl="node3" presStyleIdx="0" presStyleCnt="0"/>
      <dgm:spPr/>
    </dgm:pt>
    <dgm:pt modelId="{3D672C39-D60F-4397-B5D4-42B92CDDE147}" type="pres">
      <dgm:prSet presAssocID="{3554C381-6A22-435E-8E19-0CF86F67589F}" presName="hierChild4" presStyleCnt="0"/>
      <dgm:spPr/>
    </dgm:pt>
    <dgm:pt modelId="{98890F2F-E077-4A3E-AC5B-76B0F0E34B78}" type="pres">
      <dgm:prSet presAssocID="{3554C381-6A22-435E-8E19-0CF86F67589F}" presName="hierChild5" presStyleCnt="0"/>
      <dgm:spPr/>
    </dgm:pt>
    <dgm:pt modelId="{F20A10BA-4526-4D71-9D94-2D7CA2F84595}" type="pres">
      <dgm:prSet presAssocID="{43618D93-E0CE-4E3A-B71E-9D45E1F21202}" presName="hierChild7" presStyleCnt="0"/>
      <dgm:spPr/>
    </dgm:pt>
    <dgm:pt modelId="{37976B85-28CD-4C0D-8CA3-DA6B59E2C671}" type="pres">
      <dgm:prSet presAssocID="{54255901-FF46-466C-B38E-481BA9F6118D}" presName="Name96" presStyleLbl="parChTrans1D2" presStyleIdx="1" presStyleCnt="3"/>
      <dgm:spPr/>
    </dgm:pt>
    <dgm:pt modelId="{82C5CF9F-860E-4721-B4A9-31490329B098}" type="pres">
      <dgm:prSet presAssocID="{E9DC3D6A-4957-423D-877D-3DBC7511009B}" presName="hierRoot3" presStyleCnt="0">
        <dgm:presLayoutVars>
          <dgm:hierBranch val="init"/>
        </dgm:presLayoutVars>
      </dgm:prSet>
      <dgm:spPr/>
    </dgm:pt>
    <dgm:pt modelId="{890B19DC-0D97-47B3-B573-93F68E6D37B4}" type="pres">
      <dgm:prSet presAssocID="{E9DC3D6A-4957-423D-877D-3DBC7511009B}" presName="rootComposite3" presStyleCnt="0"/>
      <dgm:spPr/>
    </dgm:pt>
    <dgm:pt modelId="{1659CD6B-6E6F-48FB-9421-A817A6E9F084}" type="pres">
      <dgm:prSet presAssocID="{E9DC3D6A-4957-423D-877D-3DBC7511009B}" presName="rootText3" presStyleLbl="asst1" presStyleIdx="1" presStyleCnt="3" custLinFactX="51508" custLinFactNeighborX="100000" custLinFactNeighborY="27468">
        <dgm:presLayoutVars>
          <dgm:chPref val="3"/>
        </dgm:presLayoutVars>
      </dgm:prSet>
      <dgm:spPr/>
    </dgm:pt>
    <dgm:pt modelId="{FFD94A97-D8C4-4DB3-93FB-EBA35A3A2E7F}" type="pres">
      <dgm:prSet presAssocID="{E9DC3D6A-4957-423D-877D-3DBC7511009B}" presName="titleText3" presStyleLbl="fgAcc2" presStyleIdx="1" presStyleCnt="3" custLinFactX="59893" custLinFactNeighborX="100000" custLinFactNeighborY="82417">
        <dgm:presLayoutVars>
          <dgm:chMax val="0"/>
          <dgm:chPref val="0"/>
        </dgm:presLayoutVars>
      </dgm:prSet>
      <dgm:spPr/>
    </dgm:pt>
    <dgm:pt modelId="{ED5014D9-D7D4-48F5-B6AF-E3E8F0AE270D}" type="pres">
      <dgm:prSet presAssocID="{E9DC3D6A-4957-423D-877D-3DBC7511009B}" presName="rootConnector3" presStyleLbl="asst1" presStyleIdx="1" presStyleCnt="3"/>
      <dgm:spPr/>
    </dgm:pt>
    <dgm:pt modelId="{604652EF-35B3-4AE8-AACE-97F7C1106417}" type="pres">
      <dgm:prSet presAssocID="{E9DC3D6A-4957-423D-877D-3DBC7511009B}" presName="hierChild6" presStyleCnt="0"/>
      <dgm:spPr/>
    </dgm:pt>
    <dgm:pt modelId="{4F585724-1803-4EE3-8F5A-9D3F0CA28113}" type="pres">
      <dgm:prSet presAssocID="{120221F2-54F8-4C1B-85EE-706E03E476D1}" presName="Name37" presStyleLbl="parChTrans1D3" presStyleIdx="1" presStyleCnt="3"/>
      <dgm:spPr/>
    </dgm:pt>
    <dgm:pt modelId="{8F608999-FEFC-4794-8CC4-6B29BB1106FB}" type="pres">
      <dgm:prSet presAssocID="{887004FF-2EAA-46C5-BDFB-B113C91A639F}" presName="hierRoot2" presStyleCnt="0">
        <dgm:presLayoutVars>
          <dgm:hierBranch val="init"/>
        </dgm:presLayoutVars>
      </dgm:prSet>
      <dgm:spPr/>
    </dgm:pt>
    <dgm:pt modelId="{43D6BC88-3F37-4F97-9EEC-02897E51E564}" type="pres">
      <dgm:prSet presAssocID="{887004FF-2EAA-46C5-BDFB-B113C91A639F}" presName="rootComposite" presStyleCnt="0"/>
      <dgm:spPr/>
    </dgm:pt>
    <dgm:pt modelId="{65C90A22-6D19-48A5-AFE6-D0FA3E4B001D}" type="pres">
      <dgm:prSet presAssocID="{887004FF-2EAA-46C5-BDFB-B113C91A639F}" presName="rootText" presStyleLbl="node1" presStyleIdx="1" presStyleCnt="3" custLinFactX="51508" custLinFactNeighborX="100000" custLinFactNeighborY="29558">
        <dgm:presLayoutVars>
          <dgm:chMax/>
          <dgm:chPref val="3"/>
        </dgm:presLayoutVars>
      </dgm:prSet>
      <dgm:spPr/>
    </dgm:pt>
    <dgm:pt modelId="{F0BC01C5-F246-4DCD-8487-ED65DA086B45}" type="pres">
      <dgm:prSet presAssocID="{887004FF-2EAA-46C5-BDFB-B113C91A639F}" presName="titleText2" presStyleLbl="fgAcc1" presStyleIdx="1" presStyleCnt="3" custLinFactX="100000" custLinFactNeighborX="151294" custLinFactNeighborY="88688">
        <dgm:presLayoutVars>
          <dgm:chMax val="0"/>
          <dgm:chPref val="0"/>
        </dgm:presLayoutVars>
      </dgm:prSet>
      <dgm:spPr/>
    </dgm:pt>
    <dgm:pt modelId="{FCCF7AD8-493E-4199-84B9-F78C188453CA}" type="pres">
      <dgm:prSet presAssocID="{887004FF-2EAA-46C5-BDFB-B113C91A639F}" presName="rootConnector" presStyleLbl="node3" presStyleIdx="0" presStyleCnt="0"/>
      <dgm:spPr/>
    </dgm:pt>
    <dgm:pt modelId="{9C9B8A36-BD39-4DE8-807D-78D4E89E0167}" type="pres">
      <dgm:prSet presAssocID="{887004FF-2EAA-46C5-BDFB-B113C91A639F}" presName="hierChild4" presStyleCnt="0"/>
      <dgm:spPr/>
    </dgm:pt>
    <dgm:pt modelId="{4D61EE73-74A8-4F16-894E-E336F6D6AA1D}" type="pres">
      <dgm:prSet presAssocID="{887004FF-2EAA-46C5-BDFB-B113C91A639F}" presName="hierChild5" presStyleCnt="0"/>
      <dgm:spPr/>
    </dgm:pt>
    <dgm:pt modelId="{44F3E194-F265-4330-A27B-E97F810F383D}" type="pres">
      <dgm:prSet presAssocID="{E9DC3D6A-4957-423D-877D-3DBC7511009B}" presName="hierChild7" presStyleCnt="0"/>
      <dgm:spPr/>
    </dgm:pt>
    <dgm:pt modelId="{5C788B42-9BB4-4A00-B456-AC4659B98882}" type="pres">
      <dgm:prSet presAssocID="{CECD5A7A-7E4C-4F10-A7D7-FCB2F152ABA7}" presName="Name96" presStyleLbl="parChTrans1D2" presStyleIdx="2" presStyleCnt="3"/>
      <dgm:spPr/>
    </dgm:pt>
    <dgm:pt modelId="{705EB57E-A938-4533-B0B7-239CDF0BEBD2}" type="pres">
      <dgm:prSet presAssocID="{2802B6F2-F2AC-4F52-9E69-79E031A00A3A}" presName="hierRoot3" presStyleCnt="0">
        <dgm:presLayoutVars>
          <dgm:hierBranch val="init"/>
        </dgm:presLayoutVars>
      </dgm:prSet>
      <dgm:spPr/>
    </dgm:pt>
    <dgm:pt modelId="{F9F6E102-1ABE-4302-BADE-66F13C39711F}" type="pres">
      <dgm:prSet presAssocID="{2802B6F2-F2AC-4F52-9E69-79E031A00A3A}" presName="rootComposite3" presStyleCnt="0"/>
      <dgm:spPr/>
    </dgm:pt>
    <dgm:pt modelId="{9A036F7B-35C9-4D6C-BDB4-45E6D60CED37}" type="pres">
      <dgm:prSet presAssocID="{2802B6F2-F2AC-4F52-9E69-79E031A00A3A}" presName="rootText3" presStyleLbl="asst1" presStyleIdx="2" presStyleCnt="3" custLinFactY="-100000" custLinFactNeighborX="64009" custLinFactNeighborY="-182828">
        <dgm:presLayoutVars>
          <dgm:chPref val="3"/>
        </dgm:presLayoutVars>
      </dgm:prSet>
      <dgm:spPr/>
    </dgm:pt>
    <dgm:pt modelId="{F71B9FFD-88A1-406C-BD68-1465E4D4836E}" type="pres">
      <dgm:prSet presAssocID="{2802B6F2-F2AC-4F52-9E69-79E031A00A3A}" presName="titleText3" presStyleLbl="fgAcc2" presStyleIdx="2" presStyleCnt="3" custLinFactY="-400000" custLinFactNeighborX="71121" custLinFactNeighborY="-448470">
        <dgm:presLayoutVars>
          <dgm:chMax val="0"/>
          <dgm:chPref val="0"/>
        </dgm:presLayoutVars>
      </dgm:prSet>
      <dgm:spPr/>
    </dgm:pt>
    <dgm:pt modelId="{DE22CA6C-0720-46EC-A887-F6D15643E4FA}" type="pres">
      <dgm:prSet presAssocID="{2802B6F2-F2AC-4F52-9E69-79E031A00A3A}" presName="rootConnector3" presStyleLbl="asst1" presStyleIdx="2" presStyleCnt="3"/>
      <dgm:spPr/>
    </dgm:pt>
    <dgm:pt modelId="{1D9F7590-3B81-4F83-8D9A-945445F14687}" type="pres">
      <dgm:prSet presAssocID="{2802B6F2-F2AC-4F52-9E69-79E031A00A3A}" presName="hierChild6" presStyleCnt="0"/>
      <dgm:spPr/>
    </dgm:pt>
    <dgm:pt modelId="{C5773455-78D0-4487-886D-2B8A01E9132A}" type="pres">
      <dgm:prSet presAssocID="{C5BB196B-E5FF-4D89-B41A-42E3BD579D7B}" presName="Name37" presStyleLbl="parChTrans1D3" presStyleIdx="2" presStyleCnt="3"/>
      <dgm:spPr/>
    </dgm:pt>
    <dgm:pt modelId="{0756C494-C881-4B67-AB19-49AB8FF85FBE}" type="pres">
      <dgm:prSet presAssocID="{032A223C-24D3-4C30-9CB1-C28719EA0115}" presName="hierRoot2" presStyleCnt="0">
        <dgm:presLayoutVars>
          <dgm:hierBranch val="init"/>
        </dgm:presLayoutVars>
      </dgm:prSet>
      <dgm:spPr/>
    </dgm:pt>
    <dgm:pt modelId="{6D09C85B-1C2F-47E1-AA02-3B058C41A83D}" type="pres">
      <dgm:prSet presAssocID="{032A223C-24D3-4C30-9CB1-C28719EA0115}" presName="rootComposite" presStyleCnt="0"/>
      <dgm:spPr/>
    </dgm:pt>
    <dgm:pt modelId="{4C828307-1AA0-4B3F-870B-6E4B087D7431}" type="pres">
      <dgm:prSet presAssocID="{032A223C-24D3-4C30-9CB1-C28719EA0115}" presName="rootText" presStyleLbl="node1" presStyleIdx="2" presStyleCnt="3" custLinFactY="-100000" custLinFactNeighborX="64172" custLinFactNeighborY="-177152">
        <dgm:presLayoutVars>
          <dgm:chMax/>
          <dgm:chPref val="3"/>
        </dgm:presLayoutVars>
      </dgm:prSet>
      <dgm:spPr/>
    </dgm:pt>
    <dgm:pt modelId="{B041848E-FA0B-427D-8FCC-2276F02E03B2}" type="pres">
      <dgm:prSet presAssocID="{032A223C-24D3-4C30-9CB1-C28719EA0115}" presName="titleText2" presStyleLbl="fgAcc1" presStyleIdx="2" presStyleCnt="3" custLinFactY="-400000" custLinFactNeighborX="71304" custLinFactNeighborY="-431443">
        <dgm:presLayoutVars>
          <dgm:chMax val="0"/>
          <dgm:chPref val="0"/>
        </dgm:presLayoutVars>
      </dgm:prSet>
      <dgm:spPr/>
    </dgm:pt>
    <dgm:pt modelId="{94FF23EF-9339-4C7A-987F-69A4891B24EB}" type="pres">
      <dgm:prSet presAssocID="{032A223C-24D3-4C30-9CB1-C28719EA0115}" presName="rootConnector" presStyleLbl="node3" presStyleIdx="0" presStyleCnt="0"/>
      <dgm:spPr/>
    </dgm:pt>
    <dgm:pt modelId="{2042B23F-3B66-4BB9-96D6-EA41E3534106}" type="pres">
      <dgm:prSet presAssocID="{032A223C-24D3-4C30-9CB1-C28719EA0115}" presName="hierChild4" presStyleCnt="0"/>
      <dgm:spPr/>
    </dgm:pt>
    <dgm:pt modelId="{144167AA-78DF-4739-A5C4-4AFB183722A1}" type="pres">
      <dgm:prSet presAssocID="{032A223C-24D3-4C30-9CB1-C28719EA0115}" presName="hierChild5" presStyleCnt="0"/>
      <dgm:spPr/>
    </dgm:pt>
    <dgm:pt modelId="{0789AD06-E94E-466E-8F10-EE32FDE61C4F}" type="pres">
      <dgm:prSet presAssocID="{2802B6F2-F2AC-4F52-9E69-79E031A00A3A}" presName="hierChild7" presStyleCnt="0"/>
      <dgm:spPr/>
    </dgm:pt>
  </dgm:ptLst>
  <dgm:cxnLst>
    <dgm:cxn modelId="{0FC03802-AB4D-4F15-89BF-9D4E0CB6A80F}" srcId="{E9DC3D6A-4957-423D-877D-3DBC7511009B}" destId="{887004FF-2EAA-46C5-BDFB-B113C91A639F}" srcOrd="0" destOrd="0" parTransId="{120221F2-54F8-4C1B-85EE-706E03E476D1}" sibTransId="{E130EB7E-CE72-416A-96A1-BBB769A86EEA}"/>
    <dgm:cxn modelId="{702F0306-A91F-45F9-9D2A-CD550877EB37}" type="presOf" srcId="{887004FF-2EAA-46C5-BDFB-B113C91A639F}" destId="{65C90A22-6D19-48A5-AFE6-D0FA3E4B001D}" srcOrd="0" destOrd="0" presId="urn:microsoft.com/office/officeart/2008/layout/NameandTitleOrganizationalChart"/>
    <dgm:cxn modelId="{A92CCD09-A504-4246-9D31-E5F07E81B0CF}" type="presOf" srcId="{E130EB7E-CE72-416A-96A1-BBB769A86EEA}" destId="{F0BC01C5-F246-4DCD-8487-ED65DA086B45}" srcOrd="0" destOrd="0" presId="urn:microsoft.com/office/officeart/2008/layout/NameandTitleOrganizationalChart"/>
    <dgm:cxn modelId="{EBC0C310-85C0-44D9-896C-A53F4726D180}" type="presOf" srcId="{CC0C04C3-4D07-4274-9910-892FA4E8EC8C}" destId="{21033BD4-8C4C-4635-91AC-AE5C621D9A0F}" srcOrd="0" destOrd="0" presId="urn:microsoft.com/office/officeart/2008/layout/NameandTitleOrganizationalChart"/>
    <dgm:cxn modelId="{3C1E6A1C-EFD5-4FB0-9E71-915F7423AC71}" srcId="{3C23AAE9-632D-43BF-9758-053B5EFB81B8}" destId="{804D602D-A922-473C-AB8B-4C9E4E4C4205}" srcOrd="0" destOrd="0" parTransId="{C02D6A31-6D4C-46C9-8ED4-CF3C1B4C61E8}" sibTransId="{A3E3A7C5-AFBB-4AF8-B677-802836EB6857}"/>
    <dgm:cxn modelId="{603E9425-B343-4EA3-878E-34E3E2A5BDC6}" srcId="{804D602D-A922-473C-AB8B-4C9E4E4C4205}" destId="{2802B6F2-F2AC-4F52-9E69-79E031A00A3A}" srcOrd="2" destOrd="0" parTransId="{CECD5A7A-7E4C-4F10-A7D7-FCB2F152ABA7}" sibTransId="{2C30D0E0-B1C1-4094-AF2F-027DE40446B0}"/>
    <dgm:cxn modelId="{8C9A582A-E788-47D8-83F5-69DCB6325E86}" type="presOf" srcId="{2802B6F2-F2AC-4F52-9E69-79E031A00A3A}" destId="{9A036F7B-35C9-4D6C-BDB4-45E6D60CED37}" srcOrd="0" destOrd="0" presId="urn:microsoft.com/office/officeart/2008/layout/NameandTitleOrganizationalChart"/>
    <dgm:cxn modelId="{C035F132-48FE-46BD-85DC-8184D3AC3277}" type="presOf" srcId="{3554C381-6A22-435E-8E19-0CF86F67589F}" destId="{381E2B61-8D41-4B15-A4FA-8C8BDFF846D5}" srcOrd="0" destOrd="0" presId="urn:microsoft.com/office/officeart/2008/layout/NameandTitleOrganizationalChart"/>
    <dgm:cxn modelId="{8744CD35-0FCB-4B36-9065-0444A42F93DC}" type="presOf" srcId="{7A553B0F-5434-493C-8FDC-4D4579E4AB61}" destId="{FFD94A97-D8C4-4DB3-93FB-EBA35A3A2E7F}" srcOrd="0" destOrd="0" presId="urn:microsoft.com/office/officeart/2008/layout/NameandTitleOrganizationalChart"/>
    <dgm:cxn modelId="{E67E0736-A865-4827-AA62-974AD8C2BD8E}" type="presOf" srcId="{804D602D-A922-473C-AB8B-4C9E4E4C4205}" destId="{3949A205-B8BE-42F0-B721-428EDE9F0C2B}" srcOrd="1" destOrd="0" presId="urn:microsoft.com/office/officeart/2008/layout/NameandTitleOrganizationalChart"/>
    <dgm:cxn modelId="{42F92038-F009-431E-9FC7-54034E7F3C85}" type="presOf" srcId="{2C30D0E0-B1C1-4094-AF2F-027DE40446B0}" destId="{F71B9FFD-88A1-406C-BD68-1465E4D4836E}" srcOrd="0" destOrd="0" presId="urn:microsoft.com/office/officeart/2008/layout/NameandTitleOrganizationalChart"/>
    <dgm:cxn modelId="{1A4C375C-CFE9-4427-BAE1-2C7CAD197C98}" type="presOf" srcId="{43618D93-E0CE-4E3A-B71E-9D45E1F21202}" destId="{F964BA54-0222-4BB9-A120-041AFD771130}" srcOrd="0" destOrd="0" presId="urn:microsoft.com/office/officeart/2008/layout/NameandTitleOrganizationalChart"/>
    <dgm:cxn modelId="{631BCE5E-7CB7-41E4-8B50-86441979690A}" type="presOf" srcId="{804D602D-A922-473C-AB8B-4C9E4E4C4205}" destId="{331EC502-1963-4279-9AD5-D5B8C81C3170}" srcOrd="0" destOrd="0" presId="urn:microsoft.com/office/officeart/2008/layout/NameandTitleOrganizationalChart"/>
    <dgm:cxn modelId="{14FCCB61-0732-4ED9-A030-E57E44BB9843}" type="presOf" srcId="{67C623EE-D402-4841-8265-DE895715E91E}" destId="{B041848E-FA0B-427D-8FCC-2276F02E03B2}" srcOrd="0" destOrd="0" presId="urn:microsoft.com/office/officeart/2008/layout/NameandTitleOrganizationalChart"/>
    <dgm:cxn modelId="{C831C665-68DA-4AB2-A4C6-A8724518FCC1}" type="presOf" srcId="{887004FF-2EAA-46C5-BDFB-B113C91A639F}" destId="{FCCF7AD8-493E-4199-84B9-F78C188453CA}" srcOrd="1" destOrd="0" presId="urn:microsoft.com/office/officeart/2008/layout/NameandTitleOrganizationalChart"/>
    <dgm:cxn modelId="{EDA2726D-CFEA-476D-AC53-D10B858DB820}" type="presOf" srcId="{2AD270EB-14BD-4F53-AA2C-C62BE7A4E9AF}" destId="{3C3CBCE0-DF8C-421F-ABBC-C133531C24A9}" srcOrd="0" destOrd="0" presId="urn:microsoft.com/office/officeart/2008/layout/NameandTitleOrganizationalChart"/>
    <dgm:cxn modelId="{8C288E4D-9EF4-4121-BBBE-86273B40F8B8}" srcId="{804D602D-A922-473C-AB8B-4C9E4E4C4205}" destId="{43618D93-E0CE-4E3A-B71E-9D45E1F21202}" srcOrd="0" destOrd="0" parTransId="{AE7F50ED-0649-4DD0-8279-D0841E6C0DF3}" sibTransId="{CC0C04C3-4D07-4274-9910-892FA4E8EC8C}"/>
    <dgm:cxn modelId="{B299A44F-A49D-45FF-81E7-ACD8E1DE2940}" srcId="{804D602D-A922-473C-AB8B-4C9E4E4C4205}" destId="{E9DC3D6A-4957-423D-877D-3DBC7511009B}" srcOrd="1" destOrd="0" parTransId="{54255901-FF46-466C-B38E-481BA9F6118D}" sibTransId="{7A553B0F-5434-493C-8FDC-4D4579E4AB61}"/>
    <dgm:cxn modelId="{8C788C73-8E91-4B45-95FE-452A1F98AA9F}" srcId="{2802B6F2-F2AC-4F52-9E69-79E031A00A3A}" destId="{032A223C-24D3-4C30-9CB1-C28719EA0115}" srcOrd="0" destOrd="0" parTransId="{C5BB196B-E5FF-4D89-B41A-42E3BD579D7B}" sibTransId="{67C623EE-D402-4841-8265-DE895715E91E}"/>
    <dgm:cxn modelId="{5338ED76-D9FB-432A-8F6C-42D0C6D9FB21}" type="presOf" srcId="{120221F2-54F8-4C1B-85EE-706E03E476D1}" destId="{4F585724-1803-4EE3-8F5A-9D3F0CA28113}" srcOrd="0" destOrd="0" presId="urn:microsoft.com/office/officeart/2008/layout/NameandTitleOrganizationalChart"/>
    <dgm:cxn modelId="{E31E0377-9EB2-4E52-8722-43512B667F4B}" type="presOf" srcId="{E9DC3D6A-4957-423D-877D-3DBC7511009B}" destId="{1659CD6B-6E6F-48FB-9421-A817A6E9F084}" srcOrd="0" destOrd="0" presId="urn:microsoft.com/office/officeart/2008/layout/NameandTitleOrganizationalChart"/>
    <dgm:cxn modelId="{740AAD7A-9B4B-4718-B1E2-A62EB17A0A6B}" type="presOf" srcId="{E9DC3D6A-4957-423D-877D-3DBC7511009B}" destId="{ED5014D9-D7D4-48F5-B6AF-E3E8F0AE270D}" srcOrd="1" destOrd="0" presId="urn:microsoft.com/office/officeart/2008/layout/NameandTitleOrganizationalChart"/>
    <dgm:cxn modelId="{3A96F67D-8EFC-42C5-AFE2-32A3193BE037}" type="presOf" srcId="{032A223C-24D3-4C30-9CB1-C28719EA0115}" destId="{94FF23EF-9339-4C7A-987F-69A4891B24EB}" srcOrd="1" destOrd="0" presId="urn:microsoft.com/office/officeart/2008/layout/NameandTitleOrganizationalChart"/>
    <dgm:cxn modelId="{4329DA86-954D-4232-962B-F1677BF90836}" srcId="{43618D93-E0CE-4E3A-B71E-9D45E1F21202}" destId="{3554C381-6A22-435E-8E19-0CF86F67589F}" srcOrd="0" destOrd="0" parTransId="{2AD270EB-14BD-4F53-AA2C-C62BE7A4E9AF}" sibTransId="{264DEEAA-6147-46C8-8B48-2A8D9924C7A9}"/>
    <dgm:cxn modelId="{D5F3109E-A5BE-4F51-B3CF-E0AB355419DD}" type="presOf" srcId="{3C23AAE9-632D-43BF-9758-053B5EFB81B8}" destId="{D3ED3E30-A7D7-4DCC-BCDF-771234919FD8}" srcOrd="0" destOrd="0" presId="urn:microsoft.com/office/officeart/2008/layout/NameandTitleOrganizationalChart"/>
    <dgm:cxn modelId="{8EEFA9B1-732C-4064-9E0D-3F5D0E6679BE}" type="presOf" srcId="{264DEEAA-6147-46C8-8B48-2A8D9924C7A9}" destId="{0B6DD912-4296-4777-9666-3A8936D1FB0B}" srcOrd="0" destOrd="0" presId="urn:microsoft.com/office/officeart/2008/layout/NameandTitleOrganizationalChart"/>
    <dgm:cxn modelId="{B7A4F2B3-BD29-4CAD-9628-A4C9D02D8F84}" type="presOf" srcId="{2802B6F2-F2AC-4F52-9E69-79E031A00A3A}" destId="{DE22CA6C-0720-46EC-A887-F6D15643E4FA}" srcOrd="1" destOrd="0" presId="urn:microsoft.com/office/officeart/2008/layout/NameandTitleOrganizationalChart"/>
    <dgm:cxn modelId="{976CF8C0-BA5A-4F6B-91A5-B436138B0FA0}" type="presOf" srcId="{032A223C-24D3-4C30-9CB1-C28719EA0115}" destId="{4C828307-1AA0-4B3F-870B-6E4B087D7431}" srcOrd="0" destOrd="0" presId="urn:microsoft.com/office/officeart/2008/layout/NameandTitleOrganizationalChart"/>
    <dgm:cxn modelId="{723639C3-B292-4CB0-9D9C-B0E451B27C69}" type="presOf" srcId="{AE7F50ED-0649-4DD0-8279-D0841E6C0DF3}" destId="{38FA1861-22C6-4422-84CC-53ADD7A15501}" srcOrd="0" destOrd="0" presId="urn:microsoft.com/office/officeart/2008/layout/NameandTitleOrganizationalChart"/>
    <dgm:cxn modelId="{180B77C3-F5D8-4332-A60D-66CA703CA644}" type="presOf" srcId="{54255901-FF46-466C-B38E-481BA9F6118D}" destId="{37976B85-28CD-4C0D-8CA3-DA6B59E2C671}" srcOrd="0" destOrd="0" presId="urn:microsoft.com/office/officeart/2008/layout/NameandTitleOrganizationalChart"/>
    <dgm:cxn modelId="{D45E8DC7-96F8-4A68-BA0B-AE7C10A4691C}" type="presOf" srcId="{43618D93-E0CE-4E3A-B71E-9D45E1F21202}" destId="{0094E9DF-1398-4CB5-B7FF-491518CE097F}" srcOrd="1" destOrd="0" presId="urn:microsoft.com/office/officeart/2008/layout/NameandTitleOrganizationalChart"/>
    <dgm:cxn modelId="{093DDED4-BCC2-4043-B036-0CC7D514808B}" type="presOf" srcId="{C5BB196B-E5FF-4D89-B41A-42E3BD579D7B}" destId="{C5773455-78D0-4487-886D-2B8A01E9132A}" srcOrd="0" destOrd="0" presId="urn:microsoft.com/office/officeart/2008/layout/NameandTitleOrganizationalChart"/>
    <dgm:cxn modelId="{71A409E3-EB28-4E73-897D-ED4EB08B9FF6}" type="presOf" srcId="{3554C381-6A22-435E-8E19-0CF86F67589F}" destId="{35F18CFC-4A1F-47E8-B47E-F764F07C46D8}" srcOrd="1" destOrd="0" presId="urn:microsoft.com/office/officeart/2008/layout/NameandTitleOrganizationalChart"/>
    <dgm:cxn modelId="{CA9235E3-01D5-49DD-B01F-A885E23CA659}" type="presOf" srcId="{CECD5A7A-7E4C-4F10-A7D7-FCB2F152ABA7}" destId="{5C788B42-9BB4-4A00-B456-AC4659B98882}" srcOrd="0" destOrd="0" presId="urn:microsoft.com/office/officeart/2008/layout/NameandTitleOrganizationalChart"/>
    <dgm:cxn modelId="{BC2DB9F5-34B0-49D3-8048-490EB4826CC0}" type="presOf" srcId="{A3E3A7C5-AFBB-4AF8-B677-802836EB6857}" destId="{1D864F87-CC11-484A-AD91-7BDD28C976AF}" srcOrd="0" destOrd="0" presId="urn:microsoft.com/office/officeart/2008/layout/NameandTitleOrganizationalChart"/>
    <dgm:cxn modelId="{990B540F-891F-477A-B828-D700006D21A0}" type="presParOf" srcId="{D3ED3E30-A7D7-4DCC-BCDF-771234919FD8}" destId="{C985B8E7-0E41-4E6B-A31B-0A9FA1FE9233}" srcOrd="0" destOrd="0" presId="urn:microsoft.com/office/officeart/2008/layout/NameandTitleOrganizationalChart"/>
    <dgm:cxn modelId="{20AE582E-207F-44AB-B565-CF3F7A97FAA4}" type="presParOf" srcId="{C985B8E7-0E41-4E6B-A31B-0A9FA1FE9233}" destId="{8E10F6A5-B98B-44FF-8A4B-0BE9359C32FF}" srcOrd="0" destOrd="0" presId="urn:microsoft.com/office/officeart/2008/layout/NameandTitleOrganizationalChart"/>
    <dgm:cxn modelId="{8E553170-D2FC-46C3-A80E-4BB9CEC6FC92}" type="presParOf" srcId="{8E10F6A5-B98B-44FF-8A4B-0BE9359C32FF}" destId="{331EC502-1963-4279-9AD5-D5B8C81C3170}" srcOrd="0" destOrd="0" presId="urn:microsoft.com/office/officeart/2008/layout/NameandTitleOrganizationalChart"/>
    <dgm:cxn modelId="{709CA48B-ACF2-4683-9BDA-E0EDE5EDD781}" type="presParOf" srcId="{8E10F6A5-B98B-44FF-8A4B-0BE9359C32FF}" destId="{1D864F87-CC11-484A-AD91-7BDD28C976AF}" srcOrd="1" destOrd="0" presId="urn:microsoft.com/office/officeart/2008/layout/NameandTitleOrganizationalChart"/>
    <dgm:cxn modelId="{00D0AF22-EA16-414B-BC1B-24B53E57932D}" type="presParOf" srcId="{8E10F6A5-B98B-44FF-8A4B-0BE9359C32FF}" destId="{3949A205-B8BE-42F0-B721-428EDE9F0C2B}" srcOrd="2" destOrd="0" presId="urn:microsoft.com/office/officeart/2008/layout/NameandTitleOrganizationalChart"/>
    <dgm:cxn modelId="{05BB1300-51D1-4FBE-9FF0-665FF025AAF9}" type="presParOf" srcId="{C985B8E7-0E41-4E6B-A31B-0A9FA1FE9233}" destId="{D3B390D6-59D1-4F78-A7FE-634F4BA1D3F0}" srcOrd="1" destOrd="0" presId="urn:microsoft.com/office/officeart/2008/layout/NameandTitleOrganizationalChart"/>
    <dgm:cxn modelId="{917ACAA4-5B00-4B3B-9611-679068019E2C}" type="presParOf" srcId="{C985B8E7-0E41-4E6B-A31B-0A9FA1FE9233}" destId="{8969ED44-32FC-4314-A68C-A09620A6DF22}" srcOrd="2" destOrd="0" presId="urn:microsoft.com/office/officeart/2008/layout/NameandTitleOrganizationalChart"/>
    <dgm:cxn modelId="{25F5CB54-D627-47F9-BC28-24FE9993E967}" type="presParOf" srcId="{8969ED44-32FC-4314-A68C-A09620A6DF22}" destId="{38FA1861-22C6-4422-84CC-53ADD7A15501}" srcOrd="0" destOrd="0" presId="urn:microsoft.com/office/officeart/2008/layout/NameandTitleOrganizationalChart"/>
    <dgm:cxn modelId="{4F378493-997E-4B72-A483-A46C84B1F9D1}" type="presParOf" srcId="{8969ED44-32FC-4314-A68C-A09620A6DF22}" destId="{FB1ECED9-DDC6-4D48-ABAE-3953870EA1D5}" srcOrd="1" destOrd="0" presId="urn:microsoft.com/office/officeart/2008/layout/NameandTitleOrganizationalChart"/>
    <dgm:cxn modelId="{BBDABE16-9099-45BE-B24B-E5EA95BE0225}" type="presParOf" srcId="{FB1ECED9-DDC6-4D48-ABAE-3953870EA1D5}" destId="{DE909B1D-C59C-4AD8-929C-47FACF91439F}" srcOrd="0" destOrd="0" presId="urn:microsoft.com/office/officeart/2008/layout/NameandTitleOrganizationalChart"/>
    <dgm:cxn modelId="{E8F1809F-7014-4EC3-BB76-6011C17062A6}" type="presParOf" srcId="{DE909B1D-C59C-4AD8-929C-47FACF91439F}" destId="{F964BA54-0222-4BB9-A120-041AFD771130}" srcOrd="0" destOrd="0" presId="urn:microsoft.com/office/officeart/2008/layout/NameandTitleOrganizationalChart"/>
    <dgm:cxn modelId="{9C70E998-E92F-4510-9CD6-07A3721E38A6}" type="presParOf" srcId="{DE909B1D-C59C-4AD8-929C-47FACF91439F}" destId="{21033BD4-8C4C-4635-91AC-AE5C621D9A0F}" srcOrd="1" destOrd="0" presId="urn:microsoft.com/office/officeart/2008/layout/NameandTitleOrganizationalChart"/>
    <dgm:cxn modelId="{61F757D8-E3AD-4C8E-AC42-2D81C42ABF19}" type="presParOf" srcId="{DE909B1D-C59C-4AD8-929C-47FACF91439F}" destId="{0094E9DF-1398-4CB5-B7FF-491518CE097F}" srcOrd="2" destOrd="0" presId="urn:microsoft.com/office/officeart/2008/layout/NameandTitleOrganizationalChart"/>
    <dgm:cxn modelId="{6907F307-4F97-4C90-B199-A1E0AE27DF9D}" type="presParOf" srcId="{FB1ECED9-DDC6-4D48-ABAE-3953870EA1D5}" destId="{80AE2213-9583-4125-B6C8-8613B0200E87}" srcOrd="1" destOrd="0" presId="urn:microsoft.com/office/officeart/2008/layout/NameandTitleOrganizationalChart"/>
    <dgm:cxn modelId="{FFC01FA5-E403-49D2-A8C1-677FF56EF53D}" type="presParOf" srcId="{80AE2213-9583-4125-B6C8-8613B0200E87}" destId="{3C3CBCE0-DF8C-421F-ABBC-C133531C24A9}" srcOrd="0" destOrd="0" presId="urn:microsoft.com/office/officeart/2008/layout/NameandTitleOrganizationalChart"/>
    <dgm:cxn modelId="{51C1B65D-7F24-49C4-A4FC-C850BAD0B4ED}" type="presParOf" srcId="{80AE2213-9583-4125-B6C8-8613B0200E87}" destId="{7412BB5F-6C7C-4425-85C5-EE22EF1F7841}" srcOrd="1" destOrd="0" presId="urn:microsoft.com/office/officeart/2008/layout/NameandTitleOrganizationalChart"/>
    <dgm:cxn modelId="{7DF1F97A-6A5E-47A7-A142-815101A841E8}" type="presParOf" srcId="{7412BB5F-6C7C-4425-85C5-EE22EF1F7841}" destId="{4AF16B44-6FB1-4291-BCDE-7F4D5BAD44C5}" srcOrd="0" destOrd="0" presId="urn:microsoft.com/office/officeart/2008/layout/NameandTitleOrganizationalChart"/>
    <dgm:cxn modelId="{25A5081C-39FA-4FEE-A276-D5C0D349AC24}" type="presParOf" srcId="{4AF16B44-6FB1-4291-BCDE-7F4D5BAD44C5}" destId="{381E2B61-8D41-4B15-A4FA-8C8BDFF846D5}" srcOrd="0" destOrd="0" presId="urn:microsoft.com/office/officeart/2008/layout/NameandTitleOrganizationalChart"/>
    <dgm:cxn modelId="{B574323F-B5EA-45CF-88CC-D5DD579647E4}" type="presParOf" srcId="{4AF16B44-6FB1-4291-BCDE-7F4D5BAD44C5}" destId="{0B6DD912-4296-4777-9666-3A8936D1FB0B}" srcOrd="1" destOrd="0" presId="urn:microsoft.com/office/officeart/2008/layout/NameandTitleOrganizationalChart"/>
    <dgm:cxn modelId="{B544B950-8FF5-48E7-AB15-E9B2F9B226CC}" type="presParOf" srcId="{4AF16B44-6FB1-4291-BCDE-7F4D5BAD44C5}" destId="{35F18CFC-4A1F-47E8-B47E-F764F07C46D8}" srcOrd="2" destOrd="0" presId="urn:microsoft.com/office/officeart/2008/layout/NameandTitleOrganizationalChart"/>
    <dgm:cxn modelId="{F6E4CB4B-B762-4F57-A76C-2D35014F0485}" type="presParOf" srcId="{7412BB5F-6C7C-4425-85C5-EE22EF1F7841}" destId="{3D672C39-D60F-4397-B5D4-42B92CDDE147}" srcOrd="1" destOrd="0" presId="urn:microsoft.com/office/officeart/2008/layout/NameandTitleOrganizationalChart"/>
    <dgm:cxn modelId="{D6C10664-0709-439A-8282-6AF32872B7B8}" type="presParOf" srcId="{7412BB5F-6C7C-4425-85C5-EE22EF1F7841}" destId="{98890F2F-E077-4A3E-AC5B-76B0F0E34B78}" srcOrd="2" destOrd="0" presId="urn:microsoft.com/office/officeart/2008/layout/NameandTitleOrganizationalChart"/>
    <dgm:cxn modelId="{3D0BB235-5E82-42EE-9552-CD9EEFF7F334}" type="presParOf" srcId="{FB1ECED9-DDC6-4D48-ABAE-3953870EA1D5}" destId="{F20A10BA-4526-4D71-9D94-2D7CA2F84595}" srcOrd="2" destOrd="0" presId="urn:microsoft.com/office/officeart/2008/layout/NameandTitleOrganizationalChart"/>
    <dgm:cxn modelId="{04952E3C-8145-4A8F-95DC-E54A8E1AB6CE}" type="presParOf" srcId="{8969ED44-32FC-4314-A68C-A09620A6DF22}" destId="{37976B85-28CD-4C0D-8CA3-DA6B59E2C671}" srcOrd="2" destOrd="0" presId="urn:microsoft.com/office/officeart/2008/layout/NameandTitleOrganizationalChart"/>
    <dgm:cxn modelId="{137BA6C1-A5AC-4D40-AE7B-B1F29ECEC3CE}" type="presParOf" srcId="{8969ED44-32FC-4314-A68C-A09620A6DF22}" destId="{82C5CF9F-860E-4721-B4A9-31490329B098}" srcOrd="3" destOrd="0" presId="urn:microsoft.com/office/officeart/2008/layout/NameandTitleOrganizationalChart"/>
    <dgm:cxn modelId="{37E4E76D-FE9B-48F0-99E2-1FB3793CCB3D}" type="presParOf" srcId="{82C5CF9F-860E-4721-B4A9-31490329B098}" destId="{890B19DC-0D97-47B3-B573-93F68E6D37B4}" srcOrd="0" destOrd="0" presId="urn:microsoft.com/office/officeart/2008/layout/NameandTitleOrganizationalChart"/>
    <dgm:cxn modelId="{0778FFA7-0C61-4A7C-8286-0855E3EA3105}" type="presParOf" srcId="{890B19DC-0D97-47B3-B573-93F68E6D37B4}" destId="{1659CD6B-6E6F-48FB-9421-A817A6E9F084}" srcOrd="0" destOrd="0" presId="urn:microsoft.com/office/officeart/2008/layout/NameandTitleOrganizationalChart"/>
    <dgm:cxn modelId="{DF88EAAC-84A0-410C-BE1E-42DA5D94AD2E}" type="presParOf" srcId="{890B19DC-0D97-47B3-B573-93F68E6D37B4}" destId="{FFD94A97-D8C4-4DB3-93FB-EBA35A3A2E7F}" srcOrd="1" destOrd="0" presId="urn:microsoft.com/office/officeart/2008/layout/NameandTitleOrganizationalChart"/>
    <dgm:cxn modelId="{95FE002C-A02C-4FE5-A79C-BD74DDCA7811}" type="presParOf" srcId="{890B19DC-0D97-47B3-B573-93F68E6D37B4}" destId="{ED5014D9-D7D4-48F5-B6AF-E3E8F0AE270D}" srcOrd="2" destOrd="0" presId="urn:microsoft.com/office/officeart/2008/layout/NameandTitleOrganizationalChart"/>
    <dgm:cxn modelId="{2F62665E-4EB8-4AA6-850E-792A464DE016}" type="presParOf" srcId="{82C5CF9F-860E-4721-B4A9-31490329B098}" destId="{604652EF-35B3-4AE8-AACE-97F7C1106417}" srcOrd="1" destOrd="0" presId="urn:microsoft.com/office/officeart/2008/layout/NameandTitleOrganizationalChart"/>
    <dgm:cxn modelId="{284564B6-3FB0-47BC-A7F1-8C71C327ABB6}" type="presParOf" srcId="{604652EF-35B3-4AE8-AACE-97F7C1106417}" destId="{4F585724-1803-4EE3-8F5A-9D3F0CA28113}" srcOrd="0" destOrd="0" presId="urn:microsoft.com/office/officeart/2008/layout/NameandTitleOrganizationalChart"/>
    <dgm:cxn modelId="{FF61EEBB-014C-409E-B7C4-2958BDB197C9}" type="presParOf" srcId="{604652EF-35B3-4AE8-AACE-97F7C1106417}" destId="{8F608999-FEFC-4794-8CC4-6B29BB1106FB}" srcOrd="1" destOrd="0" presId="urn:microsoft.com/office/officeart/2008/layout/NameandTitleOrganizationalChart"/>
    <dgm:cxn modelId="{89082CB7-9805-47C8-A8AF-183255C1F532}" type="presParOf" srcId="{8F608999-FEFC-4794-8CC4-6B29BB1106FB}" destId="{43D6BC88-3F37-4F97-9EEC-02897E51E564}" srcOrd="0" destOrd="0" presId="urn:microsoft.com/office/officeart/2008/layout/NameandTitleOrganizationalChart"/>
    <dgm:cxn modelId="{51D9768F-5613-43FB-B0A0-5F8336D6EBE1}" type="presParOf" srcId="{43D6BC88-3F37-4F97-9EEC-02897E51E564}" destId="{65C90A22-6D19-48A5-AFE6-D0FA3E4B001D}" srcOrd="0" destOrd="0" presId="urn:microsoft.com/office/officeart/2008/layout/NameandTitleOrganizationalChart"/>
    <dgm:cxn modelId="{CED5AEC9-2D0B-4516-A202-C7D3B30B8166}" type="presParOf" srcId="{43D6BC88-3F37-4F97-9EEC-02897E51E564}" destId="{F0BC01C5-F246-4DCD-8487-ED65DA086B45}" srcOrd="1" destOrd="0" presId="urn:microsoft.com/office/officeart/2008/layout/NameandTitleOrganizationalChart"/>
    <dgm:cxn modelId="{06F5351E-F2FE-47DF-B7BD-C488AFF58327}" type="presParOf" srcId="{43D6BC88-3F37-4F97-9EEC-02897E51E564}" destId="{FCCF7AD8-493E-4199-84B9-F78C188453CA}" srcOrd="2" destOrd="0" presId="urn:microsoft.com/office/officeart/2008/layout/NameandTitleOrganizationalChart"/>
    <dgm:cxn modelId="{0940267B-C49F-4E7A-BAEC-CABEBD6082D2}" type="presParOf" srcId="{8F608999-FEFC-4794-8CC4-6B29BB1106FB}" destId="{9C9B8A36-BD39-4DE8-807D-78D4E89E0167}" srcOrd="1" destOrd="0" presId="urn:microsoft.com/office/officeart/2008/layout/NameandTitleOrganizationalChart"/>
    <dgm:cxn modelId="{117BBFAB-1870-49CD-9A3E-E5031F933AB2}" type="presParOf" srcId="{8F608999-FEFC-4794-8CC4-6B29BB1106FB}" destId="{4D61EE73-74A8-4F16-894E-E336F6D6AA1D}" srcOrd="2" destOrd="0" presId="urn:microsoft.com/office/officeart/2008/layout/NameandTitleOrganizationalChart"/>
    <dgm:cxn modelId="{81043F91-63AB-483F-BB3E-08CA82C2A3A1}" type="presParOf" srcId="{82C5CF9F-860E-4721-B4A9-31490329B098}" destId="{44F3E194-F265-4330-A27B-E97F810F383D}" srcOrd="2" destOrd="0" presId="urn:microsoft.com/office/officeart/2008/layout/NameandTitleOrganizationalChart"/>
    <dgm:cxn modelId="{67BCF1AE-E18E-4352-A60C-6E80E156E8A5}" type="presParOf" srcId="{8969ED44-32FC-4314-A68C-A09620A6DF22}" destId="{5C788B42-9BB4-4A00-B456-AC4659B98882}" srcOrd="4" destOrd="0" presId="urn:microsoft.com/office/officeart/2008/layout/NameandTitleOrganizationalChart"/>
    <dgm:cxn modelId="{52AC7B3B-C6C2-4898-A56E-136CD7FED2E7}" type="presParOf" srcId="{8969ED44-32FC-4314-A68C-A09620A6DF22}" destId="{705EB57E-A938-4533-B0B7-239CDF0BEBD2}" srcOrd="5" destOrd="0" presId="urn:microsoft.com/office/officeart/2008/layout/NameandTitleOrganizationalChart"/>
    <dgm:cxn modelId="{10D9A574-7164-4074-BAF1-5268B0F4E7B3}" type="presParOf" srcId="{705EB57E-A938-4533-B0B7-239CDF0BEBD2}" destId="{F9F6E102-1ABE-4302-BADE-66F13C39711F}" srcOrd="0" destOrd="0" presId="urn:microsoft.com/office/officeart/2008/layout/NameandTitleOrganizationalChart"/>
    <dgm:cxn modelId="{7D44FBDB-EAB5-4028-95D6-57640A5CD508}" type="presParOf" srcId="{F9F6E102-1ABE-4302-BADE-66F13C39711F}" destId="{9A036F7B-35C9-4D6C-BDB4-45E6D60CED37}" srcOrd="0" destOrd="0" presId="urn:microsoft.com/office/officeart/2008/layout/NameandTitleOrganizationalChart"/>
    <dgm:cxn modelId="{EE3F6B0A-E8D8-4403-8563-31DC02EDF0D0}" type="presParOf" srcId="{F9F6E102-1ABE-4302-BADE-66F13C39711F}" destId="{F71B9FFD-88A1-406C-BD68-1465E4D4836E}" srcOrd="1" destOrd="0" presId="urn:microsoft.com/office/officeart/2008/layout/NameandTitleOrganizationalChart"/>
    <dgm:cxn modelId="{2606A7E2-2D32-449A-8A49-830DD3BB4602}" type="presParOf" srcId="{F9F6E102-1ABE-4302-BADE-66F13C39711F}" destId="{DE22CA6C-0720-46EC-A887-F6D15643E4FA}" srcOrd="2" destOrd="0" presId="urn:microsoft.com/office/officeart/2008/layout/NameandTitleOrganizationalChart"/>
    <dgm:cxn modelId="{9545452D-5F3E-4ED4-9982-13AAE5F866F3}" type="presParOf" srcId="{705EB57E-A938-4533-B0B7-239CDF0BEBD2}" destId="{1D9F7590-3B81-4F83-8D9A-945445F14687}" srcOrd="1" destOrd="0" presId="urn:microsoft.com/office/officeart/2008/layout/NameandTitleOrganizationalChart"/>
    <dgm:cxn modelId="{6C4F0A55-70C0-4623-B99C-B91E725E03F7}" type="presParOf" srcId="{1D9F7590-3B81-4F83-8D9A-945445F14687}" destId="{C5773455-78D0-4487-886D-2B8A01E9132A}" srcOrd="0" destOrd="0" presId="urn:microsoft.com/office/officeart/2008/layout/NameandTitleOrganizationalChart"/>
    <dgm:cxn modelId="{C008D29A-2E0A-4C7B-B1D0-6DE7C859D5B3}" type="presParOf" srcId="{1D9F7590-3B81-4F83-8D9A-945445F14687}" destId="{0756C494-C881-4B67-AB19-49AB8FF85FBE}" srcOrd="1" destOrd="0" presId="urn:microsoft.com/office/officeart/2008/layout/NameandTitleOrganizationalChart"/>
    <dgm:cxn modelId="{19C18876-10E9-48A6-A3C5-AAC85C9F8EE6}" type="presParOf" srcId="{0756C494-C881-4B67-AB19-49AB8FF85FBE}" destId="{6D09C85B-1C2F-47E1-AA02-3B058C41A83D}" srcOrd="0" destOrd="0" presId="urn:microsoft.com/office/officeart/2008/layout/NameandTitleOrganizationalChart"/>
    <dgm:cxn modelId="{8C383662-4194-4C1D-98A1-0DC87CCE2FCD}" type="presParOf" srcId="{6D09C85B-1C2F-47E1-AA02-3B058C41A83D}" destId="{4C828307-1AA0-4B3F-870B-6E4B087D7431}" srcOrd="0" destOrd="0" presId="urn:microsoft.com/office/officeart/2008/layout/NameandTitleOrganizationalChart"/>
    <dgm:cxn modelId="{11F62760-455C-4FCC-A651-74CDA7761C33}" type="presParOf" srcId="{6D09C85B-1C2F-47E1-AA02-3B058C41A83D}" destId="{B041848E-FA0B-427D-8FCC-2276F02E03B2}" srcOrd="1" destOrd="0" presId="urn:microsoft.com/office/officeart/2008/layout/NameandTitleOrganizationalChart"/>
    <dgm:cxn modelId="{99A8E6B6-70CE-4591-AF0B-316CE8F95316}" type="presParOf" srcId="{6D09C85B-1C2F-47E1-AA02-3B058C41A83D}" destId="{94FF23EF-9339-4C7A-987F-69A4891B24EB}" srcOrd="2" destOrd="0" presId="urn:microsoft.com/office/officeart/2008/layout/NameandTitleOrganizationalChart"/>
    <dgm:cxn modelId="{0941FEAE-2B7C-4561-8A1A-98C066EB05AF}" type="presParOf" srcId="{0756C494-C881-4B67-AB19-49AB8FF85FBE}" destId="{2042B23F-3B66-4BB9-96D6-EA41E3534106}" srcOrd="1" destOrd="0" presId="urn:microsoft.com/office/officeart/2008/layout/NameandTitleOrganizationalChart"/>
    <dgm:cxn modelId="{A5CB69F6-CA6E-493C-8680-B40EE6E0A1F2}" type="presParOf" srcId="{0756C494-C881-4B67-AB19-49AB8FF85FBE}" destId="{144167AA-78DF-4739-A5C4-4AFB183722A1}" srcOrd="2" destOrd="0" presId="urn:microsoft.com/office/officeart/2008/layout/NameandTitleOrganizationalChart"/>
    <dgm:cxn modelId="{3295D558-0368-4B30-B07E-DD35BA6687B6}" type="presParOf" srcId="{705EB57E-A938-4533-B0B7-239CDF0BEBD2}" destId="{0789AD06-E94E-466E-8F10-EE32FDE61C4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3455-78D0-4487-886D-2B8A01E9132A}">
      <dsp:nvSpPr>
        <dsp:cNvPr id="0" name=""/>
        <dsp:cNvSpPr/>
      </dsp:nvSpPr>
      <dsp:spPr>
        <a:xfrm>
          <a:off x="5178887" y="3056924"/>
          <a:ext cx="91440" cy="666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578"/>
              </a:lnTo>
              <a:lnTo>
                <a:pt x="49028" y="421578"/>
              </a:lnTo>
              <a:lnTo>
                <a:pt x="49028" y="6667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8B42-9BB4-4A00-B456-AC4659B98882}">
      <dsp:nvSpPr>
        <dsp:cNvPr id="0" name=""/>
        <dsp:cNvSpPr/>
      </dsp:nvSpPr>
      <dsp:spPr>
        <a:xfrm>
          <a:off x="5286953" y="1055127"/>
          <a:ext cx="952402" cy="147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402" y="14764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85724-1803-4EE3-8F5A-9D3F0CA28113}">
      <dsp:nvSpPr>
        <dsp:cNvPr id="0" name=""/>
        <dsp:cNvSpPr/>
      </dsp:nvSpPr>
      <dsp:spPr>
        <a:xfrm>
          <a:off x="9677486" y="3001658"/>
          <a:ext cx="91440" cy="629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90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6B85-28CD-4C0D-8CA3-DA6B59E2C671}">
      <dsp:nvSpPr>
        <dsp:cNvPr id="0" name=""/>
        <dsp:cNvSpPr/>
      </dsp:nvSpPr>
      <dsp:spPr>
        <a:xfrm>
          <a:off x="5286953" y="1055127"/>
          <a:ext cx="3421505" cy="142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139"/>
              </a:lnTo>
              <a:lnTo>
                <a:pt x="3421505" y="1421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CBCE0-DF8C-421F-ABBC-C133531C24A9}">
      <dsp:nvSpPr>
        <dsp:cNvPr id="0" name=""/>
        <dsp:cNvSpPr/>
      </dsp:nvSpPr>
      <dsp:spPr>
        <a:xfrm>
          <a:off x="969027" y="3001658"/>
          <a:ext cx="91440" cy="722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20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A1861-22C6-4422-84CC-53ADD7A15501}">
      <dsp:nvSpPr>
        <dsp:cNvPr id="0" name=""/>
        <dsp:cNvSpPr/>
      </dsp:nvSpPr>
      <dsp:spPr>
        <a:xfrm>
          <a:off x="2029495" y="1055127"/>
          <a:ext cx="3257457" cy="1421139"/>
        </a:xfrm>
        <a:custGeom>
          <a:avLst/>
          <a:gdLst/>
          <a:ahLst/>
          <a:cxnLst/>
          <a:rect l="0" t="0" r="0" b="0"/>
          <a:pathLst>
            <a:path>
              <a:moveTo>
                <a:pt x="3257457" y="0"/>
              </a:moveTo>
              <a:lnTo>
                <a:pt x="3257457" y="1421139"/>
              </a:lnTo>
              <a:lnTo>
                <a:pt x="0" y="1421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EC502-1963-4279-9AD5-D5B8C81C3170}">
      <dsp:nvSpPr>
        <dsp:cNvPr id="0" name=""/>
        <dsp:cNvSpPr/>
      </dsp:nvSpPr>
      <dsp:spPr>
        <a:xfrm>
          <a:off x="4272205" y="4344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onCreate()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4272205" y="4344"/>
        <a:ext cx="2029495" cy="1050782"/>
      </dsp:txXfrm>
    </dsp:sp>
    <dsp:sp modelId="{1D864F87-CC11-484A-AD91-7BDD28C976AF}">
      <dsp:nvSpPr>
        <dsp:cNvPr id="0" name=""/>
        <dsp:cNvSpPr/>
      </dsp:nvSpPr>
      <dsp:spPr>
        <a:xfrm>
          <a:off x="4678104" y="821619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İlk çalıştırıldığında</a:t>
          </a:r>
          <a:endParaRPr lang="en-US" sz="1100" kern="1200" dirty="0"/>
        </a:p>
      </dsp:txBody>
      <dsp:txXfrm>
        <a:off x="4678104" y="821619"/>
        <a:ext cx="1826546" cy="350260"/>
      </dsp:txXfrm>
    </dsp:sp>
    <dsp:sp modelId="{F964BA54-0222-4BB9-A120-041AFD771130}">
      <dsp:nvSpPr>
        <dsp:cNvPr id="0" name=""/>
        <dsp:cNvSpPr/>
      </dsp:nvSpPr>
      <dsp:spPr>
        <a:xfrm>
          <a:off x="0" y="1950875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br>
            <a:rPr lang="tr-TR" sz="1600" kern="1200" dirty="0"/>
          </a:br>
          <a:r>
            <a:rPr lang="tr-TR" sz="1600" kern="1200" dirty="0"/>
            <a:t>onDestroy()</a:t>
          </a:r>
          <a:endParaRPr lang="en-US" sz="1600" kern="1200" dirty="0"/>
        </a:p>
      </dsp:txBody>
      <dsp:txXfrm>
        <a:off x="0" y="1950875"/>
        <a:ext cx="2029495" cy="1050782"/>
      </dsp:txXfrm>
    </dsp:sp>
    <dsp:sp modelId="{21033BD4-8C4C-4635-91AC-AE5C621D9A0F}">
      <dsp:nvSpPr>
        <dsp:cNvPr id="0" name=""/>
        <dsp:cNvSpPr/>
      </dsp:nvSpPr>
      <dsp:spPr>
        <a:xfrm>
          <a:off x="330899" y="2768196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Back tuşuna basıldığında</a:t>
          </a:r>
          <a:endParaRPr lang="en-US" sz="1100" kern="1200" dirty="0"/>
        </a:p>
      </dsp:txBody>
      <dsp:txXfrm>
        <a:off x="330899" y="2768196"/>
        <a:ext cx="1826546" cy="350260"/>
      </dsp:txXfrm>
    </dsp:sp>
    <dsp:sp modelId="{381E2B61-8D41-4B15-A4FA-8C8BDFF846D5}">
      <dsp:nvSpPr>
        <dsp:cNvPr id="0" name=""/>
        <dsp:cNvSpPr/>
      </dsp:nvSpPr>
      <dsp:spPr>
        <a:xfrm>
          <a:off x="0" y="3723690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onCreate()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0" y="3723690"/>
        <a:ext cx="2029495" cy="1050782"/>
      </dsp:txXfrm>
    </dsp:sp>
    <dsp:sp modelId="{0B6DD912-4296-4777-9666-3A8936D1FB0B}">
      <dsp:nvSpPr>
        <dsp:cNvPr id="0" name=""/>
        <dsp:cNvSpPr/>
      </dsp:nvSpPr>
      <dsp:spPr>
        <a:xfrm>
          <a:off x="262695" y="4541008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Arka</a:t>
          </a:r>
          <a:r>
            <a:rPr lang="en-US" sz="1000" kern="1200" dirty="0"/>
            <a:t> </a:t>
          </a:r>
          <a:r>
            <a:rPr lang="en-US" sz="1000" kern="1200" dirty="0" err="1"/>
            <a:t>Plandan</a:t>
          </a:r>
          <a:r>
            <a:rPr lang="en-US" sz="1000" kern="1200" dirty="0"/>
            <a:t> </a:t>
          </a:r>
          <a:r>
            <a:rPr lang="en-US" sz="1000" kern="1200" dirty="0" err="1"/>
            <a:t>Tekrar</a:t>
          </a:r>
          <a:endParaRPr lang="en-US" sz="1000" kern="1200" dirty="0"/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Çağrıldığında</a:t>
          </a:r>
          <a:endParaRPr lang="en-US" sz="1000" kern="1200" dirty="0"/>
        </a:p>
      </dsp:txBody>
      <dsp:txXfrm>
        <a:off x="262695" y="4541008"/>
        <a:ext cx="1826546" cy="350260"/>
      </dsp:txXfrm>
    </dsp:sp>
    <dsp:sp modelId="{1659CD6B-6E6F-48FB-9421-A817A6E9F084}">
      <dsp:nvSpPr>
        <dsp:cNvPr id="0" name=""/>
        <dsp:cNvSpPr/>
      </dsp:nvSpPr>
      <dsp:spPr>
        <a:xfrm>
          <a:off x="8708459" y="1950875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endParaRPr lang="en-US" sz="1600" kern="1200" dirty="0"/>
        </a:p>
      </dsp:txBody>
      <dsp:txXfrm>
        <a:off x="8708459" y="1950875"/>
        <a:ext cx="2029495" cy="1050782"/>
      </dsp:txXfrm>
    </dsp:sp>
    <dsp:sp modelId="{FFD94A97-D8C4-4DB3-93FB-EBA35A3A2E7F}">
      <dsp:nvSpPr>
        <dsp:cNvPr id="0" name=""/>
        <dsp:cNvSpPr/>
      </dsp:nvSpPr>
      <dsp:spPr>
        <a:xfrm>
          <a:off x="8950309" y="2768196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Anasayfa tuşuna basıldığında</a:t>
          </a:r>
          <a:endParaRPr lang="en-US" sz="1100" kern="1200" dirty="0"/>
        </a:p>
      </dsp:txBody>
      <dsp:txXfrm>
        <a:off x="8950309" y="2768196"/>
        <a:ext cx="1826546" cy="350260"/>
      </dsp:txXfrm>
    </dsp:sp>
    <dsp:sp modelId="{65C90A22-6D19-48A5-AFE6-D0FA3E4B001D}">
      <dsp:nvSpPr>
        <dsp:cNvPr id="0" name=""/>
        <dsp:cNvSpPr/>
      </dsp:nvSpPr>
      <dsp:spPr>
        <a:xfrm>
          <a:off x="8708459" y="3630738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onRestart()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8708459" y="3630738"/>
        <a:ext cx="2029495" cy="1050782"/>
      </dsp:txXfrm>
    </dsp:sp>
    <dsp:sp modelId="{F0BC01C5-F246-4DCD-8487-ED65DA086B45}">
      <dsp:nvSpPr>
        <dsp:cNvPr id="0" name=""/>
        <dsp:cNvSpPr/>
      </dsp:nvSpPr>
      <dsp:spPr>
        <a:xfrm>
          <a:off x="8950309" y="4448063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Arka</a:t>
          </a:r>
          <a:r>
            <a:rPr lang="en-US" sz="1000" kern="1200" dirty="0"/>
            <a:t> </a:t>
          </a:r>
          <a:r>
            <a:rPr lang="en-US" sz="1000" kern="1200" dirty="0" err="1"/>
            <a:t>Plandan</a:t>
          </a:r>
          <a:r>
            <a:rPr lang="en-US" sz="1000" kern="1200" dirty="0"/>
            <a:t> </a:t>
          </a:r>
          <a:r>
            <a:rPr lang="en-US" sz="1000" kern="1200" dirty="0" err="1"/>
            <a:t>Tekrar</a:t>
          </a:r>
          <a:endParaRPr lang="en-US" sz="1000" kern="1200" dirty="0"/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Çağrıldığında</a:t>
          </a:r>
          <a:endParaRPr lang="en-US" sz="1000" kern="1200" dirty="0"/>
        </a:p>
      </dsp:txBody>
      <dsp:txXfrm>
        <a:off x="8950309" y="4448063"/>
        <a:ext cx="1826546" cy="350260"/>
      </dsp:txXfrm>
    </dsp:sp>
    <dsp:sp modelId="{9A036F7B-35C9-4D6C-BDB4-45E6D60CED37}">
      <dsp:nvSpPr>
        <dsp:cNvPr id="0" name=""/>
        <dsp:cNvSpPr/>
      </dsp:nvSpPr>
      <dsp:spPr>
        <a:xfrm>
          <a:off x="4209859" y="2006141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endParaRPr lang="en-US" sz="1600" kern="1200" dirty="0"/>
        </a:p>
      </dsp:txBody>
      <dsp:txXfrm>
        <a:off x="4209859" y="2006141"/>
        <a:ext cx="2029495" cy="1050782"/>
      </dsp:txXfrm>
    </dsp:sp>
    <dsp:sp modelId="{F71B9FFD-88A1-406C-BD68-1465E4D4836E}">
      <dsp:nvSpPr>
        <dsp:cNvPr id="0" name=""/>
        <dsp:cNvSpPr/>
      </dsp:nvSpPr>
      <dsp:spPr>
        <a:xfrm>
          <a:off x="4615757" y="2823466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Menü tuşuna basıldığında</a:t>
          </a:r>
          <a:endParaRPr lang="en-US" sz="1100" kern="1200" dirty="0"/>
        </a:p>
      </dsp:txBody>
      <dsp:txXfrm>
        <a:off x="4615757" y="2823466"/>
        <a:ext cx="1826546" cy="350260"/>
      </dsp:txXfrm>
    </dsp:sp>
    <dsp:sp modelId="{4C828307-1AA0-4B3F-870B-6E4B087D7431}">
      <dsp:nvSpPr>
        <dsp:cNvPr id="0" name=""/>
        <dsp:cNvSpPr/>
      </dsp:nvSpPr>
      <dsp:spPr>
        <a:xfrm>
          <a:off x="4213168" y="3723686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onRestart()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4213168" y="3723686"/>
        <a:ext cx="2029495" cy="1050782"/>
      </dsp:txXfrm>
    </dsp:sp>
    <dsp:sp modelId="{B041848E-FA0B-427D-8FCC-2276F02E03B2}">
      <dsp:nvSpPr>
        <dsp:cNvPr id="0" name=""/>
        <dsp:cNvSpPr/>
      </dsp:nvSpPr>
      <dsp:spPr>
        <a:xfrm>
          <a:off x="4619099" y="4541007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Arka</a:t>
          </a:r>
          <a:r>
            <a:rPr lang="en-US" sz="1000" kern="1200" dirty="0"/>
            <a:t> </a:t>
          </a:r>
          <a:r>
            <a:rPr lang="en-US" sz="1000" kern="1200" dirty="0" err="1"/>
            <a:t>Plandan</a:t>
          </a:r>
          <a:r>
            <a:rPr lang="en-US" sz="1000" kern="1200" dirty="0"/>
            <a:t> </a:t>
          </a:r>
          <a:r>
            <a:rPr lang="en-US" sz="1000" kern="1200" dirty="0" err="1"/>
            <a:t>Tekrar</a:t>
          </a:r>
          <a:endParaRPr lang="en-US" sz="1000" kern="1200" dirty="0"/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Çağrıldığında</a:t>
          </a:r>
          <a:endParaRPr lang="en-US" sz="1000" kern="1200" dirty="0"/>
        </a:p>
      </dsp:txBody>
      <dsp:txXfrm>
        <a:off x="4619099" y="4541007"/>
        <a:ext cx="1826546" cy="35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nimation/screen-slide-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/releases/viewpager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fragment/app/FragmentActiv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fileshare.net/download/2510456/" TargetMode="External"/><Relationship Id="rId2" Type="http://schemas.openxmlformats.org/officeDocument/2006/relationships/hyperlink" Target="https://www.canva.com/colors/color-palette-gener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/releases/navig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baustundag.com/android-viewpager2-kullanimi/" TargetMode="External"/><Relationship Id="rId2" Type="http://schemas.openxmlformats.org/officeDocument/2006/relationships/hyperlink" Target="https://blog.mindorks.com/exploring-android-view-pager2-in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107-6A52-4447-9C2B-E6E230D3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67471"/>
            <a:ext cx="8825658" cy="2677648"/>
          </a:xfrm>
        </p:spPr>
        <p:txBody>
          <a:bodyPr/>
          <a:lstStyle/>
          <a:p>
            <a:r>
              <a:rPr lang="tr-TR" dirty="0"/>
              <a:t>Android Çalışma Yapısı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BFE9-C100-4309-BA38-10A0BCCE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45119"/>
            <a:ext cx="8825658" cy="1919493"/>
          </a:xfrm>
        </p:spPr>
        <p:txBody>
          <a:bodyPr>
            <a:noAutofit/>
          </a:bodyPr>
          <a:lstStyle/>
          <a:p>
            <a:r>
              <a:rPr lang="en-US" dirty="0"/>
              <a:t>• Activity &amp; Layout &amp; View</a:t>
            </a:r>
            <a:endParaRPr lang="tr-TR" dirty="0"/>
          </a:p>
          <a:p>
            <a:r>
              <a:rPr lang="en-US" dirty="0"/>
              <a:t>• UI – Android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endParaRPr lang="tr-TR" dirty="0"/>
          </a:p>
          <a:p>
            <a:r>
              <a:rPr lang="en-US" dirty="0"/>
              <a:t>• Fragment</a:t>
            </a:r>
            <a:endParaRPr lang="tr-TR" dirty="0"/>
          </a:p>
          <a:p>
            <a:r>
              <a:rPr lang="en-US" dirty="0"/>
              <a:t>•</a:t>
            </a:r>
            <a:r>
              <a:rPr lang="tr-TR" dirty="0"/>
              <a:t> Vıewpager</a:t>
            </a:r>
          </a:p>
        </p:txBody>
      </p:sp>
    </p:spTree>
    <p:extLst>
      <p:ext uri="{BB962C8B-B14F-4D97-AF65-F5344CB8AC3E}">
        <p14:creationId xmlns:p14="http://schemas.microsoft.com/office/powerpoint/2010/main" val="26528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ViewPager</a:t>
            </a:r>
            <a:r>
              <a:rPr lang="en-US" dirty="0"/>
              <a:t> </a:t>
            </a:r>
            <a:r>
              <a:rPr lang="tr-TR" dirty="0"/>
              <a:t>v</a:t>
            </a:r>
            <a:r>
              <a:rPr lang="en-US" dirty="0"/>
              <a:t>s ViewPager2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ViewPager2’de recycler view ile dinamik olarak item ekleyebiliyoruz. ViewPager’da recycler view desteği yoktu.</a:t>
            </a:r>
          </a:p>
          <a:p>
            <a:r>
              <a:rPr lang="tr-TR" dirty="0">
                <a:solidFill>
                  <a:schemeClr val="tx1"/>
                </a:solidFill>
              </a:rPr>
              <a:t>ViewPager’da sağdan sola doğru geçiş için bizim sayfaları tersine döndürmemiz gerekiyordu, ViewPager2’de bu özellik kendiliğinden var.</a:t>
            </a:r>
          </a:p>
          <a:p>
            <a:r>
              <a:rPr lang="tr-TR" dirty="0">
                <a:solidFill>
                  <a:schemeClr val="tx1"/>
                </a:solidFill>
              </a:rPr>
              <a:t>ViewPager2’de horizontal swipe’ın yanısıra vertical swipe da mevcut.</a:t>
            </a:r>
          </a:p>
          <a:p>
            <a:r>
              <a:rPr lang="tr-TR" dirty="0">
                <a:solidFill>
                  <a:schemeClr val="tx1"/>
                </a:solidFill>
              </a:rPr>
              <a:t>ViewPager2 swipe animasyonları: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https://developer.android.com/training/animation/screen-slide-2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ViewPager2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https://developer.android.com/jetpack/androidx/releases/viewpager2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Module Gradle:</a:t>
            </a:r>
          </a:p>
          <a:p>
            <a:pPr marL="0" indent="0">
              <a:buNone/>
            </a:pPr>
            <a:r>
              <a:rPr lang="tr-TR" i="1" dirty="0">
                <a:solidFill>
                  <a:schemeClr val="tx1"/>
                </a:solidFill>
              </a:rPr>
              <a:t>     implementation("androidx.viewpager2:viewpager2:1.0.0")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0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FragmentActivity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83853" cy="34163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https://developer.android.com/reference/androidx/fragment/app/FragmentActivity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i="1" dirty="0">
                <a:solidFill>
                  <a:schemeClr val="tx1"/>
                </a:solidFill>
              </a:rPr>
              <a:t>Destek tabanlı Fragment’ları kullanmak isteyen Activity’ler için </a:t>
            </a:r>
            <a:r>
              <a:rPr lang="tr-TR" i="1">
                <a:solidFill>
                  <a:schemeClr val="tx1"/>
                </a:solidFill>
              </a:rPr>
              <a:t>temel sınıf.</a:t>
            </a:r>
            <a:endParaRPr lang="tr-TR" i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↳	android.app.Activity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	 ↳	androidx.activity.ComponentActivity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		↳	androidx.fragment.app.FragmentActivity</a:t>
            </a:r>
          </a:p>
        </p:txBody>
      </p:sp>
    </p:spTree>
    <p:extLst>
      <p:ext uri="{BB962C8B-B14F-4D97-AF65-F5344CB8AC3E}">
        <p14:creationId xmlns:p14="http://schemas.microsoft.com/office/powerpoint/2010/main" val="37502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ViewPager2</a:t>
            </a:r>
            <a:r>
              <a:rPr lang="tr-TR" dirty="0"/>
              <a:t> - Page Change Callback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Page Changes are handled by its callback , some of them are listed below,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onPageScrolled</a:t>
            </a:r>
            <a:r>
              <a:rPr lang="en-US" b="1" dirty="0">
                <a:solidFill>
                  <a:schemeClr val="tx1"/>
                </a:solidFill>
              </a:rPr>
              <a:t>() </a:t>
            </a:r>
            <a:r>
              <a:rPr lang="en-US" dirty="0">
                <a:solidFill>
                  <a:schemeClr val="tx1"/>
                </a:solidFill>
              </a:rPr>
              <a:t>— will be triggered, whenever there is a scroll event for the current page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onPageSelected</a:t>
            </a:r>
            <a:r>
              <a:rPr lang="en-US" b="1" dirty="0">
                <a:solidFill>
                  <a:schemeClr val="tx1"/>
                </a:solidFill>
              </a:rPr>
              <a:t>() </a:t>
            </a:r>
            <a:r>
              <a:rPr lang="en-US" dirty="0">
                <a:solidFill>
                  <a:schemeClr val="tx1"/>
                </a:solidFill>
              </a:rPr>
              <a:t>—  will be triggered when you select a new page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onPageScrollStateChanged</a:t>
            </a:r>
            <a:r>
              <a:rPr lang="en-US" b="1" dirty="0">
                <a:solidFill>
                  <a:schemeClr val="tx1"/>
                </a:solidFill>
              </a:rPr>
              <a:t>() </a:t>
            </a:r>
            <a:r>
              <a:rPr lang="en-US" dirty="0">
                <a:solidFill>
                  <a:schemeClr val="tx1"/>
                </a:solidFill>
              </a:rPr>
              <a:t>— will be triggered when the scroll state will be changed.</a:t>
            </a:r>
          </a:p>
        </p:txBody>
      </p:sp>
    </p:spTree>
    <p:extLst>
      <p:ext uri="{BB962C8B-B14F-4D97-AF65-F5344CB8AC3E}">
        <p14:creationId xmlns:p14="http://schemas.microsoft.com/office/powerpoint/2010/main" val="135785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 Kaynaklar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https://www.canva.com/colors/color-palette-generator/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Resimler: 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</a:t>
            </a:r>
            <a:r>
              <a:rPr lang="tr-TR" dirty="0">
                <a:solidFill>
                  <a:schemeClr val="tx1"/>
                </a:solidFill>
                <a:hlinkClick r:id="rId3"/>
              </a:rPr>
              <a:t>http://www.simfileshare.net/download/2510456/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6466-40B3-46A2-AF2F-E2B33A3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Layout &amp; View </a:t>
            </a:r>
            <a:r>
              <a:rPr lang="tr-TR" dirty="0"/>
              <a:t>İ</a:t>
            </a:r>
            <a:r>
              <a:rPr lang="en-US" dirty="0" err="1"/>
              <a:t>lişkisi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56D994-4F48-42D6-ACAE-F9CAD359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213" y="2928113"/>
            <a:ext cx="5310415" cy="297437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FFB2E-29F4-46BD-8689-8F0D83DA3D00}"/>
              </a:ext>
            </a:extLst>
          </p:cNvPr>
          <p:cNvSpPr txBox="1">
            <a:spLocks/>
          </p:cNvSpPr>
          <p:nvPr/>
        </p:nvSpPr>
        <p:spPr>
          <a:xfrm>
            <a:off x="594157" y="3167986"/>
            <a:ext cx="5656056" cy="398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Activity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arka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planda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çalışan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kotlin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kodlarıdır</a:t>
            </a:r>
            <a:r>
              <a:rPr lang="en-US" sz="1600" dirty="0">
                <a:solidFill>
                  <a:schemeClr val="tx1"/>
                </a:solidFill>
              </a:rPr>
              <a:t>. Her </a:t>
            </a:r>
            <a:r>
              <a:rPr lang="en-US" sz="1600" dirty="0" err="1">
                <a:solidFill>
                  <a:schemeClr val="tx1"/>
                </a:solidFill>
              </a:rPr>
              <a:t>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activity’nin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layout’u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olmak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zorundadır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Layout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View’leri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tutmaktadır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Activity’nin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sayfa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tasarımını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oluşturur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View</a:t>
            </a:r>
            <a:r>
              <a:rPr lang="en-US" sz="1600" dirty="0">
                <a:solidFill>
                  <a:schemeClr val="tx1"/>
                </a:solidFill>
              </a:rPr>
              <a:t>, Android </a:t>
            </a:r>
            <a:r>
              <a:rPr lang="en-US" sz="1600" dirty="0" err="1">
                <a:solidFill>
                  <a:schemeClr val="tx1"/>
                </a:solidFill>
              </a:rPr>
              <a:t>işletim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sistemindeki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görsel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nesnelerdir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42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C10-B5FF-4D46-89D8-DA70F6FD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Android Yaşam Döngüsü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BE29-E6DB-428C-8419-B0CAA34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51" y="2807704"/>
            <a:ext cx="11181697" cy="3076628"/>
          </a:xfrm>
        </p:spPr>
        <p:txBody>
          <a:bodyPr>
            <a:noAutofit/>
          </a:bodyPr>
          <a:lstStyle/>
          <a:p>
            <a:r>
              <a:rPr lang="nn-NO" sz="1600" b="1" dirty="0">
                <a:solidFill>
                  <a:schemeClr val="tx1"/>
                </a:solidFill>
              </a:rPr>
              <a:t>onCreate(): </a:t>
            </a:r>
            <a:r>
              <a:rPr lang="nn-NO" sz="1600" dirty="0">
                <a:solidFill>
                  <a:schemeClr val="tx1"/>
                </a:solidFill>
              </a:rPr>
              <a:t>Bu metod ile birlikte aktivite yaratılır.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onStart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Bu </a:t>
            </a:r>
            <a:r>
              <a:rPr lang="en-US" sz="1600" dirty="0" err="1">
                <a:solidFill>
                  <a:schemeClr val="tx1"/>
                </a:solidFill>
              </a:rPr>
              <a:t>metod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aktivite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artık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kullanıcı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tarafında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görünür</a:t>
            </a:r>
            <a:r>
              <a:rPr lang="en-US" sz="1600" dirty="0">
                <a:solidFill>
                  <a:schemeClr val="tx1"/>
                </a:solidFill>
              </a:rPr>
              <a:t> (visible)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durumdadır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onResume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Bu </a:t>
            </a:r>
            <a:r>
              <a:rPr lang="en-US" sz="1600" dirty="0" err="1">
                <a:solidFill>
                  <a:schemeClr val="tx1"/>
                </a:solidFill>
              </a:rPr>
              <a:t>metod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birlikte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kullanıcı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artık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uygulama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karşılıklı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iletişim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halindedir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onPause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 err="1">
                <a:solidFill>
                  <a:schemeClr val="tx1"/>
                </a:solidFill>
              </a:rPr>
              <a:t>Bununla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beraber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artık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kullanıcıdan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herhangi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girdi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alamaz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hiçbir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çalıştırılamaz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onStop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 err="1">
                <a:solidFill>
                  <a:schemeClr val="tx1"/>
                </a:solidFill>
              </a:rPr>
              <a:t>Artık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aktivite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görünür</a:t>
            </a:r>
            <a:r>
              <a:rPr lang="en-US" sz="1600" dirty="0">
                <a:solidFill>
                  <a:schemeClr val="tx1"/>
                </a:solidFill>
              </a:rPr>
              <a:t> (visible) </a:t>
            </a:r>
            <a:r>
              <a:rPr lang="en-US" sz="1600" dirty="0" err="1">
                <a:solidFill>
                  <a:schemeClr val="tx1"/>
                </a:solidFill>
              </a:rPr>
              <a:t>durumda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değildir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onDestroy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 err="1">
                <a:solidFill>
                  <a:schemeClr val="tx1"/>
                </a:solidFill>
              </a:rPr>
              <a:t>Aktivite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tarafından</a:t>
            </a:r>
            <a:r>
              <a:rPr lang="en-US" sz="1600" dirty="0">
                <a:solidFill>
                  <a:schemeClr val="tx1"/>
                </a:solidFill>
              </a:rPr>
              <a:t> yok </a:t>
            </a:r>
            <a:r>
              <a:rPr lang="en-US" sz="1600" dirty="0" err="1">
                <a:solidFill>
                  <a:schemeClr val="tx1"/>
                </a:solidFill>
              </a:rPr>
              <a:t>edilmeden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önce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çağırılır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onRestart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 err="1">
                <a:solidFill>
                  <a:schemeClr val="tx1"/>
                </a:solidFill>
              </a:rPr>
              <a:t>Aktivite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durdurulduktan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sonra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tekrar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başlatılmak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için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kullanılır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27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FED85579-BEDD-4E2D-80BB-0A81715E8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18113"/>
              </p:ext>
            </p:extLst>
          </p:nvPr>
        </p:nvGraphicFramePr>
        <p:xfrm>
          <a:off x="718458" y="865757"/>
          <a:ext cx="10776856" cy="78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451540BD-A09D-44F7-B603-7EB97203F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385229" y="2192692"/>
            <a:ext cx="590459" cy="590459"/>
          </a:xfrm>
          <a:prstGeom prst="rect">
            <a:avLst/>
          </a:prstGeom>
        </p:spPr>
      </p:pic>
      <p:pic>
        <p:nvPicPr>
          <p:cNvPr id="5" name="Graphic 4" descr="Stop with solid fill">
            <a:extLst>
              <a:ext uri="{FF2B5EF4-FFF2-40B4-BE49-F238E27FC236}">
                <a16:creationId xmlns:a16="http://schemas.microsoft.com/office/drawing/2014/main" id="{0378F1AF-09F3-4412-BC15-08A9A50EB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5512" y="2192692"/>
            <a:ext cx="590460" cy="590460"/>
          </a:xfrm>
          <a:prstGeom prst="rect">
            <a:avLst/>
          </a:prstGeom>
        </p:spPr>
      </p:pic>
      <p:pic>
        <p:nvPicPr>
          <p:cNvPr id="7" name="Graphic 6" descr="Harvey Balls 100% with solid fill">
            <a:extLst>
              <a:ext uri="{FF2B5EF4-FFF2-40B4-BE49-F238E27FC236}">
                <a16:creationId xmlns:a16="http://schemas.microsoft.com/office/drawing/2014/main" id="{941A80FD-9C50-45FA-A7BC-E71F2A4E97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5232" y="2192692"/>
            <a:ext cx="590460" cy="5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D97-8F26-4B99-B88F-3201B03F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Fragment ve Activity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51657-5617-49C8-B1F8-52965B49643D}"/>
              </a:ext>
            </a:extLst>
          </p:cNvPr>
          <p:cNvSpPr txBox="1">
            <a:spLocks/>
          </p:cNvSpPr>
          <p:nvPr/>
        </p:nvSpPr>
        <p:spPr>
          <a:xfrm>
            <a:off x="493472" y="2463395"/>
            <a:ext cx="4976303" cy="3797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Activity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fragmentlar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uygulamanın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ekranına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baktığımızda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orda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tasarımı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gösteriyor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tasarımı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yönetmemizi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sağlıyor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Fragment </a:t>
            </a:r>
            <a:r>
              <a:rPr lang="tr-TR" sz="1600" dirty="0">
                <a:solidFill>
                  <a:schemeClr val="tx1"/>
                </a:solidFill>
              </a:rPr>
              <a:t>a</a:t>
            </a:r>
            <a:r>
              <a:rPr lang="en-US" sz="1600" dirty="0" err="1">
                <a:solidFill>
                  <a:schemeClr val="tx1"/>
                </a:solidFill>
              </a:rPr>
              <a:t>ynı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sayfa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içerisinde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birden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fazla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sayfa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gösterme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ihtiyacından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doğdu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Temelde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</a:t>
            </a:r>
            <a:r>
              <a:rPr lang="en-US" sz="1600" dirty="0">
                <a:solidFill>
                  <a:schemeClr val="tx1"/>
                </a:solidFill>
              </a:rPr>
              <a:t> activity var </a:t>
            </a:r>
            <a:r>
              <a:rPr lang="en-US" sz="1600" dirty="0" err="1">
                <a:solidFill>
                  <a:schemeClr val="tx1"/>
                </a:solidFill>
              </a:rPr>
              <a:t>onun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üzerine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fragmentlar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geliyor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</a:rPr>
              <a:t>Fragmentlar</a:t>
            </a:r>
            <a:r>
              <a:rPr lang="en-US" sz="1600" dirty="0">
                <a:solidFill>
                  <a:schemeClr val="tx1"/>
                </a:solidFill>
              </a:rPr>
              <a:t> activity </a:t>
            </a:r>
            <a:r>
              <a:rPr lang="en-US" sz="1600" dirty="0" err="1">
                <a:solidFill>
                  <a:schemeClr val="tx1"/>
                </a:solidFill>
              </a:rPr>
              <a:t>özelliklerine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sahip</a:t>
            </a:r>
            <a:r>
              <a:rPr lang="en-US" sz="1600" dirty="0">
                <a:solidFill>
                  <a:schemeClr val="tx1"/>
                </a:solidFill>
              </a:rPr>
              <a:t> ama </a:t>
            </a:r>
            <a:r>
              <a:rPr lang="en-US" sz="1600" dirty="0" err="1">
                <a:solidFill>
                  <a:schemeClr val="tx1"/>
                </a:solidFill>
              </a:rPr>
              <a:t>özellikleri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biraz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daha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kısıtlanmış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tr-TR" sz="1600" dirty="0">
                <a:solidFill>
                  <a:schemeClr val="tx1"/>
                </a:solidFill>
              </a:rPr>
              <a:t>Bir activity üzerinde birden çok fragment olabilir ve bir fragment birden çok activity’de kullanılabilir.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5ECB595D-8958-481D-A2DF-05064EE70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70689"/>
              </p:ext>
            </p:extLst>
          </p:nvPr>
        </p:nvGraphicFramePr>
        <p:xfrm>
          <a:off x="5627717" y="2704290"/>
          <a:ext cx="5773100" cy="331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39">
                  <a:extLst>
                    <a:ext uri="{9D8B030D-6E8A-4147-A177-3AD203B41FA5}">
                      <a16:colId xmlns:a16="http://schemas.microsoft.com/office/drawing/2014/main" val="1811977598"/>
                    </a:ext>
                  </a:extLst>
                </a:gridCol>
                <a:gridCol w="4158161">
                  <a:extLst>
                    <a:ext uri="{9D8B030D-6E8A-4147-A177-3AD203B41FA5}">
                      <a16:colId xmlns:a16="http://schemas.microsoft.com/office/drawing/2014/main" val="665381704"/>
                    </a:ext>
                  </a:extLst>
                </a:gridCol>
              </a:tblGrid>
              <a:tr h="1017432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Benzerlikleri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Sınıfı ve tasarımı var – tasarım yapısı birebir aynı.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84300"/>
                  </a:ext>
                </a:extLst>
              </a:tr>
              <a:tr h="844604"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Farkları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tr-T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Fragmentlar activity üzerinde çalışır.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22238"/>
                  </a:ext>
                </a:extLst>
              </a:tr>
              <a:tr h="14534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Fragmentla navigation component ile daha kolay sayfa geçişi ve veri aktarımı.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4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D44120-1570-4953-B53C-B835BDAE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230" y="1041196"/>
            <a:ext cx="2780996" cy="4936270"/>
          </a:xfr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972AF05-1A19-414C-974E-02D3813D20F6}"/>
              </a:ext>
            </a:extLst>
          </p:cNvPr>
          <p:cNvSpPr txBox="1">
            <a:spLocks/>
          </p:cNvSpPr>
          <p:nvPr/>
        </p:nvSpPr>
        <p:spPr>
          <a:xfrm>
            <a:off x="6865081" y="2603500"/>
            <a:ext cx="305128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0712882-96DF-4322-A6D4-6D873D8D7748}"/>
              </a:ext>
            </a:extLst>
          </p:cNvPr>
          <p:cNvSpPr txBox="1">
            <a:spLocks/>
          </p:cNvSpPr>
          <p:nvPr/>
        </p:nvSpPr>
        <p:spPr>
          <a:xfrm>
            <a:off x="4230869" y="2603500"/>
            <a:ext cx="305128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014DBB-CC7E-419A-B55B-B66B2DDF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623" y="1064046"/>
            <a:ext cx="2768122" cy="4913419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1C303D-E12C-4363-8F13-BBD84945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049" y="1041197"/>
            <a:ext cx="2768122" cy="49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AC00E-28C1-4264-86E8-67F4B74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719498"/>
            <a:ext cx="9230185" cy="669038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Dependencies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5FAB108-0552-47B9-BB42-9EB1E78C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1329"/>
              </p:ext>
            </p:extLst>
          </p:nvPr>
        </p:nvGraphicFramePr>
        <p:xfrm>
          <a:off x="840904" y="2732981"/>
          <a:ext cx="9804708" cy="305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9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7089612">
                  <a:extLst>
                    <a:ext uri="{9D8B030D-6E8A-4147-A177-3AD203B41FA5}">
                      <a16:colId xmlns:a16="http://schemas.microsoft.com/office/drawing/2014/main" val="422917424"/>
                    </a:ext>
                  </a:extLst>
                </a:gridCol>
              </a:tblGrid>
              <a:tr h="2111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Neden kullanıyoruz?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1193588">
                <a:tc>
                  <a:txBody>
                    <a:bodyPr/>
                    <a:lstStyle/>
                    <a:p>
                      <a:r>
                        <a:rPr lang="tr-TR" b="1" dirty="0"/>
                        <a:t>Navigation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Navigation’ı kullanıp daha rahat sayfa geçişi ve veri aktarımı sağlamak için kullanıyoruz.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70704"/>
                  </a:ext>
                </a:extLst>
              </a:tr>
              <a:tr h="1193588">
                <a:tc>
                  <a:txBody>
                    <a:bodyPr/>
                    <a:lstStyle/>
                    <a:p>
                      <a:r>
                        <a:rPr lang="tr-TR" b="1" dirty="0"/>
                        <a:t>SafeArgs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Navigation component ile fragmentlar arası veri aktarımı yaparken:</a:t>
                      </a:r>
                    </a:p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Directions -&gt; veri gönderimi için,</a:t>
                      </a:r>
                      <a:br>
                        <a:rPr lang="tr-TR" dirty="0">
                          <a:solidFill>
                            <a:schemeClr val="bg1"/>
                          </a:solidFill>
                        </a:rPr>
                      </a:b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Args -&gt; veri alımı için,</a:t>
                      </a:r>
                    </a:p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sınıflarını otomatik olarak oluşturuyor.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9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571597-8937-4433-8BC0-B29F9850B134}"/>
              </a:ext>
            </a:extLst>
          </p:cNvPr>
          <p:cNvSpPr txBox="1"/>
          <p:nvPr/>
        </p:nvSpPr>
        <p:spPr>
          <a:xfrm>
            <a:off x="840904" y="1906392"/>
            <a:ext cx="956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https://developer.android.com/jetpack/androidx/releases/navigation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6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AC00E-28C1-4264-86E8-67F4B74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719498"/>
            <a:ext cx="9230185" cy="66903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Gradle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47C1121-60FC-4908-80B1-5A838068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3632"/>
              </p:ext>
            </p:extLst>
          </p:nvPr>
        </p:nvGraphicFramePr>
        <p:xfrm>
          <a:off x="846667" y="3895052"/>
          <a:ext cx="9692240" cy="209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8439174">
                  <a:extLst>
                    <a:ext uri="{9D8B030D-6E8A-4147-A177-3AD203B41FA5}">
                      <a16:colId xmlns:a16="http://schemas.microsoft.com/office/drawing/2014/main" val="1283391245"/>
                    </a:ext>
                  </a:extLst>
                </a:gridCol>
              </a:tblGrid>
              <a:tr h="32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SafeArgs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851701">
                <a:tc>
                  <a:txBody>
                    <a:bodyPr/>
                    <a:lstStyle/>
                    <a:p>
                      <a:r>
                        <a:rPr lang="tr-TR" b="1" dirty="0"/>
                        <a:t>Project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Dependencies’in altına:</a:t>
                      </a:r>
                    </a:p>
                    <a:p>
                      <a:r>
                        <a:rPr lang="en-US" sz="1800" i="1" dirty="0" err="1">
                          <a:solidFill>
                            <a:schemeClr val="bg1"/>
                          </a:solidFill>
                        </a:rPr>
                        <a:t>classpath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 "androidx.navigation:navigation-safe-args-gradle-plugin:2.3.3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9419"/>
                  </a:ext>
                </a:extLst>
              </a:tr>
              <a:tr h="851701">
                <a:tc>
                  <a:txBody>
                    <a:bodyPr/>
                    <a:lstStyle/>
                    <a:p>
                      <a:r>
                        <a:rPr lang="tr-TR" b="1" dirty="0"/>
                        <a:t>Module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Dependencies’in hemen üzerine:</a:t>
                      </a: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apply plugin: "</a:t>
                      </a:r>
                      <a:r>
                        <a:rPr lang="en-US" sz="1800" i="1" dirty="0" err="1">
                          <a:solidFill>
                            <a:schemeClr val="bg1"/>
                          </a:solidFill>
                        </a:rPr>
                        <a:t>androidx.navigation.safeargs.kotlin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"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26612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EFA006C-1262-4F81-9EE8-80ABEFA40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40123"/>
              </p:ext>
            </p:extLst>
          </p:nvPr>
        </p:nvGraphicFramePr>
        <p:xfrm>
          <a:off x="897138" y="1798371"/>
          <a:ext cx="9692240" cy="168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6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8489974">
                  <a:extLst>
                    <a:ext uri="{9D8B030D-6E8A-4147-A177-3AD203B41FA5}">
                      <a16:colId xmlns:a16="http://schemas.microsoft.com/office/drawing/2014/main" val="465640461"/>
                    </a:ext>
                  </a:extLst>
                </a:gridCol>
              </a:tblGrid>
              <a:tr h="3409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1290605">
                <a:tc>
                  <a:txBody>
                    <a:bodyPr/>
                    <a:lstStyle/>
                    <a:p>
                      <a:r>
                        <a:rPr lang="tr-TR" b="1" dirty="0"/>
                        <a:t>Module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i="0" dirty="0">
                          <a:solidFill>
                            <a:schemeClr val="bg1"/>
                          </a:solidFill>
                        </a:rPr>
                        <a:t>Dependencies’in altına:</a:t>
                      </a: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implementation "androidx.navigation:navigation-fragment-ktx:2.3.3</a:t>
                      </a:r>
                      <a:endParaRPr lang="tr-TR" sz="180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implementation "androidx.navigation:navigation-ui-ktx:2.3.3"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24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39E6-5A57-458A-A674-3AA2275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ViewPager Nedir?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1D8A-D766-457A-AE19-10BCFF3B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58" y="2603500"/>
            <a:ext cx="6393002" cy="34163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ViewPager activity’i değiştirmeden sayfa değiştirmeyi sağlayan bir android widget.</a:t>
            </a:r>
          </a:p>
          <a:p>
            <a:r>
              <a:rPr lang="tr-TR" dirty="0">
                <a:solidFill>
                  <a:schemeClr val="tx1"/>
                </a:solidFill>
              </a:rPr>
              <a:t>Ekranı sağa ve sola çekerek sayfalar arası geçiş yapmamızı sağlıyor. Ayrıca ViewPager2 sayesinde aşağı ve yukarı hale de getirebiliyoruz.</a:t>
            </a:r>
          </a:p>
          <a:p>
            <a:r>
              <a:rPr lang="tr-TR" dirty="0">
                <a:solidFill>
                  <a:schemeClr val="tx1"/>
                </a:solidFill>
              </a:rPr>
              <a:t>Dependency: </a:t>
            </a:r>
            <a:r>
              <a:rPr lang="tr-TR" sz="1600" i="1" dirty="0">
                <a:solidFill>
                  <a:schemeClr val="tx1"/>
                </a:solidFill>
              </a:rPr>
              <a:t>implementation("androidx.viewpager2:viewpager2:1.0.0")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A151A-44DF-45AF-96A1-49F094C8234C}"/>
              </a:ext>
            </a:extLst>
          </p:cNvPr>
          <p:cNvSpPr txBox="1"/>
          <p:nvPr/>
        </p:nvSpPr>
        <p:spPr>
          <a:xfrm>
            <a:off x="415020" y="5926980"/>
            <a:ext cx="619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2">
                    <a:lumMod val="50000"/>
                  </a:schemeClr>
                </a:solidFill>
              </a:rPr>
              <a:t>Sources:</a:t>
            </a:r>
          </a:p>
          <a:p>
            <a:r>
              <a:rPr lang="tr-TR" sz="14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https://blog.mindorks.com/exploring-android-view-pager2-in-android</a:t>
            </a:r>
            <a:endParaRPr lang="tr-T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https://www.tugbaustundag.com/android-viewpager2-kullanimi/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2DC1CA-8623-4CC2-A471-8484B2ACD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037" y="2421469"/>
            <a:ext cx="2687263" cy="40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{9E0A6DAF-966B-42B5-9DC4-2B54E0D3EFBC}tf02900722</Template>
  <TotalTime>194</TotalTime>
  <Words>747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Android Çalışma Yapısı</vt:lpstr>
      <vt:lpstr>Activity &amp; Layout &amp; View İlişkisi</vt:lpstr>
      <vt:lpstr>Android Yaşam Döngüsü</vt:lpstr>
      <vt:lpstr>PowerPoint Presentation</vt:lpstr>
      <vt:lpstr>Fragment ve Activity</vt:lpstr>
      <vt:lpstr>PowerPoint Presentation</vt:lpstr>
      <vt:lpstr>Dependencies</vt:lpstr>
      <vt:lpstr>Gradle</vt:lpstr>
      <vt:lpstr>ViewPager Nedir?</vt:lpstr>
      <vt:lpstr>ViewPager vs ViewPager2</vt:lpstr>
      <vt:lpstr>ViewPager2 Dependency</vt:lpstr>
      <vt:lpstr>FragmentActivity</vt:lpstr>
      <vt:lpstr>ViewPager2 - Page Change Callback</vt:lpstr>
      <vt:lpstr>Ek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Çalışma Yapısı</dc:title>
  <dc:creator>Simge ŞENGÜN</dc:creator>
  <cp:lastModifiedBy>Simge ŞENGÜN</cp:lastModifiedBy>
  <cp:revision>36</cp:revision>
  <dcterms:created xsi:type="dcterms:W3CDTF">2021-05-25T14:06:31Z</dcterms:created>
  <dcterms:modified xsi:type="dcterms:W3CDTF">2021-05-26T16:40:02Z</dcterms:modified>
</cp:coreProperties>
</file>