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53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#about" TargetMode="External"/><Relationship Id="rId2" Type="http://schemas.openxmlformats.org/officeDocument/2006/relationships/hyperlink" Target="http://localhost:3000/abou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-870847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React Routing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L </a:t>
            </a:r>
            <a:r>
              <a:rPr lang="en-US" dirty="0" err="1" smtClean="0">
                <a:solidFill>
                  <a:schemeClr val="tx1"/>
                </a:solidFill>
              </a:rPr>
              <a:t>Simhachalam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r>
              <a:rPr lang="en-US" b="1" dirty="0"/>
              <a:t>URL </a:t>
            </a:r>
            <a:r>
              <a:rPr lang="en-US" b="1" dirty="0" err="1"/>
              <a:t>Params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Path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Params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&lt;Route path=“Dashboard/:name”/&gt;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&lt;Link to=‘/dashboard/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simha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’&gt;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Params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&lt;Route path=“Dashboard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/”/&gt;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&lt;Link to=‘/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dashboard?name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simha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’&gt;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Routing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allows one to exchange specific fragments of the view based on the current route. 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265" y="3000044"/>
            <a:ext cx="6563641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4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 Found Routes</a:t>
            </a:r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When no other route matches the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URL,You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can render a “not found route using path =“*”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&lt;Route path=“ * “ element={&lt;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NotFound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/&gt;} /&gt;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46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routing</a:t>
            </a: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React Router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Navigation</a:t>
            </a: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Params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Nested Routing</a:t>
            </a: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 Found Routes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60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routing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Routing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means  simply navigating from one URL to another URL without refreshing the application every time.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Routing is a process in which a user is directed to different pages based on their action or request.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83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React Router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provides the core routing components and functions for the React Router applications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Primary Components: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three primary categories of components in React Router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Routers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like &lt;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BrowserRouter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 and &lt;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HashRouter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&gt;.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Route matchers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like &lt;Routes&gt; and &lt;Route&gt;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Navigation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like &lt;Link&gt; and &lt;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NavLink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81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react-router-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It is used for web applications design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react-router-native: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It is used for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applications design.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$ 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 install 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react-router-dom@6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or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$ 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 install 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react-router-dom@latest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48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{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BrowserRouter,Routes,Route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  from “react-router-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BrowserRouter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&lt;Routes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&lt;Route path="/"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={&lt;Component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/&gt;}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&lt;/Routes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BrowserRouter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3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53143"/>
            <a:ext cx="10058400" cy="529960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Browser Router :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When we have big production-ready applications which serve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backend,it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is recommended to &lt;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Browserouter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http://localhost:3000/about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Hash Router: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When we have small client side applications which doesn’t need backend we can use &lt;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HashRouter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&gt;.When we use hashes in the URL bar browser doesn’t make server request.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http://localhost:3000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/#/about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0129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39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Route: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 is used to define and render component based on the specified path. It will accept components and render to define what should be rendered.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&lt;Route path="/"   element={&lt;Component /&gt;} /&gt;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25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Adding Navigation using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Link,NavLink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Link: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Uses to prop to navigate to specified path.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NavLink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 will do the same like link but also having extra feature like active link or not.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44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378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Garamond</vt:lpstr>
      <vt:lpstr>SavonVTI</vt:lpstr>
      <vt:lpstr>React Routing</vt:lpstr>
      <vt:lpstr>Topics</vt:lpstr>
      <vt:lpstr>What is routing </vt:lpstr>
      <vt:lpstr>React Router </vt:lpstr>
      <vt:lpstr>Installation</vt:lpstr>
      <vt:lpstr>Configuration</vt:lpstr>
      <vt:lpstr>PowerPoint Presentation</vt:lpstr>
      <vt:lpstr>PowerPoint Presentation</vt:lpstr>
      <vt:lpstr>Navigation</vt:lpstr>
      <vt:lpstr> URL Params</vt:lpstr>
      <vt:lpstr>Nested Routing</vt:lpstr>
      <vt:lpstr>Not Found Routes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2022-03-08T13:45:32Z</dcterms:created>
  <dcterms:modified xsi:type="dcterms:W3CDTF">2022-03-14T10:46:55Z</dcterms:modified>
</cp:coreProperties>
</file>