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4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6E94-DFD0-40DC-871E-26AFD39B3FF3}" type="datetimeFigureOut">
              <a:rPr lang="en-US" smtClean="0"/>
              <a:t>09/22/2021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r>
              <a:rPr lang="en-US" b="1" dirty="0" smtClean="0"/>
              <a:t>Intermediate Level</a:t>
            </a:r>
          </a:p>
          <a:p>
            <a:endParaRPr lang="en-US" b="1" dirty="0" smtClean="0"/>
          </a:p>
          <a:p>
            <a:r>
              <a:rPr lang="en-US" b="1" dirty="0" smtClean="0"/>
              <a:t>						Abhijit Simha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9125" y="1918952"/>
            <a:ext cx="4082603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Routing </a:t>
            </a:r>
            <a:r>
              <a:rPr lang="en-US" sz="2800" dirty="0" smtClean="0">
                <a:solidFill>
                  <a:prstClr val="black"/>
                </a:solidFill>
              </a:rPr>
              <a:t>Modules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Shared </a:t>
            </a:r>
            <a:r>
              <a:rPr lang="en-US" sz="2800" dirty="0" smtClean="0">
                <a:solidFill>
                  <a:prstClr val="black"/>
                </a:solidFill>
              </a:rPr>
              <a:t>Modules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Service Module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552" y="1918952"/>
            <a:ext cx="3554569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Root Module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Core Module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Feature Modules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1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Version: </a:t>
            </a:r>
          </a:p>
          <a:p>
            <a:pPr marL="457200" lvl="1" indent="0">
              <a:buNone/>
            </a:pPr>
            <a:r>
              <a:rPr lang="en-US" b="1" dirty="0" smtClean="0"/>
              <a:t>node --version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OPTUM’s </a:t>
            </a:r>
            <a:r>
              <a:rPr lang="en-US" dirty="0" err="1" smtClean="0"/>
              <a:t>npm</a:t>
            </a:r>
            <a:r>
              <a:rPr lang="en-US" dirty="0" smtClean="0"/>
              <a:t> registry:</a:t>
            </a:r>
            <a:br>
              <a:rPr lang="en-US" dirty="0" smtClean="0"/>
            </a:br>
            <a:r>
              <a:rPr lang="en-US" sz="2400" b="1" dirty="0" err="1" smtClean="0"/>
              <a:t>npm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config</a:t>
            </a:r>
            <a:r>
              <a:rPr lang="en-US" sz="2400" b="1" dirty="0" smtClean="0"/>
              <a:t> set registry https://repo1.uhc.com/artifactory/api/npm/npm-virtual/ --global</a:t>
            </a:r>
          </a:p>
          <a:p>
            <a:endParaRPr lang="en-US" sz="2400" dirty="0" smtClean="0"/>
          </a:p>
          <a:p>
            <a:r>
              <a:rPr lang="en-US" dirty="0" smtClean="0"/>
              <a:t>Angular setup:</a:t>
            </a:r>
          </a:p>
          <a:p>
            <a:pPr marL="457200" lvl="1" indent="0">
              <a:buNone/>
            </a:pPr>
            <a:r>
              <a:rPr lang="en-US" b="1" dirty="0" err="1" smtClean="0"/>
              <a:t>npm</a:t>
            </a:r>
            <a:r>
              <a:rPr lang="en-US" b="1" dirty="0" smtClean="0"/>
              <a:t> install -g @angular/cli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373487"/>
            <a:ext cx="10529552" cy="1452138"/>
          </a:xfrm>
        </p:spPr>
        <p:txBody>
          <a:bodyPr/>
          <a:lstStyle/>
          <a:p>
            <a:r>
              <a:rPr lang="en-US" dirty="0" smtClean="0"/>
              <a:t>Create a workspace and initial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Cmd</a:t>
            </a:r>
            <a:r>
              <a:rPr lang="en-US" dirty="0" smtClean="0"/>
              <a:t>: ng new my-app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No for strict type </a:t>
            </a:r>
            <a:r>
              <a:rPr lang="en-US" dirty="0" smtClean="0"/>
              <a:t>checking.</a:t>
            </a:r>
          </a:p>
          <a:p>
            <a:r>
              <a:rPr lang="en-US" dirty="0" smtClean="0"/>
              <a:t>Select Yes(Y) </a:t>
            </a:r>
            <a:r>
              <a:rPr lang="en-US" dirty="0"/>
              <a:t>for </a:t>
            </a:r>
            <a:r>
              <a:rPr lang="en-US" dirty="0" smtClean="0"/>
              <a:t>Routing.</a:t>
            </a:r>
          </a:p>
          <a:p>
            <a:r>
              <a:rPr lang="en-US" dirty="0" smtClean="0"/>
              <a:t>Select </a:t>
            </a:r>
            <a:r>
              <a:rPr lang="en-US" dirty="0"/>
              <a:t>SCSS for </a:t>
            </a:r>
            <a:r>
              <a:rPr lang="en-US" dirty="0" smtClean="0"/>
              <a:t>Styling.</a:t>
            </a:r>
            <a:endParaRPr lang="en-US" dirty="0"/>
          </a:p>
          <a:p>
            <a:r>
              <a:rPr lang="en-US" dirty="0"/>
              <a:t>Download VS </a:t>
            </a:r>
            <a:r>
              <a:rPr lang="en-US" dirty="0" smtClean="0"/>
              <a:t>code Editor.</a:t>
            </a:r>
            <a:br>
              <a:rPr lang="en-US" dirty="0" smtClean="0"/>
            </a:br>
            <a:r>
              <a:rPr lang="en-US" dirty="0" smtClean="0"/>
              <a:t>Link</a:t>
            </a:r>
            <a:r>
              <a:rPr lang="en-US" dirty="0"/>
              <a:t>: https://code.visualstudio.com/download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1" y="1277691"/>
            <a:ext cx="11458575" cy="5410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816697" y="3026535"/>
            <a:ext cx="24985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36017" y="3631842"/>
            <a:ext cx="24985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8034" y="412124"/>
            <a:ext cx="11114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Angular Basics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18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Basics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that are contained within one web page are called single-page applications (SPA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All the views are displayed in one page i.e., “index.html”.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556368"/>
            <a:ext cx="6019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3" y="1690688"/>
            <a:ext cx="9156878" cy="452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32528"/>
            <a:ext cx="9736428" cy="5087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293" y="6220496"/>
            <a:ext cx="17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Root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1287" y="5582786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2907" y="1970468"/>
            <a:ext cx="3696237" cy="398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7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863" y="2125014"/>
            <a:ext cx="7368928" cy="34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Module Level (Application Level).</a:t>
            </a:r>
          </a:p>
          <a:p>
            <a:r>
              <a:rPr lang="en-US" dirty="0" smtClean="0"/>
              <a:t>Module Level.</a:t>
            </a:r>
          </a:p>
          <a:p>
            <a:r>
              <a:rPr lang="en-US" dirty="0" smtClean="0"/>
              <a:t>Componen</a:t>
            </a:r>
            <a:r>
              <a:rPr lang="en-US" dirty="0" smtClean="0"/>
              <a:t>t Level.</a:t>
            </a:r>
          </a:p>
          <a:p>
            <a:r>
              <a:rPr lang="en-US" dirty="0"/>
              <a:t>Root Module (Application Level</a:t>
            </a:r>
            <a:r>
              <a:rPr lang="en-US" dirty="0" smtClean="0"/>
              <a:t>)</a:t>
            </a:r>
            <a:r>
              <a:rPr lang="en-US" dirty="0" smtClean="0"/>
              <a:t> &amp; Lazy Loaded Module </a:t>
            </a:r>
            <a:r>
              <a:rPr lang="en-US" dirty="0"/>
              <a:t>Level (Lazy Loaded </a:t>
            </a:r>
            <a:r>
              <a:rPr lang="en-US" dirty="0" smtClean="0"/>
              <a:t>Module’s unique instance).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27" y="4344194"/>
            <a:ext cx="583882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52" y="5483225"/>
            <a:ext cx="5791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a great way to organize an application and extend it with capabilities from external libraries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The Angular framework </a:t>
            </a:r>
            <a:r>
              <a:rPr lang="en-US" dirty="0" smtClean="0"/>
              <a:t>itself is a </a:t>
            </a:r>
            <a:r>
              <a:rPr lang="en-US" dirty="0"/>
              <a:t>set of JavaScript modules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requently </a:t>
            </a:r>
            <a:r>
              <a:rPr lang="en-US" dirty="0"/>
              <a:t>used Angular modules 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31824" y="4703917"/>
            <a:ext cx="3979571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ReactiveFormsModule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RouterModule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HttpClientModule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2432" y="4703917"/>
            <a:ext cx="3760631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BrowserModule</a:t>
            </a:r>
            <a:r>
              <a:rPr lang="en-US" sz="2400" dirty="0">
                <a:solidFill>
                  <a:prstClr val="black"/>
                </a:solidFill>
              </a:rPr>
              <a:t>	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CommonModule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FormsModule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160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Angular Training</vt:lpstr>
      <vt:lpstr>Setup:</vt:lpstr>
      <vt:lpstr>Create a workspace and initial application </vt:lpstr>
      <vt:lpstr>PowerPoint Presentation</vt:lpstr>
      <vt:lpstr>Angular Basics</vt:lpstr>
      <vt:lpstr>Angular Architecture</vt:lpstr>
      <vt:lpstr>Dependency Injection</vt:lpstr>
      <vt:lpstr>Provider Scope</vt:lpstr>
      <vt:lpstr>Angular Modularity</vt:lpstr>
      <vt:lpstr>Types of Modules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Training</dc:title>
  <dc:creator>Abhijit Simha Rambha</dc:creator>
  <cp:lastModifiedBy>Abhijit Simha Rambha</cp:lastModifiedBy>
  <cp:revision>16</cp:revision>
  <dcterms:created xsi:type="dcterms:W3CDTF">2021-09-21T22:30:18Z</dcterms:created>
  <dcterms:modified xsi:type="dcterms:W3CDTF">2021-09-23T02:24:05Z</dcterms:modified>
</cp:coreProperties>
</file>