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10/21/2022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GIT  PROJECT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 our feature branch with main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Check the changes in your feature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Go to the pull request tab and click on create Pull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pull request</a:t>
            </a:r>
          </a:p>
          <a:p>
            <a:r>
              <a:rPr lang="en-US" dirty="0" smtClean="0"/>
              <a:t>Click on review changes and then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Go to your code in main branch and see the changes are now visible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local </a:t>
            </a:r>
            <a:r>
              <a:rPr lang="en-US" dirty="0" smtClean="0"/>
              <a:t>machine</a:t>
            </a:r>
          </a:p>
          <a:p>
            <a:r>
              <a:rPr lang="en-IN" dirty="0" smtClean="0"/>
              <a:t>Go to into remote repo in  local machine</a:t>
            </a:r>
          </a:p>
          <a:p>
            <a:r>
              <a:rPr lang="en-US" dirty="0" smtClean="0"/>
              <a:t>Checkout to the main branch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Now run the command "</a:t>
            </a:r>
            <a:r>
              <a:rPr lang="en-US" dirty="0" err="1" smtClean="0"/>
              <a:t>git</a:t>
            </a:r>
            <a:r>
              <a:rPr lang="en-US" dirty="0" smtClean="0"/>
              <a:t> pull" to pull all the new changes such as branches from </a:t>
            </a:r>
            <a:r>
              <a:rPr lang="en-US" dirty="0" smtClean="0"/>
              <a:t>the remote location</a:t>
            </a:r>
          </a:p>
          <a:p>
            <a:r>
              <a:rPr lang="en-US" dirty="0" smtClean="0"/>
              <a:t>the new changes are only available in your main branch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in into AWS Console</a:t>
            </a:r>
          </a:p>
          <a:p>
            <a:r>
              <a:rPr lang="en-IN" dirty="0" smtClean="0"/>
              <a:t>Create an instance with required requirements</a:t>
            </a:r>
          </a:p>
          <a:p>
            <a:pPr>
              <a:buNone/>
            </a:pPr>
            <a:r>
              <a:rPr lang="en-IN" dirty="0" smtClean="0"/>
              <a:t>(</a:t>
            </a:r>
            <a:r>
              <a:rPr lang="en-IN" dirty="0" err="1" smtClean="0"/>
              <a:t>AMI,Instance</a:t>
            </a:r>
            <a:r>
              <a:rPr lang="en-IN" dirty="0" smtClean="0"/>
              <a:t> </a:t>
            </a:r>
            <a:r>
              <a:rPr lang="en-IN" dirty="0" err="1" smtClean="0"/>
              <a:t>type,keypair,security</a:t>
            </a:r>
            <a:r>
              <a:rPr lang="en-IN" dirty="0" smtClean="0"/>
              <a:t> </a:t>
            </a:r>
            <a:r>
              <a:rPr lang="en-IN" dirty="0" err="1" smtClean="0"/>
              <a:t>group,add</a:t>
            </a:r>
            <a:r>
              <a:rPr lang="en-IN" dirty="0" smtClean="0"/>
              <a:t> storage)</a:t>
            </a:r>
          </a:p>
          <a:p>
            <a:r>
              <a:rPr lang="en-IN" dirty="0" smtClean="0"/>
              <a:t>Connect instance into </a:t>
            </a:r>
            <a:r>
              <a:rPr lang="en-IN" dirty="0" err="1" smtClean="0"/>
              <a:t>PuTTy</a:t>
            </a:r>
            <a:r>
              <a:rPr lang="en-IN" dirty="0" smtClean="0"/>
              <a:t>/Git Bash</a:t>
            </a:r>
          </a:p>
          <a:p>
            <a:pPr>
              <a:buNone/>
            </a:pPr>
            <a:r>
              <a:rPr lang="en-IN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repo in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a folder</a:t>
            </a:r>
          </a:p>
          <a:p>
            <a:r>
              <a:rPr lang="en-US" dirty="0" smtClean="0"/>
              <a:t>initialize this folder using </a:t>
            </a:r>
            <a:r>
              <a:rPr lang="en-US" dirty="0" err="1" smtClean="0"/>
              <a:t>git</a:t>
            </a:r>
            <a:r>
              <a:rPr lang="en-US" dirty="0" smtClean="0"/>
              <a:t> init </a:t>
            </a:r>
            <a:r>
              <a:rPr lang="en-US" dirty="0" smtClean="0"/>
              <a:t>command</a:t>
            </a:r>
          </a:p>
          <a:p>
            <a:pPr>
              <a:buNone/>
            </a:pPr>
            <a:r>
              <a:rPr lang="en-IN" dirty="0" smtClean="0"/>
              <a:t>        git init  &lt;folder name&gt;</a:t>
            </a:r>
          </a:p>
          <a:p>
            <a:r>
              <a:rPr lang="en-US" dirty="0" smtClean="0"/>
              <a:t>created some empty files </a:t>
            </a:r>
            <a:r>
              <a:rPr lang="en-US" dirty="0" smtClean="0"/>
              <a:t>using “touch” </a:t>
            </a:r>
            <a:r>
              <a:rPr lang="en-US" dirty="0" smtClean="0"/>
              <a:t>command</a:t>
            </a:r>
          </a:p>
          <a:p>
            <a:pPr>
              <a:buNone/>
            </a:pPr>
            <a:r>
              <a:rPr lang="en-IN" dirty="0" smtClean="0"/>
              <a:t>      touch &lt;file name</a:t>
            </a:r>
            <a:r>
              <a:rPr lang="en-US" dirty="0" smtClean="0"/>
              <a:t>&gt;</a:t>
            </a:r>
          </a:p>
          <a:p>
            <a:r>
              <a:rPr lang="en-IN" dirty="0" smtClean="0"/>
              <a:t>Run git add &lt;file name&gt;</a:t>
            </a:r>
          </a:p>
          <a:p>
            <a:r>
              <a:rPr lang="en-IN" dirty="0" smtClean="0"/>
              <a:t>Run git commit –m “files” &lt;file name&gt;</a:t>
            </a:r>
          </a:p>
          <a:p>
            <a:r>
              <a:rPr lang="en-IN" dirty="0" smtClean="0"/>
              <a:t>Run git status </a:t>
            </a:r>
          </a:p>
          <a:p>
            <a:pPr>
              <a:buNone/>
            </a:pPr>
            <a:r>
              <a:rPr lang="en-IN" dirty="0" smtClean="0"/>
              <a:t>        (it is show the working tree clean)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repo in remote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in into GIT-HUB</a:t>
            </a:r>
          </a:p>
          <a:p>
            <a:r>
              <a:rPr lang="en-IN" dirty="0" smtClean="0"/>
              <a:t>Create a new repository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add </a:t>
            </a:r>
            <a:r>
              <a:rPr lang="en-US" dirty="0" smtClean="0"/>
              <a:t>README.md </a:t>
            </a:r>
            <a:r>
              <a:rPr lang="en-US" dirty="0" smtClean="0"/>
              <a:t>file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the remote repo to your local </a:t>
            </a:r>
            <a:r>
              <a:rPr lang="en-US" dirty="0" smtClean="0"/>
              <a:t>machine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using git clone &lt;</a:t>
            </a:r>
            <a:r>
              <a:rPr lang="en-US" dirty="0" smtClean="0"/>
              <a:t>repo </a:t>
            </a:r>
            <a:r>
              <a:rPr lang="en-US" dirty="0" smtClean="0"/>
              <a:t>URL</a:t>
            </a:r>
            <a:r>
              <a:rPr lang="en-IN" dirty="0" smtClean="0"/>
              <a:t>&gt;</a:t>
            </a:r>
            <a:endParaRPr lang="en-US" dirty="0" smtClean="0"/>
          </a:p>
          <a:p>
            <a:r>
              <a:rPr lang="en-US" dirty="0" smtClean="0"/>
              <a:t>Make the </a:t>
            </a:r>
            <a:r>
              <a:rPr lang="en-US" dirty="0" smtClean="0"/>
              <a:t>changes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add file by using touch </a:t>
            </a:r>
            <a:endParaRPr lang="en-US" dirty="0" smtClean="0"/>
          </a:p>
          <a:p>
            <a:r>
              <a:rPr lang="en-US" dirty="0" smtClean="0"/>
              <a:t>Commit the </a:t>
            </a:r>
            <a:r>
              <a:rPr lang="en-US" dirty="0" smtClean="0"/>
              <a:t>changes</a:t>
            </a:r>
          </a:p>
          <a:p>
            <a:pPr>
              <a:buNone/>
            </a:pPr>
            <a:r>
              <a:rPr lang="en-IN" dirty="0" smtClean="0"/>
              <a:t>       commit the file by using git add &lt;file name&gt;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git commit –m “added files” &lt;file name&gt;</a:t>
            </a:r>
            <a:endParaRPr lang="en-US" dirty="0" smtClean="0"/>
          </a:p>
          <a:p>
            <a:r>
              <a:rPr lang="en-IN" dirty="0" smtClean="0"/>
              <a:t>Before push the file generate a token(used as pass word)</a:t>
            </a:r>
            <a:endParaRPr lang="en-US" dirty="0" smtClean="0"/>
          </a:p>
          <a:p>
            <a:r>
              <a:rPr lang="en-US" dirty="0" smtClean="0"/>
              <a:t>Push the changes to </a:t>
            </a:r>
            <a:r>
              <a:rPr lang="en-US" dirty="0" smtClean="0"/>
              <a:t>remote(you will able find changes in </a:t>
            </a:r>
            <a:r>
              <a:rPr lang="en-US" dirty="0" err="1" smtClean="0"/>
              <a:t>github</a:t>
            </a:r>
            <a:r>
              <a:rPr lang="en-US" dirty="0" smtClean="0"/>
              <a:t> repo 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Pushing </a:t>
            </a:r>
            <a:r>
              <a:rPr lang="en-US" dirty="0" smtClean="0"/>
              <a:t>a locally created repo to </a:t>
            </a:r>
            <a:r>
              <a:rPr lang="en-US" dirty="0" err="1" smtClean="0"/>
              <a:t>Git</a:t>
            </a:r>
            <a:r>
              <a:rPr lang="en-US" dirty="0" smtClean="0"/>
              <a:t>-Hub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one repo in our local machine and initialize it </a:t>
            </a:r>
            <a:r>
              <a:rPr lang="en-US" dirty="0" smtClean="0"/>
              <a:t>locally</a:t>
            </a:r>
          </a:p>
          <a:p>
            <a:r>
              <a:rPr lang="en-US" dirty="0" smtClean="0"/>
              <a:t>Create one remote repo with the same name as local repo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Come to your local machine and run the following commands from inside your local </a:t>
            </a:r>
            <a:r>
              <a:rPr lang="en-US" dirty="0" smtClean="0"/>
              <a:t>repo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a. </a:t>
            </a:r>
            <a:r>
              <a:rPr lang="en-US" dirty="0" err="1" smtClean="0"/>
              <a:t>git</a:t>
            </a:r>
            <a:r>
              <a:rPr lang="en-US" dirty="0" smtClean="0"/>
              <a:t> branch -M main (to change the name of branch as master branch is now </a:t>
            </a:r>
            <a:r>
              <a:rPr lang="en-US" dirty="0" smtClean="0"/>
              <a:t>known as </a:t>
            </a:r>
            <a:r>
              <a:rPr lang="en-US" dirty="0" smtClean="0"/>
              <a:t>main branch)</a:t>
            </a:r>
          </a:p>
          <a:p>
            <a:pPr>
              <a:buNone/>
            </a:pPr>
            <a:r>
              <a:rPr lang="en-US" dirty="0" smtClean="0"/>
              <a:t>    b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remote add origin &lt;URL of your remote </a:t>
            </a:r>
            <a:r>
              <a:rPr lang="en-US" dirty="0" smtClean="0"/>
              <a:t>repo&gt;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c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push -u origin main (to push your local branch to remote repo)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branch from your main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repository at the place of main and click on the </a:t>
            </a:r>
            <a:r>
              <a:rPr lang="en-US" dirty="0" smtClean="0"/>
              <a:t>view all the branches.</a:t>
            </a:r>
          </a:p>
          <a:p>
            <a:r>
              <a:rPr lang="en-IN" dirty="0" smtClean="0"/>
              <a:t>Create a new branch</a:t>
            </a:r>
          </a:p>
          <a:p>
            <a:r>
              <a:rPr lang="en-US" dirty="0" smtClean="0"/>
              <a:t>Make some changes in this branch directly from the </a:t>
            </a:r>
            <a:r>
              <a:rPr lang="en-US" dirty="0" smtClean="0"/>
              <a:t>console</a:t>
            </a:r>
          </a:p>
          <a:p>
            <a:r>
              <a:rPr lang="en-IN" dirty="0" smtClean="0"/>
              <a:t>Shows the changes in new branch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all the branches in your local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local machine where you have the copy of your remote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Run the command "</a:t>
            </a:r>
            <a:r>
              <a:rPr lang="en-US" dirty="0" err="1" smtClean="0"/>
              <a:t>git</a:t>
            </a:r>
            <a:r>
              <a:rPr lang="en-US" dirty="0" smtClean="0"/>
              <a:t> pull" to pull all the new changes such as branches from the remote</a:t>
            </a:r>
          </a:p>
          <a:p>
            <a:r>
              <a:rPr lang="en-US" dirty="0" smtClean="0"/>
              <a:t>Run "</a:t>
            </a:r>
            <a:r>
              <a:rPr lang="en-US" dirty="0" err="1" smtClean="0"/>
              <a:t>git</a:t>
            </a:r>
            <a:r>
              <a:rPr lang="en-US" dirty="0" smtClean="0"/>
              <a:t> branch -a" to list down all the branches.</a:t>
            </a:r>
          </a:p>
          <a:p>
            <a:r>
              <a:rPr lang="en-US" dirty="0" smtClean="0"/>
              <a:t>a. The branch which starts with remotes/ ---&gt; are remote branches</a:t>
            </a:r>
          </a:p>
          <a:p>
            <a:r>
              <a:rPr lang="en-US" dirty="0" smtClean="0"/>
              <a:t>b. The branch without remotes/ ---&gt; they are available on your local copy a s well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Contin</a:t>
            </a:r>
            <a:r>
              <a:rPr lang="en-IN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&lt;branch name</a:t>
            </a:r>
            <a:r>
              <a:rPr lang="en-US" dirty="0" smtClean="0"/>
              <a:t>&gt; for the switch to branch</a:t>
            </a:r>
          </a:p>
          <a:p>
            <a:r>
              <a:rPr lang="en-IN" dirty="0" smtClean="0"/>
              <a:t>Add files by using touch command</a:t>
            </a:r>
            <a:r>
              <a:rPr lang="en-US" dirty="0" smtClean="0"/>
              <a:t> in other branch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&lt;filename&gt;</a:t>
            </a:r>
          </a:p>
          <a:p>
            <a:r>
              <a:rPr lang="en-US" dirty="0" smtClean="0"/>
              <a:t>Run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-m "&lt;</a:t>
            </a:r>
            <a:r>
              <a:rPr lang="en-US" dirty="0" err="1" smtClean="0"/>
              <a:t>msg</a:t>
            </a:r>
            <a:r>
              <a:rPr lang="en-US" dirty="0" smtClean="0"/>
              <a:t>&gt;“ &lt;file name&gt;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push for push the all files into remote repo</a:t>
            </a:r>
          </a:p>
          <a:p>
            <a:r>
              <a:rPr lang="en-US" dirty="0" smtClean="0"/>
              <a:t>Go to your </a:t>
            </a:r>
            <a:r>
              <a:rPr lang="en-US" dirty="0" err="1" smtClean="0"/>
              <a:t>GitHub</a:t>
            </a:r>
            <a:r>
              <a:rPr lang="en-US" dirty="0" smtClean="0"/>
              <a:t> portal once again</a:t>
            </a:r>
          </a:p>
          <a:p>
            <a:r>
              <a:rPr lang="en-US" dirty="0" smtClean="0"/>
              <a:t>Here </a:t>
            </a:r>
            <a:r>
              <a:rPr lang="en-US" dirty="0" smtClean="0"/>
              <a:t>see that the new changes are only </a:t>
            </a:r>
            <a:r>
              <a:rPr lang="en-US" dirty="0" smtClean="0"/>
              <a:t>available in new branch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</TotalTime>
  <Words>616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GIT  PROJECT </vt:lpstr>
      <vt:lpstr>Create EC2 Instance</vt:lpstr>
      <vt:lpstr>Create repo in instance</vt:lpstr>
      <vt:lpstr>Create repo in remote location</vt:lpstr>
      <vt:lpstr>Working with Remote repo</vt:lpstr>
      <vt:lpstr>Pushing a locally created repo to Git-Hub</vt:lpstr>
      <vt:lpstr>Creating a new branch from your main branch</vt:lpstr>
      <vt:lpstr>Pull all the branches in your local machine</vt:lpstr>
      <vt:lpstr>Contin...</vt:lpstr>
      <vt:lpstr>Merge our feature branch with main branch</vt:lpstr>
      <vt:lpstr>Lab -9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PROJECT</dc:title>
  <dc:creator>Windows User</dc:creator>
  <cp:lastModifiedBy>Windows User</cp:lastModifiedBy>
  <cp:revision>11</cp:revision>
  <dcterms:created xsi:type="dcterms:W3CDTF">2022-10-21T05:18:36Z</dcterms:created>
  <dcterms:modified xsi:type="dcterms:W3CDTF">2022-10-21T07:05:32Z</dcterms:modified>
</cp:coreProperties>
</file>