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10/28/2022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AWS SERVICES		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chemeClr val="bg1"/>
                </a:solidFill>
              </a:rPr>
              <a:t>ramana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 Scaling group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Auto scaling is create a duplicate instance during high traffic.</a:t>
            </a:r>
          </a:p>
          <a:p>
            <a:r>
              <a:rPr lang="en-IN" dirty="0" smtClean="0"/>
              <a:t>In Auto scaling create a launch template and configuration for create instance.</a:t>
            </a:r>
          </a:p>
          <a:p>
            <a:r>
              <a:rPr lang="en-IN" dirty="0" smtClean="0"/>
              <a:t>In auto scaling we give group size for launch instance min. And max. Number instances</a:t>
            </a:r>
          </a:p>
          <a:p>
            <a:r>
              <a:rPr lang="en-IN" dirty="0" smtClean="0"/>
              <a:t>Give simple notification service for getting notification when instance terminated and traffic is increasing.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RELATIONAL DATA BASE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RDS is a collection of managed services that make simple to </a:t>
            </a:r>
            <a:r>
              <a:rPr lang="en-IN" dirty="0" err="1" smtClean="0"/>
              <a:t>setb</a:t>
            </a:r>
            <a:r>
              <a:rPr lang="en-IN" dirty="0" smtClean="0"/>
              <a:t> up, operate, and scale databases in cloud . </a:t>
            </a:r>
          </a:p>
          <a:p>
            <a:r>
              <a:rPr lang="en-IN" dirty="0" smtClean="0"/>
              <a:t>Create instance connect with MYSQL security group(3306)</a:t>
            </a:r>
          </a:p>
          <a:p>
            <a:r>
              <a:rPr lang="en-IN" dirty="0" smtClean="0"/>
              <a:t>Create database in RDS and get Endpoint copy it </a:t>
            </a:r>
          </a:p>
          <a:p>
            <a:r>
              <a:rPr lang="en-IN" dirty="0" smtClean="0"/>
              <a:t>Connect instance with terminal </a:t>
            </a:r>
          </a:p>
          <a:p>
            <a:r>
              <a:rPr lang="en-IN" dirty="0" smtClean="0"/>
              <a:t>In terminal, we connect database with end point.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6000" dirty="0" smtClean="0"/>
              <a:t>        </a:t>
            </a:r>
          </a:p>
          <a:p>
            <a:pPr>
              <a:buNone/>
            </a:pPr>
            <a:r>
              <a:rPr lang="en-IN" sz="6000" dirty="0" smtClean="0"/>
              <a:t> 			</a:t>
            </a:r>
            <a:r>
              <a:rPr lang="en-IN" sz="6000" dirty="0" smtClean="0">
                <a:solidFill>
                  <a:srgbClr val="0070C0"/>
                </a:solidFill>
              </a:rPr>
              <a:t>THANK </a:t>
            </a:r>
            <a:r>
              <a:rPr lang="en-IN" sz="6000" dirty="0" smtClean="0">
                <a:solidFill>
                  <a:srgbClr val="0070C0"/>
                </a:solidFill>
              </a:rPr>
              <a:t>YOU</a:t>
            </a:r>
          </a:p>
          <a:p>
            <a:pPr>
              <a:buNone/>
            </a:pPr>
            <a:r>
              <a:rPr lang="en-IN" sz="6000" dirty="0" smtClean="0">
                <a:solidFill>
                  <a:srgbClr val="0070C0"/>
                </a:solidFill>
              </a:rPr>
              <a:t> </a:t>
            </a:r>
            <a:r>
              <a:rPr lang="en-IN" sz="6000" dirty="0" smtClean="0">
                <a:solidFill>
                  <a:srgbClr val="0070C0"/>
                </a:solidFill>
              </a:rPr>
              <a:t>         k. </a:t>
            </a:r>
            <a:r>
              <a:rPr lang="en-IN" sz="6000" smtClean="0">
                <a:solidFill>
                  <a:srgbClr val="0070C0"/>
                </a:solidFill>
              </a:rPr>
              <a:t>ramana</a:t>
            </a:r>
            <a:endParaRPr lang="en-US" sz="6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IDENTITY AND ACCESS MANAGEMENT(IAM)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Login into AWS console </a:t>
            </a:r>
          </a:p>
          <a:p>
            <a:r>
              <a:rPr lang="en-IN" dirty="0" smtClean="0"/>
              <a:t>Go to IAM </a:t>
            </a:r>
          </a:p>
          <a:p>
            <a:r>
              <a:rPr lang="en-IN" dirty="0" smtClean="0"/>
              <a:t>Create IAM user and add ec2 full access permission</a:t>
            </a:r>
          </a:p>
          <a:p>
            <a:r>
              <a:rPr lang="en-IN" dirty="0" smtClean="0"/>
              <a:t>We can send mail login link for IAM user </a:t>
            </a:r>
          </a:p>
          <a:p>
            <a:r>
              <a:rPr lang="en-IN" dirty="0" smtClean="0"/>
              <a:t>Check mail and login into IAM user with password</a:t>
            </a:r>
          </a:p>
          <a:p>
            <a:r>
              <a:rPr lang="en-IN" dirty="0" smtClean="0"/>
              <a:t>after log in check it </a:t>
            </a:r>
          </a:p>
          <a:p>
            <a:r>
              <a:rPr lang="en-IN" dirty="0" smtClean="0"/>
              <a:t>Then, Administrator access permission added to user </a:t>
            </a:r>
          </a:p>
          <a:p>
            <a:r>
              <a:rPr lang="en-IN" dirty="0" smtClean="0"/>
              <a:t>  check it </a:t>
            </a:r>
            <a:r>
              <a:rPr lang="en-IN" dirty="0" err="1" smtClean="0"/>
              <a:t>aslo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S3 Bucket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IN" dirty="0" smtClean="0"/>
              <a:t>Log in into AWS console</a:t>
            </a:r>
          </a:p>
          <a:p>
            <a:r>
              <a:rPr lang="en-IN" dirty="0" smtClean="0"/>
              <a:t>Go to S3 </a:t>
            </a:r>
          </a:p>
          <a:p>
            <a:r>
              <a:rPr lang="en-IN" dirty="0" smtClean="0"/>
              <a:t>Create bucket with unique name</a:t>
            </a:r>
          </a:p>
          <a:p>
            <a:r>
              <a:rPr lang="en-IN" dirty="0" smtClean="0"/>
              <a:t>Add files in bucket and uploaded</a:t>
            </a:r>
          </a:p>
          <a:p>
            <a:r>
              <a:rPr lang="en-IN" dirty="0" smtClean="0"/>
              <a:t>Give some permissions like bucket versioning, object ownership, block all public, ACL enabled</a:t>
            </a:r>
          </a:p>
          <a:p>
            <a:r>
              <a:rPr lang="en-IN" dirty="0" smtClean="0"/>
              <a:t>Make  public access for uploaded file</a:t>
            </a:r>
          </a:p>
          <a:p>
            <a:r>
              <a:rPr lang="en-IN" dirty="0" smtClean="0"/>
              <a:t>Copy URL and paste it in browser we can file in browser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EC2 INSTANCE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IN" dirty="0" smtClean="0"/>
              <a:t>Go to EC2 and click on the instance </a:t>
            </a:r>
          </a:p>
          <a:p>
            <a:r>
              <a:rPr lang="en-IN" dirty="0" smtClean="0"/>
              <a:t>Launch instance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Name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Choose AMI : </a:t>
            </a:r>
            <a:r>
              <a:rPr lang="en-IN" dirty="0" err="1" smtClean="0"/>
              <a:t>ubuntu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Instance type : t2.micro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Choose key pair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Network settings :  </a:t>
            </a:r>
            <a:r>
              <a:rPr lang="en-IN" dirty="0" err="1" smtClean="0"/>
              <a:t>vpc</a:t>
            </a:r>
            <a:r>
              <a:rPr lang="en-IN" dirty="0" smtClean="0"/>
              <a:t>, subnet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Choose Security group : </a:t>
            </a:r>
            <a:r>
              <a:rPr lang="en-IN" dirty="0" err="1" smtClean="0"/>
              <a:t>ssh</a:t>
            </a:r>
            <a:r>
              <a:rPr lang="en-IN" dirty="0" smtClean="0"/>
              <a:t> (mandatory)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Add storage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Advanced  settings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Summary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Launch 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	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/>
          <a:lstStyle/>
          <a:p>
            <a:r>
              <a:rPr lang="en-IN" dirty="0" smtClean="0"/>
              <a:t>Security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 EC2 and security group</a:t>
            </a:r>
          </a:p>
          <a:p>
            <a:r>
              <a:rPr lang="en-IN" dirty="0" smtClean="0"/>
              <a:t>Create security group </a:t>
            </a:r>
          </a:p>
          <a:p>
            <a:r>
              <a:rPr lang="en-IN" dirty="0" smtClean="0"/>
              <a:t>Choose VPC</a:t>
            </a:r>
          </a:p>
          <a:p>
            <a:r>
              <a:rPr lang="en-IN" dirty="0" smtClean="0"/>
              <a:t>Give inbound rules </a:t>
            </a:r>
          </a:p>
          <a:p>
            <a:r>
              <a:rPr lang="en-IN" dirty="0" smtClean="0"/>
              <a:t>Create 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Volume and snapshots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Volume is a durable , block-level storage device that can be attach to ec2 instance.</a:t>
            </a:r>
          </a:p>
          <a:p>
            <a:r>
              <a:rPr lang="en-IN" dirty="0" smtClean="0"/>
              <a:t>Created a volume and attach to instance </a:t>
            </a:r>
          </a:p>
          <a:p>
            <a:r>
              <a:rPr lang="en-IN" dirty="0" smtClean="0"/>
              <a:t>Format the storage (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mkfs</a:t>
            </a:r>
            <a:r>
              <a:rPr lang="en-IN" dirty="0" smtClean="0"/>
              <a:t> –t ext4 /dev/</a:t>
            </a:r>
            <a:r>
              <a:rPr lang="en-IN" dirty="0" err="1" smtClean="0"/>
              <a:t>xvdb</a:t>
            </a:r>
            <a:r>
              <a:rPr lang="en-IN" dirty="0" smtClean="0"/>
              <a:t>)</a:t>
            </a:r>
          </a:p>
          <a:p>
            <a:r>
              <a:rPr lang="en-IN" dirty="0" smtClean="0"/>
              <a:t>Make a directory and go into directory</a:t>
            </a:r>
          </a:p>
          <a:p>
            <a:r>
              <a:rPr lang="en-IN" dirty="0" smtClean="0"/>
              <a:t>Mount memory (</a:t>
            </a:r>
            <a:r>
              <a:rPr lang="en-IN" dirty="0" err="1" smtClean="0"/>
              <a:t>sudo</a:t>
            </a:r>
            <a:r>
              <a:rPr lang="en-IN" dirty="0" smtClean="0"/>
              <a:t> mount /dev/</a:t>
            </a:r>
            <a:r>
              <a:rPr lang="en-IN" dirty="0" err="1" smtClean="0"/>
              <a:t>xvdb</a:t>
            </a:r>
            <a:r>
              <a:rPr lang="en-IN" dirty="0" smtClean="0"/>
              <a:t>)</a:t>
            </a:r>
          </a:p>
          <a:p>
            <a:r>
              <a:rPr lang="en-IN" dirty="0" smtClean="0"/>
              <a:t>For show the storage detail (</a:t>
            </a:r>
            <a:r>
              <a:rPr lang="en-IN" dirty="0" err="1" smtClean="0"/>
              <a:t>df</a:t>
            </a:r>
            <a:r>
              <a:rPr lang="en-IN" dirty="0" smtClean="0"/>
              <a:t> -h)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Snapshot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Snapshot is </a:t>
            </a:r>
            <a:r>
              <a:rPr lang="en-IN" dirty="0" err="1" smtClean="0"/>
              <a:t>xerox</a:t>
            </a:r>
            <a:r>
              <a:rPr lang="en-IN" dirty="0" smtClean="0"/>
              <a:t> of the volume </a:t>
            </a:r>
          </a:p>
          <a:p>
            <a:r>
              <a:rPr lang="en-IN" dirty="0" smtClean="0"/>
              <a:t>Go to the volumes and create a snapshot</a:t>
            </a:r>
          </a:p>
          <a:p>
            <a:r>
              <a:rPr lang="en-IN" dirty="0" smtClean="0"/>
              <a:t>Delete the volume </a:t>
            </a:r>
          </a:p>
          <a:p>
            <a:r>
              <a:rPr lang="en-IN" dirty="0" smtClean="0"/>
              <a:t>Go to snapshot and create the volume </a:t>
            </a:r>
          </a:p>
          <a:p>
            <a:r>
              <a:rPr lang="en-IN" dirty="0" smtClean="0"/>
              <a:t>That volume we can attach to the instance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Amazon Machine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a template file of the instance </a:t>
            </a:r>
          </a:p>
          <a:p>
            <a:r>
              <a:rPr lang="en-IN" dirty="0" smtClean="0"/>
              <a:t>We can share the AMI with others</a:t>
            </a:r>
          </a:p>
          <a:p>
            <a:r>
              <a:rPr lang="en-IN" dirty="0" smtClean="0"/>
              <a:t>For create AMI</a:t>
            </a:r>
          </a:p>
          <a:p>
            <a:r>
              <a:rPr lang="en-IN" dirty="0" smtClean="0"/>
              <a:t>First , launch instance </a:t>
            </a:r>
          </a:p>
          <a:p>
            <a:r>
              <a:rPr lang="en-IN" dirty="0" smtClean="0"/>
              <a:t>After running the instance </a:t>
            </a:r>
          </a:p>
          <a:p>
            <a:r>
              <a:rPr lang="en-IN" dirty="0" smtClean="0"/>
              <a:t>Select the running  instance and go to action </a:t>
            </a:r>
          </a:p>
          <a:p>
            <a:r>
              <a:rPr lang="en-IN" dirty="0" smtClean="0"/>
              <a:t>In actions choose image </a:t>
            </a:r>
          </a:p>
          <a:p>
            <a:r>
              <a:rPr lang="en-IN" dirty="0" smtClean="0"/>
              <a:t>Create AMI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IN" dirty="0" smtClean="0"/>
              <a:t>Load Balancer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en-IN" dirty="0" smtClean="0"/>
              <a:t>Load balancer is distribute incoming application traffic across multiple targets.</a:t>
            </a:r>
          </a:p>
          <a:p>
            <a:r>
              <a:rPr lang="en-IN" dirty="0" smtClean="0"/>
              <a:t> Launch instance with user data for run the  application(food) in other  availability zone </a:t>
            </a:r>
          </a:p>
          <a:p>
            <a:r>
              <a:rPr lang="en-IN" dirty="0" smtClean="0"/>
              <a:t>Launch another instance with user data for run the another application(</a:t>
            </a:r>
            <a:r>
              <a:rPr lang="en-IN" dirty="0" err="1" smtClean="0"/>
              <a:t>ecomm</a:t>
            </a:r>
            <a:r>
              <a:rPr lang="en-IN" dirty="0" smtClean="0"/>
              <a:t>)</a:t>
            </a:r>
          </a:p>
          <a:p>
            <a:r>
              <a:rPr lang="en-IN" dirty="0" smtClean="0"/>
              <a:t>Check instances work or not</a:t>
            </a:r>
          </a:p>
          <a:p>
            <a:r>
              <a:rPr lang="en-IN" dirty="0" smtClean="0"/>
              <a:t>Create a Load Balancer with required health checks</a:t>
            </a:r>
          </a:p>
          <a:p>
            <a:r>
              <a:rPr lang="en-IN" dirty="0" smtClean="0"/>
              <a:t>In Load Balancer  create a target group for distribute target into both instances </a:t>
            </a:r>
          </a:p>
          <a:p>
            <a:r>
              <a:rPr lang="en-IN" dirty="0" smtClean="0"/>
              <a:t>  check it works or not  we find two applications alternatively.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148</TotalTime>
  <Words>513</Words>
  <Application>Microsoft Office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Theme</vt:lpstr>
      <vt:lpstr>AWS SERVICES  </vt:lpstr>
      <vt:lpstr>IDENTITY AND ACCESS MANAGEMENT(IAM)</vt:lpstr>
      <vt:lpstr>S3 Bucket </vt:lpstr>
      <vt:lpstr>EC2 INSTANCE </vt:lpstr>
      <vt:lpstr>Security Group</vt:lpstr>
      <vt:lpstr>Volume and snapshots</vt:lpstr>
      <vt:lpstr>Snapshot</vt:lpstr>
      <vt:lpstr>Amazon Machine Image</vt:lpstr>
      <vt:lpstr>Load Balancer </vt:lpstr>
      <vt:lpstr>Auto Scaling group </vt:lpstr>
      <vt:lpstr>RELATIONAL DATA BASE SERVICE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SERVICES</dc:title>
  <dc:creator>Windows User</dc:creator>
  <cp:lastModifiedBy>simhadri</cp:lastModifiedBy>
  <cp:revision>17</cp:revision>
  <dcterms:created xsi:type="dcterms:W3CDTF">2022-10-26T16:02:17Z</dcterms:created>
  <dcterms:modified xsi:type="dcterms:W3CDTF">2022-10-28T05:56:55Z</dcterms:modified>
</cp:coreProperties>
</file>