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24C1-659E-4F5F-89EF-4DA73C6BC92B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E734-D478-40D5-8211-F8C3701097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285992"/>
            <a:ext cx="7772400" cy="1470025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DEPLOYING  WORDPRESS WEB APPLICATION USING DOCKER IN AMAZON WEB SERVICE </a:t>
            </a:r>
            <a:endParaRPr 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04" y="4214818"/>
            <a:ext cx="6329362" cy="160972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IN" dirty="0" smtClean="0"/>
          </a:p>
          <a:p>
            <a:r>
              <a:rPr lang="en-IN" b="1" dirty="0" smtClean="0">
                <a:solidFill>
                  <a:srgbClr val="C00000"/>
                </a:solidFill>
              </a:rPr>
              <a:t>             </a:t>
            </a:r>
            <a:r>
              <a:rPr lang="en-IN" sz="48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 </a:t>
            </a:r>
            <a:r>
              <a:rPr lang="en-IN" sz="4400" b="1" dirty="0" err="1" smtClean="0">
                <a:solidFill>
                  <a:srgbClr val="C00000"/>
                </a:solidFill>
              </a:rPr>
              <a:t>ramana</a:t>
            </a:r>
            <a:r>
              <a:rPr lang="en-IN" sz="4400" b="1" dirty="0" smtClean="0">
                <a:solidFill>
                  <a:srgbClr val="C00000"/>
                </a:solidFill>
              </a:rPr>
              <a:t>(</a:t>
            </a:r>
            <a:r>
              <a:rPr lang="en-IN" sz="4400" b="1" dirty="0" err="1" smtClean="0">
                <a:solidFill>
                  <a:srgbClr val="C00000"/>
                </a:solidFill>
              </a:rPr>
              <a:t>simhadri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It will ask user name and password</a:t>
            </a:r>
            <a:endParaRPr lang="en-US" u="words" dirty="0" smtClean="0"/>
          </a:p>
          <a:p>
            <a:pPr>
              <a:buNone/>
            </a:pPr>
            <a:r>
              <a:rPr lang="en-IN" dirty="0" smtClean="0"/>
              <a:t>    then check it in </a:t>
            </a:r>
            <a:r>
              <a:rPr lang="en-IN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715436" cy="22859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DEPLOYING  WORDPRESS WEB APLLICATION USING  JENKINS IN AMAZON WEB SERVICES</a:t>
            </a:r>
            <a:r>
              <a:rPr lang="en-US" u="words" dirty="0" smtClean="0"/>
              <a:t/>
            </a:r>
            <a:br>
              <a:rPr lang="en-US" u="word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203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Launch EC2	instance with Amazon Linux 2 AMI and required security group for JENKINS</a:t>
            </a:r>
            <a:endParaRPr lang="en-US" u="words" dirty="0" smtClean="0"/>
          </a:p>
          <a:p>
            <a:r>
              <a:rPr lang="en-IN" dirty="0" smtClean="0"/>
              <a:t> connect </a:t>
            </a:r>
            <a:r>
              <a:rPr lang="en-IN" dirty="0" err="1" smtClean="0"/>
              <a:t>ssh</a:t>
            </a:r>
            <a:r>
              <a:rPr lang="en-IN" dirty="0" smtClean="0"/>
              <a:t> client into terminal</a:t>
            </a:r>
          </a:p>
          <a:p>
            <a:r>
              <a:rPr lang="en-IN" dirty="0" smtClean="0"/>
              <a:t> </a:t>
            </a:r>
            <a:r>
              <a:rPr lang="en-IN" dirty="0" smtClean="0"/>
              <a:t>update the system</a:t>
            </a:r>
          </a:p>
          <a:p>
            <a:r>
              <a:rPr lang="en-IN" dirty="0" smtClean="0"/>
              <a:t> </a:t>
            </a:r>
            <a:r>
              <a:rPr lang="en-IN" dirty="0" smtClean="0"/>
              <a:t>install git by using below command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</a:t>
            </a:r>
            <a:r>
              <a:rPr lang="en-IN" dirty="0" err="1" smtClean="0"/>
              <a:t>sudo</a:t>
            </a:r>
            <a:r>
              <a:rPr lang="en-IN" dirty="0" smtClean="0"/>
              <a:t> yum –y install git</a:t>
            </a:r>
          </a:p>
          <a:p>
            <a:r>
              <a:rPr lang="en-IN" dirty="0" smtClean="0"/>
              <a:t> </a:t>
            </a:r>
            <a:r>
              <a:rPr lang="en-IN" dirty="0" smtClean="0"/>
              <a:t>install the java-11* version by command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sudo</a:t>
            </a:r>
            <a:r>
              <a:rPr lang="en-IN" dirty="0" smtClean="0"/>
              <a:t> yum –y install java-11*</a:t>
            </a:r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the </a:t>
            </a:r>
            <a:r>
              <a:rPr lang="en-IN" dirty="0" err="1" smtClean="0"/>
              <a:t>jenkins</a:t>
            </a:r>
            <a:r>
              <a:rPr lang="en-IN" dirty="0" smtClean="0"/>
              <a:t>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systemctl</a:t>
            </a:r>
            <a:r>
              <a:rPr lang="en-IN" dirty="0" smtClean="0"/>
              <a:t> start </a:t>
            </a:r>
            <a:r>
              <a:rPr lang="en-IN" dirty="0" err="1" smtClean="0"/>
              <a:t>jenkins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systemctl</a:t>
            </a:r>
            <a:r>
              <a:rPr lang="en-IN" dirty="0" smtClean="0"/>
              <a:t> enable </a:t>
            </a:r>
            <a:r>
              <a:rPr lang="en-IN" dirty="0" err="1" smtClean="0"/>
              <a:t>jenkins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select installed </a:t>
            </a:r>
            <a:r>
              <a:rPr lang="en-IN" dirty="0" err="1" smtClean="0"/>
              <a:t>plugins</a:t>
            </a:r>
            <a:endParaRPr lang="en-IN" dirty="0" smtClean="0"/>
          </a:p>
          <a:p>
            <a:r>
              <a:rPr lang="en-IN" dirty="0" smtClean="0"/>
              <a:t>Create new item</a:t>
            </a:r>
          </a:p>
          <a:p>
            <a:pPr lvl="0"/>
            <a:r>
              <a:rPr lang="en-US" dirty="0" smtClean="0"/>
              <a:t>In job, clone the code of docker-compose.yml from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hub</a:t>
            </a:r>
          </a:p>
          <a:p>
            <a:r>
              <a:rPr lang="en-IN" u="words" dirty="0" smtClean="0"/>
              <a:t>  save it and build now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sudo</a:t>
            </a:r>
            <a:r>
              <a:rPr lang="en-IN" dirty="0" smtClean="0"/>
              <a:t> yum –y install 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give permission to </a:t>
            </a:r>
            <a:r>
              <a:rPr lang="en-IN" dirty="0" err="1" smtClean="0"/>
              <a:t>docker</a:t>
            </a:r>
            <a:r>
              <a:rPr lang="en-IN" dirty="0" smtClean="0"/>
              <a:t> group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usermod</a:t>
            </a:r>
            <a:r>
              <a:rPr lang="en-IN" dirty="0" smtClean="0"/>
              <a:t> –</a:t>
            </a:r>
            <a:r>
              <a:rPr lang="en-IN" dirty="0" err="1" smtClean="0"/>
              <a:t>aG</a:t>
            </a:r>
            <a:r>
              <a:rPr lang="en-IN" dirty="0" smtClean="0"/>
              <a:t> ec2-user</a:t>
            </a:r>
          </a:p>
          <a:p>
            <a:r>
              <a:rPr lang="en-IN" dirty="0" smtClean="0"/>
              <a:t> </a:t>
            </a:r>
            <a:r>
              <a:rPr lang="en-IN" dirty="0" smtClean="0"/>
              <a:t>start the </a:t>
            </a:r>
            <a:r>
              <a:rPr lang="en-IN" dirty="0" err="1" smtClean="0"/>
              <a:t>docker</a:t>
            </a:r>
            <a:r>
              <a:rPr lang="en-IN" dirty="0" smtClean="0"/>
              <a:t> service and enable service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systemctl</a:t>
            </a:r>
            <a:r>
              <a:rPr lang="en-IN" dirty="0" smtClean="0"/>
              <a:t> start 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systemctl</a:t>
            </a:r>
            <a:r>
              <a:rPr lang="en-IN" dirty="0" smtClean="0"/>
              <a:t> enable 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IN" dirty="0" smtClean="0"/>
              <a:t>Install </a:t>
            </a:r>
            <a:r>
              <a:rPr lang="en-IN" dirty="0" err="1" smtClean="0"/>
              <a:t>docker</a:t>
            </a:r>
            <a:r>
              <a:rPr lang="en-IN" dirty="0" smtClean="0"/>
              <a:t>-compose using below command</a:t>
            </a:r>
          </a:p>
          <a:p>
            <a:r>
              <a:rPr lang="en-IN" dirty="0" smtClean="0"/>
              <a:t> </a:t>
            </a:r>
            <a:r>
              <a:rPr lang="en-IN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 curl –L http</a:t>
            </a:r>
            <a:r>
              <a:rPr lang="en-US" dirty="0" smtClean="0"/>
              <a:t>://github.com/docker/compose/release/download /latest/</a:t>
            </a:r>
            <a:r>
              <a:rPr lang="en-US" dirty="0" err="1" smtClean="0"/>
              <a:t>docker</a:t>
            </a:r>
            <a:r>
              <a:rPr lang="en-US" dirty="0" smtClean="0"/>
              <a:t>-compose-S(</a:t>
            </a:r>
            <a:r>
              <a:rPr lang="en-US" dirty="0" err="1" smtClean="0"/>
              <a:t>uname</a:t>
            </a:r>
            <a:r>
              <a:rPr lang="en-US" dirty="0" smtClean="0"/>
              <a:t> -s)-S(</a:t>
            </a:r>
            <a:r>
              <a:rPr lang="en-US" dirty="0" err="1" smtClean="0"/>
              <a:t>uname</a:t>
            </a:r>
            <a:r>
              <a:rPr lang="en-US" dirty="0" smtClean="0"/>
              <a:t> -m) -o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en-US" u="word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give executable permission</a:t>
            </a:r>
          </a:p>
          <a:p>
            <a:r>
              <a:rPr lang="en-IN" dirty="0" smtClean="0"/>
              <a:t> </a:t>
            </a:r>
            <a:r>
              <a:rPr lang="en-US" dirty="0" smtClean="0"/>
              <a:t> 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 +x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en-US" u="words" dirty="0" smtClean="0"/>
          </a:p>
          <a:p>
            <a:r>
              <a:rPr lang="en-IN" dirty="0" smtClean="0"/>
              <a:t> create a symbolic link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US" dirty="0" err="1" smtClean="0"/>
              <a:t>ln</a:t>
            </a:r>
            <a:r>
              <a:rPr lang="en-US" dirty="0" smtClean="0"/>
              <a:t>  -s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docker</a:t>
            </a:r>
            <a:r>
              <a:rPr lang="en-US" dirty="0" smtClean="0"/>
              <a:t>-compose  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en-US" u="words" dirty="0" smtClean="0"/>
          </a:p>
          <a:p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 </a:t>
            </a:r>
            <a:r>
              <a:rPr lang="en-US" dirty="0" smtClean="0"/>
              <a:t>Then , create another job select copy from previous job</a:t>
            </a:r>
            <a:endParaRPr lang="en-US" u="words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In build section select Execute shell </a:t>
            </a:r>
            <a:endParaRPr lang="en-US" u="words" dirty="0" smtClean="0"/>
          </a:p>
          <a:p>
            <a:pPr lvl="0"/>
            <a:r>
              <a:rPr lang="en-US" dirty="0" smtClean="0"/>
              <a:t>In build section select Execute shell </a:t>
            </a:r>
            <a:endParaRPr lang="en-US" u="words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Excute</a:t>
            </a:r>
            <a:r>
              <a:rPr lang="en-US" dirty="0" smtClean="0"/>
              <a:t> shell give command for pulling the images from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u="words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-compose up –d</a:t>
            </a:r>
          </a:p>
          <a:p>
            <a:r>
              <a:rPr lang="en-IN" dirty="0" smtClean="0"/>
              <a:t> </a:t>
            </a:r>
            <a:r>
              <a:rPr lang="en-IN" dirty="0" smtClean="0"/>
              <a:t>save it and build now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check the </a:t>
            </a:r>
            <a:r>
              <a:rPr lang="en-US" dirty="0" err="1" smtClean="0"/>
              <a:t>docker</a:t>
            </a:r>
            <a:r>
              <a:rPr lang="en-US" dirty="0" smtClean="0"/>
              <a:t> container using</a:t>
            </a:r>
            <a:endParaRPr lang="en-US" u="words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endParaRPr lang="en-IN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Copy public IP of instance and check word press running or not</a:t>
            </a:r>
            <a:endParaRPr lang="en-US" u="word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114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DEPLOYING  WORDPRESS WEB APLLICATION USING  SHELL SCRIPTING  IN AMAZON WEB SERVICES</a:t>
            </a:r>
            <a:r>
              <a:rPr lang="en-US" u="words" dirty="0" smtClean="0"/>
              <a:t/>
            </a:r>
            <a:br>
              <a:rPr lang="en-US" u="word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/>
          <a:lstStyle/>
          <a:p>
            <a:pPr lvl="0"/>
            <a:r>
              <a:rPr lang="en-US" dirty="0" smtClean="0"/>
              <a:t>Creating  and Launching  an Amazon  Linux  EC2 instance</a:t>
            </a:r>
            <a:endParaRPr lang="en-US" u="words" dirty="0" smtClean="0"/>
          </a:p>
          <a:p>
            <a:r>
              <a:rPr lang="en-IN" dirty="0" smtClean="0"/>
              <a:t> choose </a:t>
            </a:r>
            <a:r>
              <a:rPr lang="en-IN" dirty="0" err="1" smtClean="0"/>
              <a:t>ami</a:t>
            </a:r>
            <a:endParaRPr lang="en-IN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Choose Instance type and Choose key pair </a:t>
            </a:r>
            <a:endParaRPr lang="en-US" u="words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Networking setting (select VPC and Subnets) and Select Security Group</a:t>
            </a:r>
            <a:endParaRPr lang="en-US" u="word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 storage and  select no. of instance (if required)</a:t>
            </a:r>
            <a:endParaRPr lang="en-US" u="words" dirty="0" smtClean="0"/>
          </a:p>
          <a:p>
            <a:r>
              <a:rPr lang="en-IN" dirty="0" smtClean="0"/>
              <a:t> go to advance details</a:t>
            </a:r>
          </a:p>
          <a:p>
            <a:r>
              <a:rPr lang="en-IN" dirty="0" smtClean="0"/>
              <a:t> </a:t>
            </a:r>
            <a:r>
              <a:rPr lang="en-IN" dirty="0" smtClean="0"/>
              <a:t>launch the instance</a:t>
            </a:r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Copy the public IP  and check the word press </a:t>
            </a:r>
            <a:endParaRPr lang="en-US" u="word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1857364"/>
            <a:ext cx="8229600" cy="50006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1"/>
          <a:lstStyle/>
          <a:p>
            <a:pPr marL="742950" indent="-742950" algn="just"/>
            <a:r>
              <a:rPr lang="en-IN" sz="6000" dirty="0" smtClean="0">
                <a:solidFill>
                  <a:srgbClr val="00B050"/>
                </a:solidFill>
              </a:rPr>
              <a:t>             THANK</a:t>
            </a:r>
            <a:r>
              <a:rPr lang="en-IN" sz="11500" dirty="0" smtClean="0">
                <a:solidFill>
                  <a:srgbClr val="0070C0"/>
                </a:solidFill>
              </a:rPr>
              <a:t> </a:t>
            </a:r>
            <a:r>
              <a:rPr lang="en-IN" sz="9600" dirty="0" smtClean="0">
                <a:solidFill>
                  <a:srgbClr val="00B050"/>
                </a:solidFill>
              </a:rPr>
              <a:t>YOU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Module:1  : creating and launching an </a:t>
            </a:r>
            <a:r>
              <a:rPr lang="en-IN" dirty="0" err="1" smtClean="0"/>
              <a:t>amazon</a:t>
            </a:r>
            <a:r>
              <a:rPr lang="en-IN" dirty="0" smtClean="0"/>
              <a:t> </a:t>
            </a:r>
            <a:r>
              <a:rPr lang="en-IN" dirty="0" err="1" smtClean="0"/>
              <a:t>linux</a:t>
            </a:r>
            <a:r>
              <a:rPr lang="en-IN" dirty="0" smtClean="0"/>
              <a:t> Ec2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IN" dirty="0" smtClean="0"/>
              <a:t>EC2: </a:t>
            </a:r>
            <a:r>
              <a:rPr lang="en-IN" dirty="0"/>
              <a:t>Amazon Elastic Compute Cloud is a part of </a:t>
            </a:r>
            <a:r>
              <a:rPr lang="en-IN" dirty="0" err="1"/>
              <a:t>Amazon.com's</a:t>
            </a:r>
            <a:r>
              <a:rPr lang="en-IN" dirty="0"/>
              <a:t> cloud-computing platform, Amazon Web Services, that allows users to rent virtual computers on which to run their own computer applications. </a:t>
            </a:r>
          </a:p>
          <a:p>
            <a:r>
              <a:rPr lang="en-IN" smtClean="0"/>
              <a:t> choose </a:t>
            </a:r>
            <a:r>
              <a:rPr lang="en-IN" dirty="0" err="1" smtClean="0"/>
              <a:t>amazon</a:t>
            </a:r>
            <a:r>
              <a:rPr lang="en-IN" dirty="0" smtClean="0"/>
              <a:t> machine image</a:t>
            </a:r>
          </a:p>
          <a:p>
            <a:r>
              <a:rPr lang="en-IN" dirty="0" smtClean="0"/>
              <a:t>Select instance type</a:t>
            </a:r>
          </a:p>
          <a:p>
            <a:r>
              <a:rPr lang="en-IN" dirty="0" smtClean="0"/>
              <a:t>Choose </a:t>
            </a:r>
            <a:r>
              <a:rPr lang="en-IN" dirty="0" err="1" smtClean="0"/>
              <a:t>keypair</a:t>
            </a:r>
            <a:endParaRPr lang="en-IN" dirty="0" smtClean="0"/>
          </a:p>
          <a:p>
            <a:r>
              <a:rPr lang="en-IN" dirty="0" smtClean="0"/>
              <a:t>Select network settings </a:t>
            </a:r>
          </a:p>
          <a:p>
            <a:r>
              <a:rPr lang="en-IN" dirty="0" smtClean="0"/>
              <a:t>Choose security groups</a:t>
            </a:r>
          </a:p>
          <a:p>
            <a:r>
              <a:rPr lang="en-IN" dirty="0" smtClean="0"/>
              <a:t>Add storage</a:t>
            </a:r>
          </a:p>
          <a:p>
            <a:r>
              <a:rPr lang="en-IN" dirty="0" smtClean="0"/>
              <a:t>Review and launch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module2: installing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and related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IN" b="1" u="sng" dirty="0" err="1" smtClean="0">
                <a:solidFill>
                  <a:srgbClr val="FF0000"/>
                </a:solidFill>
              </a:rPr>
              <a:t>Docker</a:t>
            </a:r>
            <a:r>
              <a:rPr lang="en-IN" dirty="0" smtClean="0"/>
              <a:t>: </a:t>
            </a:r>
            <a:r>
              <a:rPr lang="en-US" dirty="0" err="1"/>
              <a:t>Docker</a:t>
            </a:r>
            <a:r>
              <a:rPr lang="en-US" dirty="0"/>
              <a:t> is </a:t>
            </a:r>
            <a:r>
              <a:rPr lang="en-US" b="1" dirty="0"/>
              <a:t>an open platform for developing, shipping, and running applications</a:t>
            </a:r>
            <a:r>
              <a:rPr lang="en-US" dirty="0"/>
              <a:t>. </a:t>
            </a:r>
            <a:r>
              <a:rPr lang="en-US" dirty="0" err="1"/>
              <a:t>Docker</a:t>
            </a:r>
            <a:r>
              <a:rPr lang="en-US" dirty="0"/>
              <a:t> enables you to separate your applications from your infrastructure so you can deliver software quickly. With </a:t>
            </a:r>
            <a:r>
              <a:rPr lang="en-US" dirty="0" err="1"/>
              <a:t>Docker</a:t>
            </a:r>
            <a:r>
              <a:rPr lang="en-US" dirty="0"/>
              <a:t>, you can manage your infrastructure in the same ways you manage your applications.</a:t>
            </a:r>
          </a:p>
          <a:p>
            <a:r>
              <a:rPr lang="en-IN" b="1" u="sng" dirty="0" smtClean="0">
                <a:solidFill>
                  <a:srgbClr val="FF0000"/>
                </a:solidFill>
              </a:rPr>
              <a:t>Git</a:t>
            </a:r>
            <a:r>
              <a:rPr lang="en-IN" b="1" u="sng" dirty="0" smtClean="0"/>
              <a:t>:</a:t>
            </a:r>
            <a:r>
              <a:rPr lang="en-IN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 </a:t>
            </a:r>
            <a:r>
              <a:rPr lang="en-US" b="1" dirty="0" err="1"/>
              <a:t>DevOps</a:t>
            </a:r>
            <a:r>
              <a:rPr lang="en-US" b="1" dirty="0"/>
              <a:t> tool used for source code management</a:t>
            </a:r>
            <a:r>
              <a:rPr lang="en-US" dirty="0"/>
              <a:t>. It is a free and open-source version control system used to handle small to very large projects efficiently. </a:t>
            </a:r>
            <a:r>
              <a:rPr lang="en-US" dirty="0" err="1"/>
              <a:t>Git</a:t>
            </a:r>
            <a:r>
              <a:rPr lang="en-US" dirty="0"/>
              <a:t> is used to tracking changes in the source code, enabling multiple developers to work together on non-linear </a:t>
            </a:r>
            <a:r>
              <a:rPr lang="en-US" dirty="0" smtClean="0"/>
              <a:t>development.</a:t>
            </a:r>
          </a:p>
          <a:p>
            <a:r>
              <a:rPr lang="en-US" b="1" u="sng" dirty="0" err="1" smtClean="0">
                <a:solidFill>
                  <a:srgbClr val="FF0000"/>
                </a:solidFill>
              </a:rPr>
              <a:t>Docker</a:t>
            </a:r>
            <a:r>
              <a:rPr lang="en-US" b="1" u="sng" dirty="0" smtClean="0">
                <a:solidFill>
                  <a:srgbClr val="FF0000"/>
                </a:solidFill>
              </a:rPr>
              <a:t>-compose</a:t>
            </a:r>
            <a:r>
              <a:rPr lang="en-US" dirty="0" smtClean="0"/>
              <a:t>:  </a:t>
            </a:r>
            <a:r>
              <a:rPr lang="en-US" dirty="0"/>
              <a:t>Compose is </a:t>
            </a:r>
            <a:r>
              <a:rPr lang="en-US" b="1" dirty="0"/>
              <a:t>a tool for defining and running multi-container </a:t>
            </a:r>
            <a:r>
              <a:rPr lang="en-US" b="1" dirty="0" err="1"/>
              <a:t>Docker</a:t>
            </a:r>
            <a:r>
              <a:rPr lang="en-US" b="1" dirty="0"/>
              <a:t> applications</a:t>
            </a:r>
            <a:r>
              <a:rPr lang="en-US" dirty="0"/>
              <a:t>. With Compose, you use a YAML file to configure your application's services. Then, with a single command, you create and start all the services from your configuration.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Continue ..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IN" dirty="0" smtClean="0"/>
              <a:t>Install git and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</a:p>
          <a:p>
            <a:r>
              <a:rPr lang="en-IN" dirty="0" smtClean="0"/>
              <a:t>Start the </a:t>
            </a:r>
            <a:r>
              <a:rPr lang="en-IN" dirty="0" err="1" smtClean="0"/>
              <a:t>docker</a:t>
            </a:r>
            <a:r>
              <a:rPr lang="en-IN" dirty="0" smtClean="0"/>
              <a:t> and enable it </a:t>
            </a:r>
          </a:p>
          <a:p>
            <a:r>
              <a:rPr lang="en-IN" dirty="0" smtClean="0"/>
              <a:t>Give permissions to add a user account</a:t>
            </a:r>
          </a:p>
          <a:p>
            <a:pPr>
              <a:buNone/>
            </a:pPr>
            <a:r>
              <a:rPr lang="en-IN" dirty="0" smtClean="0"/>
              <a:t>                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usermod</a:t>
            </a:r>
            <a:r>
              <a:rPr lang="en-IN" dirty="0" smtClean="0"/>
              <a:t> –a –G </a:t>
            </a:r>
            <a:r>
              <a:rPr lang="en-IN" dirty="0" err="1" smtClean="0"/>
              <a:t>docker</a:t>
            </a:r>
            <a:r>
              <a:rPr lang="en-IN" dirty="0" smtClean="0"/>
              <a:t> ec2-user</a:t>
            </a:r>
          </a:p>
          <a:p>
            <a:r>
              <a:rPr lang="en-IN" dirty="0"/>
              <a:t> </a:t>
            </a:r>
            <a:r>
              <a:rPr lang="en-IN" dirty="0" smtClean="0"/>
              <a:t>install the </a:t>
            </a:r>
            <a:r>
              <a:rPr lang="en-IN" dirty="0" err="1" smtClean="0"/>
              <a:t>docker</a:t>
            </a:r>
            <a:r>
              <a:rPr lang="en-IN" dirty="0" smtClean="0"/>
              <a:t>-compose </a:t>
            </a:r>
          </a:p>
          <a:p>
            <a:r>
              <a:rPr lang="en-IN" dirty="0" smtClean="0"/>
              <a:t>Apply executable permissions</a:t>
            </a:r>
          </a:p>
          <a:p>
            <a:pPr>
              <a:buNone/>
            </a:pPr>
            <a:r>
              <a:rPr lang="en-IN" dirty="0" smtClean="0"/>
              <a:t>            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chmod</a:t>
            </a:r>
            <a:r>
              <a:rPr lang="en-IN" dirty="0" smtClean="0"/>
              <a:t> +x /</a:t>
            </a:r>
            <a:r>
              <a:rPr lang="en-IN" dirty="0" err="1" smtClean="0"/>
              <a:t>usr</a:t>
            </a:r>
            <a:r>
              <a:rPr lang="en-IN" dirty="0" smtClean="0"/>
              <a:t>/local/bin/</a:t>
            </a:r>
            <a:r>
              <a:rPr lang="en-IN" dirty="0" err="1" smtClean="0"/>
              <a:t>docker</a:t>
            </a:r>
            <a:r>
              <a:rPr lang="en-IN" dirty="0" smtClean="0"/>
              <a:t>-compose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rgbClr val="FF0000"/>
                </a:solidFill>
              </a:rPr>
              <a:t>module3</a:t>
            </a:r>
            <a:r>
              <a:rPr lang="en-IN" sz="3200" dirty="0" smtClean="0"/>
              <a:t>: </a:t>
            </a:r>
            <a:r>
              <a:rPr lang="en-IN" sz="3200" dirty="0" smtClean="0">
                <a:solidFill>
                  <a:srgbClr val="00B0F0"/>
                </a:solidFill>
              </a:rPr>
              <a:t>creating </a:t>
            </a:r>
            <a:r>
              <a:rPr lang="en-IN" sz="3200" dirty="0" err="1" smtClean="0">
                <a:solidFill>
                  <a:srgbClr val="00B0F0"/>
                </a:solidFill>
              </a:rPr>
              <a:t>wordpress</a:t>
            </a:r>
            <a:r>
              <a:rPr lang="en-IN" sz="3200" dirty="0" smtClean="0">
                <a:solidFill>
                  <a:srgbClr val="00B0F0"/>
                </a:solidFill>
              </a:rPr>
              <a:t> setup for </a:t>
            </a:r>
            <a:r>
              <a:rPr lang="en-IN" sz="3200" dirty="0" err="1" smtClean="0">
                <a:solidFill>
                  <a:srgbClr val="00B0F0"/>
                </a:solidFill>
              </a:rPr>
              <a:t>docker</a:t>
            </a:r>
            <a:r>
              <a:rPr lang="en-IN" sz="3200" dirty="0" smtClean="0">
                <a:solidFill>
                  <a:srgbClr val="00B0F0"/>
                </a:solidFill>
              </a:rPr>
              <a:t> images with the help of </a:t>
            </a:r>
            <a:r>
              <a:rPr lang="en-IN" sz="3200" dirty="0" err="1" smtClean="0">
                <a:solidFill>
                  <a:srgbClr val="00B0F0"/>
                </a:solidFill>
              </a:rPr>
              <a:t>yaml</a:t>
            </a:r>
            <a:r>
              <a:rPr lang="en-IN" sz="3200" dirty="0" smtClean="0">
                <a:solidFill>
                  <a:srgbClr val="00B0F0"/>
                </a:solidFill>
              </a:rPr>
              <a:t> scripting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Wordpress</a:t>
            </a:r>
            <a:r>
              <a:rPr lang="en-IN" dirty="0" smtClean="0"/>
              <a:t>:  </a:t>
            </a:r>
            <a:r>
              <a:rPr lang="en-US" dirty="0" err="1"/>
              <a:t>WordPress</a:t>
            </a:r>
            <a:r>
              <a:rPr lang="en-US" dirty="0"/>
              <a:t> is </a:t>
            </a:r>
            <a:r>
              <a:rPr lang="en-US" b="1" dirty="0"/>
              <a:t>a content management system (CMS for short).</a:t>
            </a:r>
            <a:r>
              <a:rPr lang="en-US" dirty="0"/>
              <a:t> </a:t>
            </a:r>
            <a:r>
              <a:rPr lang="en-US" b="1" dirty="0"/>
              <a:t>It's a robust tool for creating and managing your website</a:t>
            </a:r>
            <a:r>
              <a:rPr lang="en-US" dirty="0"/>
              <a:t>. Blogs, business websites, personal sites, and ecommerce stores alike can benefit from using </a:t>
            </a:r>
            <a:r>
              <a:rPr lang="en-US" dirty="0" err="1"/>
              <a:t>WordPress</a:t>
            </a:r>
            <a:r>
              <a:rPr lang="en-US" dirty="0"/>
              <a:t>. This platform is run online, meaning you don't need to download any desktop software to use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smtClean="0"/>
              <a:t>Create a </a:t>
            </a:r>
            <a:r>
              <a:rPr lang="en-US" dirty="0" err="1" smtClean="0"/>
              <a:t>docker</a:t>
            </a:r>
            <a:r>
              <a:rPr lang="en-US" dirty="0" smtClean="0"/>
              <a:t>-compose file</a:t>
            </a:r>
          </a:p>
          <a:p>
            <a:pPr>
              <a:buNone/>
            </a:pPr>
            <a:r>
              <a:rPr lang="en-US" dirty="0" smtClean="0"/>
              <a:t>          In </a:t>
            </a:r>
            <a:r>
              <a:rPr lang="en-US" dirty="0" err="1" smtClean="0"/>
              <a:t>docker</a:t>
            </a:r>
            <a:r>
              <a:rPr lang="en-US" dirty="0" smtClean="0"/>
              <a:t>-compose file enter </a:t>
            </a:r>
            <a:r>
              <a:rPr lang="en-US" dirty="0" err="1" smtClean="0"/>
              <a:t>docker-compose.yaml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run the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-compose   up –d command for puling the images are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MYSQL and WORDPRESS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Sudo</a:t>
            </a:r>
            <a:r>
              <a:rPr lang="en-IN" dirty="0" smtClean="0"/>
              <a:t> Vi </a:t>
            </a:r>
            <a:r>
              <a:rPr lang="en-IN" dirty="0" err="1" smtClean="0"/>
              <a:t>docker-compise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_20221106_1517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357298"/>
            <a:ext cx="8001056" cy="5500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Then browse the public ipv4 address of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Push the </a:t>
            </a:r>
            <a:r>
              <a:rPr lang="en-US" dirty="0" err="1" smtClean="0"/>
              <a:t>docker-compose.yaml</a:t>
            </a:r>
            <a:r>
              <a:rPr lang="en-US" dirty="0" smtClean="0"/>
              <a:t> file into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make a folder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mkdir</a:t>
            </a:r>
            <a:r>
              <a:rPr lang="en-US" dirty="0" smtClean="0"/>
              <a:t>  &lt;name&gt;</a:t>
            </a:r>
            <a:endParaRPr lang="en-US" u="words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 Initialize the folder by below command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init &lt;folder name&gt;</a:t>
            </a:r>
            <a:endParaRPr lang="en-US" u="word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Create remote repo with same name as local repo with out add readme. file</a:t>
            </a:r>
            <a:endParaRPr lang="en-US" u="words" dirty="0" smtClean="0"/>
          </a:p>
          <a:p>
            <a:pPr lvl="0"/>
            <a:r>
              <a:rPr lang="en-US" dirty="0" smtClean="0"/>
              <a:t>In terminal, Change name of </a:t>
            </a:r>
            <a:r>
              <a:rPr lang="en-US" dirty="0" err="1" smtClean="0"/>
              <a:t>git</a:t>
            </a:r>
            <a:r>
              <a:rPr lang="en-US" dirty="0" smtClean="0"/>
              <a:t> branch from master branch to main branch by using command</a:t>
            </a:r>
            <a:endParaRPr lang="en-US" u="words" dirty="0" smtClean="0"/>
          </a:p>
          <a:p>
            <a:pPr>
              <a:buNone/>
            </a:pPr>
            <a:r>
              <a:rPr lang="en-IN" dirty="0" smtClean="0"/>
              <a:t>         git branch –M main</a:t>
            </a:r>
          </a:p>
          <a:p>
            <a:r>
              <a:rPr lang="en-IN" dirty="0" smtClean="0"/>
              <a:t> give the </a:t>
            </a:r>
            <a:r>
              <a:rPr lang="en-IN" dirty="0" err="1" smtClean="0"/>
              <a:t>connction</a:t>
            </a:r>
            <a:r>
              <a:rPr lang="en-IN" dirty="0" smtClean="0"/>
              <a:t> to </a:t>
            </a:r>
            <a:r>
              <a:rPr lang="en-IN" dirty="0" err="1" smtClean="0"/>
              <a:t>remoterepo</a:t>
            </a:r>
            <a:r>
              <a:rPr lang="en-IN" dirty="0" smtClean="0"/>
              <a:t> to local repo 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remote add origin &lt;URL of your remote repo&gt;</a:t>
            </a:r>
            <a:endParaRPr lang="en-US" u="words" dirty="0" smtClean="0"/>
          </a:p>
          <a:p>
            <a:pPr lvl="0"/>
            <a:r>
              <a:rPr lang="en-IN" dirty="0" smtClean="0"/>
              <a:t> </a:t>
            </a:r>
            <a:r>
              <a:rPr lang="en-US" dirty="0" smtClean="0"/>
              <a:t>push  your file  local branch to remote repo </a:t>
            </a:r>
            <a:endParaRPr lang="en-US" u="words" dirty="0" smtClean="0"/>
          </a:p>
          <a:p>
            <a:pPr>
              <a:buNone/>
            </a:pPr>
            <a:r>
              <a:rPr lang="en-IN" dirty="0" smtClean="0"/>
              <a:t>           git push –u origin main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535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DEPLOYING  WORDPRESS WEB APPLICATION USING DOCKER IN AMAZON WEB SERVICE </vt:lpstr>
      <vt:lpstr>Module:1  : creating and launching an amazon linux Ec2 instance</vt:lpstr>
      <vt:lpstr>module2: installing git and docker and related repos</vt:lpstr>
      <vt:lpstr>Continue .. </vt:lpstr>
      <vt:lpstr>module3: creating wordpress setup for docker images with the help of yaml scripting</vt:lpstr>
      <vt:lpstr>Sudo Vi docker-compise</vt:lpstr>
      <vt:lpstr>Then browse the public ipv4 address of instance</vt:lpstr>
      <vt:lpstr>Push the docker-compose.yaml file into git hub</vt:lpstr>
      <vt:lpstr>Slide 9</vt:lpstr>
      <vt:lpstr>Slide 10</vt:lpstr>
      <vt:lpstr>2. DEPLOYING  WORDPRESS WEB APLLICATION USING  JENKINS IN AMAZON WEB SERVICES </vt:lpstr>
      <vt:lpstr>Install the jenkins first</vt:lpstr>
      <vt:lpstr>Docker install</vt:lpstr>
      <vt:lpstr>Slide 14</vt:lpstr>
      <vt:lpstr>Slide 15</vt:lpstr>
      <vt:lpstr>Slide 16</vt:lpstr>
      <vt:lpstr>3. DEPLOYING  WORDPRESS WEB APLLICATION USING  SHELL SCRIPTING  IN AMAZON WEB SERVICES </vt:lpstr>
      <vt:lpstr>Slide 18</vt:lpstr>
      <vt:lpstr>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 WORDPRESS WEB APPLICATION USING DOCKER IN AMAZON WEB SERVICE</dc:title>
  <dc:creator>simhadri</dc:creator>
  <cp:lastModifiedBy>simhadri</cp:lastModifiedBy>
  <cp:revision>16</cp:revision>
  <dcterms:created xsi:type="dcterms:W3CDTF">2022-11-03T17:45:43Z</dcterms:created>
  <dcterms:modified xsi:type="dcterms:W3CDTF">2022-11-06T10:59:40Z</dcterms:modified>
</cp:coreProperties>
</file>