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8B61-27CC-41BC-891F-90FB8C4FE1C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D767-761C-4B2F-94AE-0CE3D64E23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press.org/latest.tar.gz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7772400" cy="2000263"/>
          </a:xfrm>
        </p:spPr>
        <p:txBody>
          <a:bodyPr/>
          <a:lstStyle/>
          <a:p>
            <a:r>
              <a:rPr lang="en-IN" dirty="0" err="1" smtClean="0"/>
              <a:t>Aws</a:t>
            </a:r>
            <a:r>
              <a:rPr lang="en-IN" dirty="0" smtClean="0"/>
              <a:t>: </a:t>
            </a:r>
            <a:r>
              <a:rPr lang="en-IN" b="1" dirty="0" smtClean="0"/>
              <a:t>deploy </a:t>
            </a:r>
            <a:r>
              <a:rPr lang="en-IN" b="1" dirty="0" err="1" smtClean="0"/>
              <a:t>wordpress</a:t>
            </a:r>
            <a:r>
              <a:rPr lang="en-IN" b="1" dirty="0" smtClean="0"/>
              <a:t> with </a:t>
            </a:r>
            <a:r>
              <a:rPr lang="en-IN" b="1" dirty="0" err="1" smtClean="0"/>
              <a:t>amazon</a:t>
            </a:r>
            <a:r>
              <a:rPr lang="en-IN" b="1" dirty="0" smtClean="0"/>
              <a:t> 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714488"/>
            <a:ext cx="8429684" cy="3924312"/>
          </a:xfrm>
        </p:spPr>
        <p:txBody>
          <a:bodyPr/>
          <a:lstStyle/>
          <a:p>
            <a:pPr algn="l"/>
            <a:r>
              <a:rPr lang="en-IN" u="sng" dirty="0" err="1" smtClean="0"/>
              <a:t>Wordpress</a:t>
            </a:r>
            <a:r>
              <a:rPr lang="en-IN" u="sng" dirty="0" smtClean="0"/>
              <a:t>: </a:t>
            </a:r>
            <a:r>
              <a:rPr lang="en-US" dirty="0" err="1" smtClean="0"/>
              <a:t>WordPress</a:t>
            </a:r>
            <a:r>
              <a:rPr lang="en-US" dirty="0" smtClean="0"/>
              <a:t> is a highly popular content management system (CMS) that is used for over 30% of all sites on the internet. It is most commonly used for blogs but can also be used for running </a:t>
            </a:r>
            <a:r>
              <a:rPr lang="en-US" dirty="0" err="1" smtClean="0"/>
              <a:t>ecommerce</a:t>
            </a:r>
            <a:r>
              <a:rPr lang="en-US" dirty="0" smtClean="0"/>
              <a:t> sites, message boards, and many other popular use cases</a:t>
            </a:r>
          </a:p>
          <a:p>
            <a:pPr algn="l"/>
            <a:endParaRPr lang="en-US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First, you will modify your RDS database to allow network access from your EC2 instance.</a:t>
            </a:r>
          </a:p>
          <a:p>
            <a:r>
              <a:rPr lang="en-US" dirty="0" smtClean="0"/>
              <a:t> In the previous module, you created security group rules to allow SSH and HTTP traffic to your </a:t>
            </a:r>
            <a:r>
              <a:rPr lang="en-US" dirty="0" err="1" smtClean="0"/>
              <a:t>WordPress</a:t>
            </a:r>
            <a:r>
              <a:rPr lang="en-US" dirty="0" smtClean="0"/>
              <a:t> EC2 instance. The same principle applies here.</a:t>
            </a:r>
          </a:p>
          <a:p>
            <a:r>
              <a:rPr lang="en-US" dirty="0" smtClean="0"/>
              <a:t> This time, you want to allow certain traffic from your EC2 instance into your RDS database.</a:t>
            </a:r>
          </a:p>
          <a:p>
            <a:r>
              <a:rPr lang="en-US" dirty="0" smtClean="0"/>
              <a:t> To configure this, go to the RDS databases in the AWS console. Click on the </a:t>
            </a:r>
            <a:r>
              <a:rPr lang="en-US" dirty="0" err="1" smtClean="0"/>
              <a:t>MySQL</a:t>
            </a:r>
            <a:r>
              <a:rPr lang="en-US" dirty="0" smtClean="0"/>
              <a:t> database you created in an earlier module in this lab.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Scroll to the Connectivity &amp; security tab in the display, and click on the security group listed in VPC security groups. </a:t>
            </a:r>
          </a:p>
          <a:p>
            <a:r>
              <a:rPr lang="en-IN" dirty="0"/>
              <a:t> </a:t>
            </a:r>
            <a:r>
              <a:rPr lang="en-US" dirty="0" smtClean="0"/>
              <a:t>Click the Inbound tab, then click the Edit button to change the rules for your security group. </a:t>
            </a:r>
          </a:p>
          <a:p>
            <a:r>
              <a:rPr lang="en-IN" dirty="0"/>
              <a:t> </a:t>
            </a:r>
            <a:r>
              <a:rPr lang="en-US" dirty="0" smtClean="0"/>
              <a:t>Change the Type property to MYSQL/Aurora, which will update the Protocol and Port Range to the proper values</a:t>
            </a:r>
          </a:p>
          <a:p>
            <a:r>
              <a:rPr lang="en-IN" dirty="0"/>
              <a:t> </a:t>
            </a:r>
            <a:r>
              <a:rPr lang="en-IN" dirty="0" smtClean="0"/>
              <a:t>give ec2 security group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 now connect the </a:t>
            </a:r>
            <a:r>
              <a:rPr lang="en-IN" dirty="0" err="1" smtClean="0"/>
              <a:t>ssh</a:t>
            </a:r>
            <a:r>
              <a:rPr lang="en-IN" dirty="0" smtClean="0"/>
              <a:t> client with terminal</a:t>
            </a:r>
          </a:p>
          <a:p>
            <a:r>
              <a:rPr lang="en-IN" dirty="0"/>
              <a:t> </a:t>
            </a:r>
            <a:r>
              <a:rPr lang="en-IN" dirty="0" smtClean="0"/>
              <a:t>update machine</a:t>
            </a:r>
          </a:p>
          <a:p>
            <a:r>
              <a:rPr lang="en-IN" dirty="0"/>
              <a:t> </a:t>
            </a:r>
            <a:r>
              <a:rPr lang="en-IN" dirty="0" smtClean="0"/>
              <a:t>install </a:t>
            </a:r>
            <a:r>
              <a:rPr lang="en-IN" dirty="0" err="1" smtClean="0"/>
              <a:t>mysql</a:t>
            </a: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sudo</a:t>
            </a:r>
            <a:r>
              <a:rPr lang="en-IN" dirty="0" smtClean="0"/>
              <a:t> yum –y install </a:t>
            </a:r>
            <a:r>
              <a:rPr lang="en-IN" dirty="0" err="1" smtClean="0"/>
              <a:t>mysql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US" dirty="0" smtClean="0"/>
              <a:t>Next, find the hostname for your RDS database in the AWS console. In the details of your RDS database, the hostname will be shown as the Endpoint in the Connectivity &amp; security section.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 smtClean="0"/>
              <a:t>Be sure to replace “” with the hostname of your RDS instance. </a:t>
            </a:r>
          </a:p>
          <a:p>
            <a:pPr>
              <a:buNone/>
            </a:pPr>
            <a:r>
              <a:rPr lang="en-IN" dirty="0" smtClean="0"/>
              <a:t>          </a:t>
            </a:r>
            <a:r>
              <a:rPr lang="en-US" dirty="0" smtClean="0"/>
              <a:t>export MYSQL_HOST= give your </a:t>
            </a:r>
            <a:r>
              <a:rPr lang="en-US" dirty="0" err="1" smtClean="0"/>
              <a:t>rds</a:t>
            </a:r>
            <a:r>
              <a:rPr lang="en-US" dirty="0" smtClean="0"/>
              <a:t> endpoint</a:t>
            </a:r>
          </a:p>
          <a:p>
            <a:r>
              <a:rPr lang="en-IN" dirty="0"/>
              <a:t> </a:t>
            </a:r>
            <a:r>
              <a:rPr lang="en-IN" dirty="0" smtClean="0"/>
              <a:t> give username and password in this below command</a:t>
            </a:r>
            <a:endParaRPr lang="en-US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</a:t>
            </a:r>
            <a:r>
              <a:rPr lang="en-US" dirty="0" err="1" smtClean="0"/>
              <a:t>mysql</a:t>
            </a:r>
            <a:r>
              <a:rPr lang="en-US" dirty="0" smtClean="0"/>
              <a:t> --user= --password=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the following commands in your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 smtClean="0"/>
              <a:t>CREATE USER '</a:t>
            </a:r>
            <a:r>
              <a:rPr lang="en-US" dirty="0" err="1" smtClean="0"/>
              <a:t>wordpress</a:t>
            </a:r>
            <a:r>
              <a:rPr lang="en-US" dirty="0" smtClean="0"/>
              <a:t>' IDENTIFIED BY '</a:t>
            </a:r>
            <a:r>
              <a:rPr lang="en-US" dirty="0" err="1" smtClean="0"/>
              <a:t>wordpress</a:t>
            </a:r>
            <a:r>
              <a:rPr lang="en-US" dirty="0" smtClean="0"/>
              <a:t>-pass'; </a:t>
            </a:r>
          </a:p>
          <a:p>
            <a:r>
              <a:rPr lang="en-IN" dirty="0"/>
              <a:t> </a:t>
            </a:r>
            <a:r>
              <a:rPr lang="en-US" dirty="0" smtClean="0"/>
              <a:t>GRANT ALL PRIVILEGES ON wordpress.* TO </a:t>
            </a:r>
            <a:r>
              <a:rPr lang="en-US" dirty="0" err="1" smtClean="0"/>
              <a:t>wordpress</a:t>
            </a:r>
            <a:r>
              <a:rPr lang="en-US" dirty="0" smtClean="0"/>
              <a:t>; </a:t>
            </a:r>
          </a:p>
          <a:p>
            <a:r>
              <a:rPr lang="en-IN" dirty="0"/>
              <a:t> </a:t>
            </a:r>
            <a:r>
              <a:rPr lang="en-US" dirty="0" smtClean="0"/>
              <a:t>FLUSH PRIVILEGES; </a:t>
            </a:r>
          </a:p>
          <a:p>
            <a:r>
              <a:rPr lang="en-IN" dirty="0"/>
              <a:t> </a:t>
            </a:r>
            <a:r>
              <a:rPr lang="en-IN" dirty="0" smtClean="0"/>
              <a:t>EXIT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Lab4: now configuring on </a:t>
            </a:r>
            <a:r>
              <a:rPr lang="en-IN" dirty="0" err="1" smtClean="0"/>
              <a:t>wordpress</a:t>
            </a:r>
            <a:r>
              <a:rPr lang="en-IN" dirty="0" smtClean="0"/>
              <a:t> on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 smtClean="0"/>
              <a:t>Installing the Apache Web Server </a:t>
            </a:r>
          </a:p>
          <a:p>
            <a:r>
              <a:rPr lang="en-IN" dirty="0"/>
              <a:t> </a:t>
            </a:r>
            <a:r>
              <a:rPr lang="es-ES" dirty="0" smtClean="0"/>
              <a:t>sudo </a:t>
            </a:r>
            <a:r>
              <a:rPr lang="es-ES" dirty="0" err="1" smtClean="0"/>
              <a:t>yum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-y </a:t>
            </a:r>
            <a:r>
              <a:rPr lang="es-ES" dirty="0" err="1" smtClean="0"/>
              <a:t>httpd</a:t>
            </a:r>
            <a:r>
              <a:rPr lang="es-ES" dirty="0" smtClean="0"/>
              <a:t> </a:t>
            </a:r>
          </a:p>
          <a:p>
            <a:r>
              <a:rPr lang="es-ES" dirty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service </a:t>
            </a:r>
            <a:r>
              <a:rPr lang="en-US" dirty="0" err="1" smtClean="0"/>
              <a:t>httpd</a:t>
            </a:r>
            <a:r>
              <a:rPr lang="en-US" dirty="0" smtClean="0"/>
              <a:t> start </a:t>
            </a:r>
          </a:p>
          <a:p>
            <a:r>
              <a:rPr lang="en-IN" dirty="0"/>
              <a:t> </a:t>
            </a:r>
            <a:r>
              <a:rPr lang="en-US" dirty="0" smtClean="0"/>
              <a:t>Go to the EC2 Instances page and find your instance. In the Description below, find the Public DNS (IPv4) of your instance. </a:t>
            </a:r>
          </a:p>
          <a:p>
            <a:r>
              <a:rPr lang="en-IN" dirty="0"/>
              <a:t> </a:t>
            </a:r>
            <a:r>
              <a:rPr lang="en-US" dirty="0" smtClean="0"/>
              <a:t>Enter this value into your web browser, and you should see an Apache test page.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and Configure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 smtClean="0"/>
              <a:t>First, download and uncompressing the software by running the following commands in your terminal</a:t>
            </a:r>
          </a:p>
          <a:p>
            <a:r>
              <a:rPr lang="en-IN" dirty="0"/>
              <a:t> </a:t>
            </a:r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https://wordpress.org/latest.tar.gz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tar -</a:t>
            </a:r>
            <a:r>
              <a:rPr lang="en-US" dirty="0" err="1" smtClean="0"/>
              <a:t>xzf</a:t>
            </a:r>
            <a:r>
              <a:rPr lang="en-US" dirty="0" smtClean="0"/>
              <a:t> </a:t>
            </a:r>
            <a:r>
              <a:rPr lang="en-US" dirty="0" err="1" smtClean="0"/>
              <a:t>latest.tar.gz</a:t>
            </a:r>
            <a:r>
              <a:rPr lang="en-US" dirty="0" smtClean="0"/>
              <a:t> </a:t>
            </a:r>
          </a:p>
          <a:p>
            <a:r>
              <a:rPr lang="en-IN" dirty="0"/>
              <a:t>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 smtClean="0"/>
              <a:t>Now u can see this files</a:t>
            </a:r>
          </a:p>
          <a:p>
            <a:r>
              <a:rPr lang="en-IN" dirty="0"/>
              <a:t> </a:t>
            </a:r>
            <a:r>
              <a:rPr lang="en-US" dirty="0" err="1" smtClean="0"/>
              <a:t>latest.tar.gz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 smtClean="0"/>
              <a:t>Change into the </a:t>
            </a:r>
            <a:r>
              <a:rPr lang="en-US" dirty="0" err="1" smtClean="0"/>
              <a:t>wordpress</a:t>
            </a:r>
            <a:r>
              <a:rPr lang="en-US" dirty="0" smtClean="0"/>
              <a:t> directory and create a copy of the default </a:t>
            </a:r>
            <a:r>
              <a:rPr lang="en-US" dirty="0" err="1" smtClean="0"/>
              <a:t>config</a:t>
            </a:r>
            <a:r>
              <a:rPr lang="en-US" dirty="0" smtClean="0"/>
              <a:t> file using the this commands</a:t>
            </a:r>
          </a:p>
          <a:p>
            <a:r>
              <a:rPr lang="en-IN" dirty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cp wp-config-sample.php wp-config.php</a:t>
            </a:r>
          </a:p>
          <a:p>
            <a:r>
              <a:rPr lang="en-IN" dirty="0"/>
              <a:t> </a:t>
            </a:r>
            <a:r>
              <a:rPr lang="en-IN" dirty="0" smtClean="0"/>
              <a:t>now open this file    </a:t>
            </a:r>
            <a:r>
              <a:rPr lang="en-US" dirty="0" smtClean="0"/>
              <a:t>vi wp-config.php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edit the database configuration by changing the following lines: </a:t>
            </a:r>
          </a:p>
          <a:p>
            <a:r>
              <a:rPr lang="en-IN" dirty="0"/>
              <a:t> </a:t>
            </a:r>
            <a:r>
              <a:rPr lang="en-IN" dirty="0" smtClean="0"/>
              <a:t>db name</a:t>
            </a:r>
          </a:p>
          <a:p>
            <a:r>
              <a:rPr lang="en-IN" dirty="0"/>
              <a:t> </a:t>
            </a:r>
            <a:r>
              <a:rPr lang="en-IN" dirty="0" smtClean="0"/>
              <a:t>db username</a:t>
            </a:r>
          </a:p>
          <a:p>
            <a:r>
              <a:rPr lang="en-IN" dirty="0"/>
              <a:t> </a:t>
            </a:r>
            <a:r>
              <a:rPr lang="en-IN" dirty="0" smtClean="0"/>
              <a:t>db password</a:t>
            </a:r>
          </a:p>
          <a:p>
            <a:r>
              <a:rPr lang="en-IN" dirty="0"/>
              <a:t> </a:t>
            </a:r>
            <a:r>
              <a:rPr lang="en-IN" dirty="0" smtClean="0"/>
              <a:t>db host name (local host)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 and give some changes</a:t>
            </a:r>
          </a:p>
          <a:p>
            <a:r>
              <a:rPr lang="en-IN" dirty="0"/>
              <a:t> </a:t>
            </a:r>
            <a:r>
              <a:rPr lang="en-IN" dirty="0" smtClean="0"/>
              <a:t>auth key</a:t>
            </a:r>
          </a:p>
          <a:p>
            <a:r>
              <a:rPr lang="en-IN" dirty="0"/>
              <a:t> </a:t>
            </a:r>
            <a:r>
              <a:rPr lang="en-IN" dirty="0" smtClean="0"/>
              <a:t>secure-auth-key</a:t>
            </a:r>
          </a:p>
          <a:p>
            <a:r>
              <a:rPr lang="en-IN" dirty="0"/>
              <a:t> </a:t>
            </a:r>
            <a:r>
              <a:rPr lang="en-IN" dirty="0" smtClean="0"/>
              <a:t>logged-in-key</a:t>
            </a:r>
          </a:p>
          <a:p>
            <a:r>
              <a:rPr lang="en-IN" dirty="0"/>
              <a:t> </a:t>
            </a:r>
            <a:r>
              <a:rPr lang="en-IN" dirty="0" smtClean="0"/>
              <a:t>nonce-key</a:t>
            </a:r>
          </a:p>
          <a:p>
            <a:r>
              <a:rPr lang="en-IN" dirty="0"/>
              <a:t> </a:t>
            </a:r>
            <a:r>
              <a:rPr lang="en-IN" dirty="0" smtClean="0"/>
              <a:t>auth-salt</a:t>
            </a:r>
          </a:p>
          <a:p>
            <a:r>
              <a:rPr lang="en-IN" dirty="0"/>
              <a:t> </a:t>
            </a:r>
            <a:r>
              <a:rPr lang="en-IN" dirty="0" smtClean="0"/>
              <a:t>secure-auth-salt</a:t>
            </a:r>
          </a:p>
          <a:p>
            <a:r>
              <a:rPr lang="en-IN" dirty="0"/>
              <a:t> </a:t>
            </a:r>
            <a:r>
              <a:rPr lang="en-IN" dirty="0" smtClean="0"/>
              <a:t>logged-in-salt</a:t>
            </a:r>
          </a:p>
          <a:p>
            <a:r>
              <a:rPr lang="en-IN" dirty="0" smtClean="0"/>
              <a:t>Nonce-salt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this project there are 5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Lab1: </a:t>
            </a:r>
            <a:r>
              <a:rPr lang="en-US" dirty="0" smtClean="0"/>
              <a:t>Creating a </a:t>
            </a:r>
            <a:r>
              <a:rPr lang="en-US" dirty="0" err="1" smtClean="0"/>
              <a:t>MySQL</a:t>
            </a:r>
            <a:r>
              <a:rPr lang="en-US" dirty="0" smtClean="0"/>
              <a:t> Database with RDS: </a:t>
            </a:r>
          </a:p>
          <a:p>
            <a:r>
              <a:rPr lang="en-IN" dirty="0" smtClean="0"/>
              <a:t>Lab2: creating an ec2 instance</a:t>
            </a:r>
          </a:p>
          <a:p>
            <a:r>
              <a:rPr lang="en-IN" dirty="0" smtClean="0"/>
              <a:t>Lab3: configuring your </a:t>
            </a:r>
            <a:r>
              <a:rPr lang="en-IN" dirty="0" err="1" smtClean="0"/>
              <a:t>rds</a:t>
            </a:r>
            <a:r>
              <a:rPr lang="en-IN" dirty="0" smtClean="0"/>
              <a:t> instance</a:t>
            </a:r>
          </a:p>
          <a:p>
            <a:r>
              <a:rPr lang="en-IN" dirty="0" smtClean="0"/>
              <a:t>Lab4: configuring </a:t>
            </a:r>
            <a:r>
              <a:rPr lang="en-IN" dirty="0" err="1" smtClean="0"/>
              <a:t>wordpress</a:t>
            </a:r>
            <a:r>
              <a:rPr lang="en-IN" dirty="0" smtClean="0"/>
              <a:t> on ec2 instance</a:t>
            </a:r>
          </a:p>
          <a:p>
            <a:r>
              <a:rPr lang="en-IN" dirty="0" smtClean="0"/>
              <a:t>Lab5: explore your website and clean up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</a:t>
            </a:r>
            <a:r>
              <a:rPr lang="en-US" dirty="0" err="1" smtClean="0"/>
              <a:t>WordPress</a:t>
            </a:r>
            <a:r>
              <a:rPr lang="en-US" dirty="0" smtClean="0"/>
              <a:t> 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 </a:t>
            </a:r>
            <a:r>
              <a:rPr lang="en-US" dirty="0" smtClean="0"/>
              <a:t>First, install the application dependencies you need for </a:t>
            </a:r>
            <a:r>
              <a:rPr lang="en-US" dirty="0" err="1" smtClean="0"/>
              <a:t>WordPress</a:t>
            </a:r>
            <a:r>
              <a:rPr lang="en-US" dirty="0" smtClean="0"/>
              <a:t>. In your terminal, run this command</a:t>
            </a:r>
          </a:p>
          <a:p>
            <a:pPr>
              <a:buNone/>
            </a:pPr>
            <a:r>
              <a:rPr lang="en-IN" dirty="0" smtClean="0"/>
              <a:t>              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amazon</a:t>
            </a:r>
            <a:r>
              <a:rPr lang="en-US" dirty="0" smtClean="0"/>
              <a:t>-</a:t>
            </a:r>
            <a:r>
              <a:rPr lang="en-US" dirty="0" err="1" smtClean="0"/>
              <a:t>linux</a:t>
            </a:r>
            <a:r>
              <a:rPr lang="en-US" dirty="0" smtClean="0"/>
              <a:t>-extras install -y lamp-mariadb10.2-php7.2 php7.2 </a:t>
            </a:r>
          </a:p>
          <a:p>
            <a:r>
              <a:rPr lang="en-IN" dirty="0"/>
              <a:t> </a:t>
            </a:r>
            <a:r>
              <a:rPr lang="en-IN" dirty="0" smtClean="0"/>
              <a:t>now change the proper directory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US" dirty="0" err="1" smtClean="0"/>
              <a:t>cd</a:t>
            </a:r>
            <a:r>
              <a:rPr lang="en-US" dirty="0" smtClean="0"/>
              <a:t> /home/ec2-user </a:t>
            </a:r>
          </a:p>
          <a:p>
            <a:r>
              <a:rPr lang="en-IN" dirty="0"/>
              <a:t> </a:t>
            </a:r>
            <a:r>
              <a:rPr lang="en-US" dirty="0" smtClean="0"/>
              <a:t>Then, copy your </a:t>
            </a:r>
            <a:r>
              <a:rPr lang="en-US" dirty="0" err="1" smtClean="0"/>
              <a:t>WordPress</a:t>
            </a:r>
            <a:r>
              <a:rPr lang="en-US" dirty="0" smtClean="0"/>
              <a:t> application files into the /</a:t>
            </a:r>
            <a:r>
              <a:rPr lang="en-US" dirty="0" err="1" smtClean="0"/>
              <a:t>var</a:t>
            </a:r>
            <a:r>
              <a:rPr lang="en-US" dirty="0" smtClean="0"/>
              <a:t>/www/html directory used by apache</a:t>
            </a:r>
          </a:p>
          <a:p>
            <a:pPr>
              <a:buNone/>
            </a:pPr>
            <a:r>
              <a:rPr lang="en-IN" dirty="0" smtClean="0"/>
              <a:t>                 </a:t>
            </a:r>
            <a:r>
              <a:rPr lang="pt-BR" dirty="0" smtClean="0"/>
              <a:t>sudo cp -r wordpress/* /var/www/html/ </a:t>
            </a:r>
          </a:p>
          <a:p>
            <a:r>
              <a:rPr lang="en-US" dirty="0" smtClean="0"/>
              <a:t>Finally, restart the Apache web server to pick up the changes.  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sudo</a:t>
            </a:r>
            <a:r>
              <a:rPr lang="en-US" dirty="0" smtClean="0"/>
              <a:t> service </a:t>
            </a:r>
            <a:r>
              <a:rPr lang="en-US" dirty="0" err="1" smtClean="0"/>
              <a:t>httpd</a:t>
            </a:r>
            <a:r>
              <a:rPr lang="en-US" dirty="0" smtClean="0"/>
              <a:t> restart </a:t>
            </a:r>
          </a:p>
          <a:p>
            <a:r>
              <a:rPr lang="en-US" dirty="0"/>
              <a:t> </a:t>
            </a:r>
            <a:r>
              <a:rPr lang="en-US" dirty="0" smtClean="0"/>
              <a:t>You should see the </a:t>
            </a:r>
            <a:r>
              <a:rPr lang="en-US" dirty="0" err="1" smtClean="0"/>
              <a:t>WordPress</a:t>
            </a:r>
            <a:r>
              <a:rPr lang="en-US" dirty="0" smtClean="0"/>
              <a:t> welcome page and the five-minute installation process. </a:t>
            </a:r>
            <a:r>
              <a:rPr lang="pt-BR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Lab5: explore our new website and do clean 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up the resources created in the lab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a. Remove your EC2 Instance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b. Delete your RDS Instance</a:t>
            </a:r>
          </a:p>
          <a:p>
            <a:r>
              <a:rPr lang="en-IN" dirty="0"/>
              <a:t> </a:t>
            </a:r>
            <a:r>
              <a:rPr lang="en-IN" dirty="0" smtClean="0"/>
              <a:t>now terminate your ec2 instance</a:t>
            </a:r>
          </a:p>
          <a:p>
            <a:r>
              <a:rPr lang="en-IN" dirty="0"/>
              <a:t> </a:t>
            </a:r>
            <a:r>
              <a:rPr lang="en-IN" dirty="0" smtClean="0"/>
              <a:t> and delete </a:t>
            </a:r>
            <a:r>
              <a:rPr lang="en-IN" smtClean="0"/>
              <a:t>RDS database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Lab1: creating a MYSQL database with 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Why does need </a:t>
            </a:r>
            <a:r>
              <a:rPr lang="en-IN" dirty="0" err="1" smtClean="0"/>
              <a:t>wordpress</a:t>
            </a:r>
            <a:r>
              <a:rPr lang="en-IN" dirty="0" smtClean="0"/>
              <a:t> with </a:t>
            </a:r>
            <a:r>
              <a:rPr lang="en-IN" dirty="0" err="1" smtClean="0"/>
              <a:t>mysql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US" dirty="0" err="1" smtClean="0"/>
              <a:t>WordPress</a:t>
            </a:r>
            <a:r>
              <a:rPr lang="en-US" dirty="0" smtClean="0"/>
              <a:t> is a flexible content management system (CMS) for building blogs, e-commerce sites, discussion boards, and more. For whatever kind of website, you’re making, you will have content to store. In a blog, this will be your blog posts and comments. In an e-commerce site, it will be your products and user accounts. This content needs to be permanently stored somewhere. </a:t>
            </a:r>
            <a:r>
              <a:rPr lang="en-US" dirty="0" err="1" smtClean="0"/>
              <a:t>WordPress</a:t>
            </a:r>
            <a:r>
              <a:rPr lang="en-US" dirty="0" smtClean="0"/>
              <a:t> uses </a:t>
            </a:r>
            <a:r>
              <a:rPr lang="en-US" dirty="0" err="1" smtClean="0"/>
              <a:t>MySQL</a:t>
            </a:r>
            <a:r>
              <a:rPr lang="en-US" dirty="0" smtClean="0"/>
              <a:t> to store this content.</a:t>
            </a:r>
          </a:p>
          <a:p>
            <a:r>
              <a:rPr lang="en-US" dirty="0" smtClean="0"/>
              <a:t> A lot of the data in a </a:t>
            </a:r>
            <a:r>
              <a:rPr lang="en-US" dirty="0" err="1" smtClean="0"/>
              <a:t>WordPress</a:t>
            </a:r>
            <a:r>
              <a:rPr lang="en-US" dirty="0" smtClean="0"/>
              <a:t> application is hierarchical, structured data. For example, your application may have blog posts which have user-submitted comments. A relational database is a good choice for storing hierarchical data like this. Further, </a:t>
            </a:r>
            <a:r>
              <a:rPr lang="en-US" dirty="0" err="1" smtClean="0"/>
              <a:t>MySQL</a:t>
            </a:r>
            <a:r>
              <a:rPr lang="en-US" dirty="0" smtClean="0"/>
              <a:t> is the most popular open-source database, and it is a reliable, </a:t>
            </a:r>
            <a:r>
              <a:rPr lang="en-US" dirty="0" err="1" smtClean="0"/>
              <a:t>performant</a:t>
            </a:r>
            <a:r>
              <a:rPr lang="en-US" dirty="0" smtClean="0"/>
              <a:t> choice for this application.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use </a:t>
            </a:r>
            <a:r>
              <a:rPr lang="en-IN" dirty="0" err="1" smtClean="0"/>
              <a:t>amazon</a:t>
            </a:r>
            <a:r>
              <a:rPr lang="en-IN" dirty="0" smtClean="0"/>
              <a:t> </a:t>
            </a:r>
            <a:r>
              <a:rPr lang="en-IN" dirty="0" err="1" smtClean="0"/>
              <a:t>rds</a:t>
            </a:r>
            <a:r>
              <a:rPr lang="en-IN" dirty="0" smtClean="0"/>
              <a:t> for your </a:t>
            </a:r>
            <a:r>
              <a:rPr lang="en-IN" dirty="0" err="1" smtClean="0"/>
              <a:t>wordpress</a:t>
            </a:r>
            <a:r>
              <a:rPr lang="en-IN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Many installation guides for </a:t>
            </a:r>
            <a:r>
              <a:rPr lang="en-US" dirty="0" err="1" smtClean="0"/>
              <a:t>WordPress</a:t>
            </a:r>
            <a:r>
              <a:rPr lang="en-US" dirty="0" smtClean="0"/>
              <a:t> use a </a:t>
            </a:r>
            <a:r>
              <a:rPr lang="en-US" dirty="0" err="1" smtClean="0"/>
              <a:t>MySQL</a:t>
            </a:r>
            <a:r>
              <a:rPr lang="en-US" dirty="0" smtClean="0"/>
              <a:t> database that is on the same server as the </a:t>
            </a:r>
            <a:r>
              <a:rPr lang="en-US" dirty="0" err="1" smtClean="0"/>
              <a:t>WordPress</a:t>
            </a:r>
            <a:r>
              <a:rPr lang="en-US" dirty="0" smtClean="0"/>
              <a:t> installation. While this may be sufficient to start, there are a number of reasons you may not want your </a:t>
            </a:r>
            <a:r>
              <a:rPr lang="en-US" dirty="0" err="1" smtClean="0"/>
              <a:t>MySQL</a:t>
            </a:r>
            <a:r>
              <a:rPr lang="en-US" dirty="0" smtClean="0"/>
              <a:t> database on the same server as your </a:t>
            </a:r>
            <a:r>
              <a:rPr lang="en-US" dirty="0" err="1" smtClean="0"/>
              <a:t>WordPress</a:t>
            </a:r>
            <a:r>
              <a:rPr lang="en-US" dirty="0" smtClean="0"/>
              <a:t> installation: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dirty="0" smtClean="0"/>
              <a:t>First go to </a:t>
            </a:r>
            <a:r>
              <a:rPr lang="en-IN" dirty="0" err="1" smtClean="0"/>
              <a:t>rds</a:t>
            </a:r>
            <a:r>
              <a:rPr lang="en-IN" dirty="0" smtClean="0"/>
              <a:t> in </a:t>
            </a:r>
            <a:r>
              <a:rPr lang="en-IN" dirty="0" err="1" smtClean="0"/>
              <a:t>aws</a:t>
            </a:r>
            <a:r>
              <a:rPr lang="en-IN" dirty="0" smtClean="0"/>
              <a:t> console management and press orange button its get started</a:t>
            </a:r>
          </a:p>
          <a:p>
            <a:pPr>
              <a:buFont typeface="Arial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press </a:t>
            </a:r>
            <a:r>
              <a:rPr lang="en-IN" dirty="0" err="1" smtClean="0"/>
              <a:t>mysql</a:t>
            </a:r>
            <a:r>
              <a:rPr lang="en-IN" dirty="0" smtClean="0"/>
              <a:t> image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Use only free tier template</a:t>
            </a:r>
          </a:p>
          <a:p>
            <a:pPr>
              <a:buFont typeface="Arial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below settings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a) give db identifier name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b) and  give master username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c) master password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only use db.t2.micro</a:t>
            </a:r>
          </a:p>
          <a:p>
            <a:r>
              <a:rPr lang="en-IN" dirty="0"/>
              <a:t> </a:t>
            </a:r>
            <a:r>
              <a:rPr lang="en-IN" dirty="0" smtClean="0"/>
              <a:t>now </a:t>
            </a:r>
            <a:r>
              <a:rPr lang="en-IN" dirty="0" err="1" smtClean="0"/>
              <a:t>i</a:t>
            </a:r>
            <a:r>
              <a:rPr lang="en-IN" dirty="0" smtClean="0"/>
              <a:t> can use 20 allocated storage and 1000 maximum storage </a:t>
            </a:r>
            <a:r>
              <a:rPr lang="en-IN" dirty="0" err="1" smtClean="0"/>
              <a:t>threeshold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go to additional configuration</a:t>
            </a:r>
          </a:p>
          <a:p>
            <a:pPr>
              <a:buNone/>
            </a:pPr>
            <a:r>
              <a:rPr lang="en-IN" dirty="0" smtClean="0"/>
              <a:t>      a) use initial database</a:t>
            </a:r>
          </a:p>
          <a:p>
            <a:r>
              <a:rPr lang="en-IN" dirty="0"/>
              <a:t> </a:t>
            </a:r>
            <a:r>
              <a:rPr lang="en-IN" dirty="0" smtClean="0"/>
              <a:t>and press create </a:t>
            </a:r>
            <a:r>
              <a:rPr lang="en-IN" dirty="0" err="1" smtClean="0"/>
              <a:t>databse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Lab2: creating an ec2 instance to run </a:t>
            </a:r>
            <a:r>
              <a:rPr lang="en-IN" dirty="0" err="1" smtClean="0"/>
              <a:t>wordpress</a:t>
            </a:r>
            <a:r>
              <a:rPr lang="en-IN" dirty="0" smtClean="0"/>
              <a:t>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 why use </a:t>
            </a:r>
            <a:r>
              <a:rPr lang="en-IN" dirty="0" err="1" smtClean="0"/>
              <a:t>amazon</a:t>
            </a:r>
            <a:r>
              <a:rPr lang="en-IN" dirty="0" smtClean="0"/>
              <a:t> ec2 for your </a:t>
            </a:r>
            <a:r>
              <a:rPr lang="en-IN" dirty="0" err="1" smtClean="0"/>
              <a:t>wordpress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US" dirty="0" smtClean="0"/>
              <a:t>When getting started with </a:t>
            </a:r>
            <a:r>
              <a:rPr lang="en-US" dirty="0" err="1" smtClean="0"/>
              <a:t>WordPress</a:t>
            </a:r>
            <a:r>
              <a:rPr lang="en-US" dirty="0" smtClean="0"/>
              <a:t>, you may test it out by installing and running it on your laptop or desktop. This is fine for a test but you will quickly hit its limitations.</a:t>
            </a:r>
          </a:p>
          <a:p>
            <a:r>
              <a:rPr lang="en-US" dirty="0" smtClean="0"/>
              <a:t> Your </a:t>
            </a:r>
            <a:r>
              <a:rPr lang="en-US" dirty="0" err="1" smtClean="0"/>
              <a:t>WordPress</a:t>
            </a:r>
            <a:r>
              <a:rPr lang="en-US" dirty="0" smtClean="0"/>
              <a:t> site will only be running as long as your laptop or desktop is running. Further, the site will only be accessible by you -- it won’t be available over the public internet.</a:t>
            </a:r>
          </a:p>
          <a:p>
            <a:r>
              <a:rPr lang="en-US" dirty="0" smtClean="0"/>
              <a:t> A better approach is to use a server. Amazon EC2 provides on-demand server provisioning. With Amazon EC2, you rent out server instances with varying sizes, each with different CPU, RAM, and network configuration.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Now create ec2 instance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already we know the previous project how to ec2 instance launch</a:t>
            </a:r>
          </a:p>
          <a:p>
            <a:r>
              <a:rPr lang="en-IN" dirty="0"/>
              <a:t> </a:t>
            </a:r>
            <a:r>
              <a:rPr lang="en-IN" dirty="0" smtClean="0"/>
              <a:t>on that ec2 instance use only </a:t>
            </a:r>
            <a:r>
              <a:rPr lang="en-IN" dirty="0" err="1" smtClean="0"/>
              <a:t>ssh</a:t>
            </a:r>
            <a:r>
              <a:rPr lang="en-IN" dirty="0" smtClean="0"/>
              <a:t> and http configure security group</a:t>
            </a:r>
          </a:p>
          <a:p>
            <a:r>
              <a:rPr lang="en-IN" dirty="0"/>
              <a:t> </a:t>
            </a:r>
            <a:r>
              <a:rPr lang="en-IN" dirty="0" smtClean="0"/>
              <a:t>review and launch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Lab3: configuring  your RDS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 database security methods</a:t>
            </a:r>
          </a:p>
          <a:p>
            <a:r>
              <a:rPr lang="en-IN" dirty="0"/>
              <a:t> </a:t>
            </a:r>
            <a:r>
              <a:rPr lang="en-US" dirty="0" smtClean="0"/>
              <a:t>It is critical to secure your database from unauthorized access, and there are a number of strategies you can use to add security to your database. You will learn two of them in this module.</a:t>
            </a:r>
          </a:p>
          <a:p>
            <a:r>
              <a:rPr lang="en-US" dirty="0" smtClean="0"/>
              <a:t> They are:</a:t>
            </a:r>
          </a:p>
          <a:p>
            <a:r>
              <a:rPr lang="en-US" dirty="0" smtClean="0"/>
              <a:t> a. Network security: Limiting access to your database instance by rejecting traffic that’s not from authorized IP addresses</a:t>
            </a:r>
          </a:p>
          <a:p>
            <a:r>
              <a:rPr lang="en-US" dirty="0" smtClean="0"/>
              <a:t> b. Password authentication and authorization: Limiting access to your database by requiring a username and password to access.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1306</Words>
  <Application>Microsoft Office PowerPoint</Application>
  <PresentationFormat>On-screen Show (4:3)</PresentationFormat>
  <Paragraphs>110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Aws: deploy wordpress with amazon RDS</vt:lpstr>
      <vt:lpstr>In this project there are 5 modules</vt:lpstr>
      <vt:lpstr>Lab1: creating a MYSQL database with RDS</vt:lpstr>
      <vt:lpstr>Why use amazon rds for your wordpress database</vt:lpstr>
      <vt:lpstr>How to create a database</vt:lpstr>
      <vt:lpstr>Slide 6</vt:lpstr>
      <vt:lpstr>Lab2: creating an ec2 instance to run wordpress site</vt:lpstr>
      <vt:lpstr>Now create ec2 instance </vt:lpstr>
      <vt:lpstr>Lab3: configuring  your RDS database</vt:lpstr>
      <vt:lpstr>Slide 10</vt:lpstr>
      <vt:lpstr>Slide 11</vt:lpstr>
      <vt:lpstr>Slide 12</vt:lpstr>
      <vt:lpstr>Slide 13</vt:lpstr>
      <vt:lpstr>Run the following commands in your terminal</vt:lpstr>
      <vt:lpstr>Lab4: now configuring on wordpress on ec2</vt:lpstr>
      <vt:lpstr>Download and Configure WordPress </vt:lpstr>
      <vt:lpstr>Slide 17</vt:lpstr>
      <vt:lpstr>Slide 18</vt:lpstr>
      <vt:lpstr>Slide 19</vt:lpstr>
      <vt:lpstr>Deploying WordPress Site </vt:lpstr>
      <vt:lpstr>Lab5: explore our new website and do clean up activity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Aws: deploy wordpress with amazon RDS</dc:title>
  <dc:creator>simhadri</dc:creator>
  <cp:lastModifiedBy>simhadri</cp:lastModifiedBy>
  <cp:revision>9</cp:revision>
  <dcterms:created xsi:type="dcterms:W3CDTF">2022-11-10T05:12:04Z</dcterms:created>
  <dcterms:modified xsi:type="dcterms:W3CDTF">2022-11-10T07:15:22Z</dcterms:modified>
</cp:coreProperties>
</file>