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90" r:id="rId6"/>
    <p:sldMasterId id="2147483875" r:id="rId7"/>
    <p:sldMasterId id="2147483891" r:id="rId8"/>
    <p:sldMasterId id="2147483907" r:id="rId9"/>
    <p:sldMasterId id="2147483901" r:id="rId10"/>
    <p:sldMasterId id="2147483922" r:id="rId11"/>
    <p:sldMasterId id="2147483905" r:id="rId12"/>
  </p:sldMasterIdLst>
  <p:notesMasterIdLst>
    <p:notesMasterId r:id="rId32"/>
  </p:notesMasterIdLst>
  <p:handoutMasterIdLst>
    <p:handoutMasterId r:id="rId33"/>
  </p:handoutMasterIdLst>
  <p:sldIdLst>
    <p:sldId id="266" r:id="rId13"/>
    <p:sldId id="262" r:id="rId14"/>
    <p:sldId id="271" r:id="rId15"/>
    <p:sldId id="272" r:id="rId16"/>
    <p:sldId id="273" r:id="rId17"/>
    <p:sldId id="279" r:id="rId18"/>
    <p:sldId id="274" r:id="rId19"/>
    <p:sldId id="276" r:id="rId20"/>
    <p:sldId id="275" r:id="rId21"/>
    <p:sldId id="277" r:id="rId22"/>
    <p:sldId id="263" r:id="rId23"/>
    <p:sldId id="281" r:id="rId24"/>
    <p:sldId id="280" r:id="rId25"/>
    <p:sldId id="282" r:id="rId26"/>
    <p:sldId id="283" r:id="rId27"/>
    <p:sldId id="284" r:id="rId28"/>
    <p:sldId id="285" r:id="rId29"/>
    <p:sldId id="270" r:id="rId30"/>
    <p:sldId id="268" r:id="rId31"/>
  </p:sldIdLst>
  <p:sldSz cx="9144000" cy="5143500" type="screen16x9"/>
  <p:notesSz cx="6858000" cy="9144000"/>
  <p:defaultTextStyle>
    <a:defPPr>
      <a:defRPr lang="en-US"/>
    </a:defPPr>
    <a:lvl1pPr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1pPr>
    <a:lvl2pPr marL="4572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2pPr>
    <a:lvl3pPr marL="9144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3pPr>
    <a:lvl4pPr marL="13716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4pPr>
    <a:lvl5pPr marL="18288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5pPr>
    <a:lvl6pPr marL="2286000" algn="l" defTabSz="914400" rtl="0" eaLnBrk="1" latinLnBrk="0" hangingPunct="1">
      <a:defRPr sz="1400" kern="1200">
        <a:solidFill>
          <a:srgbClr val="292929"/>
        </a:solidFill>
        <a:latin typeface="Arial" pitchFamily="34" charset="0"/>
        <a:ea typeface="ＭＳ Ｐゴシック" pitchFamily="34" charset="-128"/>
        <a:cs typeface="+mn-cs"/>
      </a:defRPr>
    </a:lvl6pPr>
    <a:lvl7pPr marL="2743200" algn="l" defTabSz="914400" rtl="0" eaLnBrk="1" latinLnBrk="0" hangingPunct="1">
      <a:defRPr sz="1400" kern="1200">
        <a:solidFill>
          <a:srgbClr val="292929"/>
        </a:solidFill>
        <a:latin typeface="Arial" pitchFamily="34" charset="0"/>
        <a:ea typeface="ＭＳ Ｐゴシック" pitchFamily="34" charset="-128"/>
        <a:cs typeface="+mn-cs"/>
      </a:defRPr>
    </a:lvl7pPr>
    <a:lvl8pPr marL="3200400" algn="l" defTabSz="914400" rtl="0" eaLnBrk="1" latinLnBrk="0" hangingPunct="1">
      <a:defRPr sz="1400" kern="1200">
        <a:solidFill>
          <a:srgbClr val="292929"/>
        </a:solidFill>
        <a:latin typeface="Arial" pitchFamily="34" charset="0"/>
        <a:ea typeface="ＭＳ Ｐゴシック" pitchFamily="34" charset="-128"/>
        <a:cs typeface="+mn-cs"/>
      </a:defRPr>
    </a:lvl8pPr>
    <a:lvl9pPr marL="3657600" algn="l" defTabSz="914400" rtl="0" eaLnBrk="1" latinLnBrk="0" hangingPunct="1">
      <a:defRPr sz="1400" kern="1200">
        <a:solidFill>
          <a:srgbClr val="292929"/>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7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44C"/>
    <a:srgbClr val="F99F00"/>
    <a:srgbClr val="F78020"/>
    <a:srgbClr val="FF6534"/>
    <a:srgbClr val="E55C11"/>
    <a:srgbClr val="E48130"/>
    <a:srgbClr val="171554"/>
    <a:srgbClr val="7D2B8B"/>
    <a:srgbClr val="69904F"/>
    <a:srgbClr val="F2C8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79877" autoAdjust="0"/>
  </p:normalViewPr>
  <p:slideViewPr>
    <p:cSldViewPr snapToGrid="0">
      <p:cViewPr varScale="1">
        <p:scale>
          <a:sx n="76" d="100"/>
          <a:sy n="76" d="100"/>
        </p:scale>
        <p:origin x="1416" y="84"/>
      </p:cViewPr>
      <p:guideLst>
        <p:guide orient="horz" pos="1620"/>
        <p:guide pos="7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60" d="100"/>
          <a:sy n="160" d="100"/>
        </p:scale>
        <p:origin x="5200"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theme" Target="theme/theme1.xml"/><Relationship Id="rId10" Type="http://schemas.openxmlformats.org/officeDocument/2006/relationships/slideMaster" Target="slideMasters/slideMaster5.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5B2903-483A-4551-9D62-A6AB8D4108B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65FE4C0-B461-428A-AA67-FE5486134A1A}">
      <dgm:prSet phldrT="[Text]"/>
      <dgm:spPr/>
      <dgm:t>
        <a:bodyPr/>
        <a:lstStyle/>
        <a:p>
          <a:r>
            <a:rPr lang="en-US" dirty="0"/>
            <a:t>Transactional Data ( multiple records )</a:t>
          </a:r>
        </a:p>
      </dgm:t>
    </dgm:pt>
    <dgm:pt modelId="{7B66498B-E5B4-4FA7-877C-F14B5A123236}" type="parTrans" cxnId="{30029CAB-FA86-43C2-AB30-D265C64E0CD2}">
      <dgm:prSet/>
      <dgm:spPr/>
      <dgm:t>
        <a:bodyPr/>
        <a:lstStyle/>
        <a:p>
          <a:endParaRPr lang="en-US"/>
        </a:p>
      </dgm:t>
    </dgm:pt>
    <dgm:pt modelId="{06C070D5-CF4C-483D-B8C0-4CA79A35ADC9}" type="sibTrans" cxnId="{30029CAB-FA86-43C2-AB30-D265C64E0CD2}">
      <dgm:prSet/>
      <dgm:spPr/>
      <dgm:t>
        <a:bodyPr/>
        <a:lstStyle/>
        <a:p>
          <a:endParaRPr lang="en-US"/>
        </a:p>
      </dgm:t>
    </dgm:pt>
    <dgm:pt modelId="{E0E90B18-AB06-4D24-A452-F4D15950AF79}">
      <dgm:prSet phldrT="[Text]"/>
      <dgm:spPr/>
      <dgm:t>
        <a:bodyPr/>
        <a:lstStyle/>
        <a:p>
          <a:r>
            <a:rPr lang="en-US" dirty="0">
              <a:solidFill>
                <a:schemeClr val="tx1"/>
              </a:solidFill>
            </a:rPr>
            <a:t>Claims or transactions of credit card</a:t>
          </a:r>
        </a:p>
      </dgm:t>
    </dgm:pt>
    <dgm:pt modelId="{726FD0DA-7E9F-4083-A97C-958CFF54E649}" type="parTrans" cxnId="{37328484-5B27-41A7-ACC5-3AB6D2FB50CD}">
      <dgm:prSet/>
      <dgm:spPr/>
      <dgm:t>
        <a:bodyPr/>
        <a:lstStyle/>
        <a:p>
          <a:endParaRPr lang="en-US"/>
        </a:p>
      </dgm:t>
    </dgm:pt>
    <dgm:pt modelId="{B733973D-1AF6-45BB-A942-A6D16D854C60}" type="sibTrans" cxnId="{37328484-5B27-41A7-ACC5-3AB6D2FB50CD}">
      <dgm:prSet/>
      <dgm:spPr/>
      <dgm:t>
        <a:bodyPr/>
        <a:lstStyle/>
        <a:p>
          <a:endParaRPr lang="en-US"/>
        </a:p>
      </dgm:t>
    </dgm:pt>
    <dgm:pt modelId="{AD96B369-B8EA-4CDC-9F4B-7A5DA4AA27BC}">
      <dgm:prSet phldrT="[Text]"/>
      <dgm:spPr/>
      <dgm:t>
        <a:bodyPr/>
        <a:lstStyle/>
        <a:p>
          <a:r>
            <a:rPr lang="en-US" dirty="0"/>
            <a:t>Demographic Data( Single record) </a:t>
          </a:r>
        </a:p>
      </dgm:t>
    </dgm:pt>
    <dgm:pt modelId="{F6ED7DA3-2B84-46E5-A826-0CBFD5E9D290}" type="parTrans" cxnId="{89904F4B-7459-4390-B54F-6F3BB362A93F}">
      <dgm:prSet/>
      <dgm:spPr/>
      <dgm:t>
        <a:bodyPr/>
        <a:lstStyle/>
        <a:p>
          <a:endParaRPr lang="en-US"/>
        </a:p>
      </dgm:t>
    </dgm:pt>
    <dgm:pt modelId="{D55704D3-4F1F-470B-A8BF-AA45F92977FE}" type="sibTrans" cxnId="{89904F4B-7459-4390-B54F-6F3BB362A93F}">
      <dgm:prSet/>
      <dgm:spPr/>
      <dgm:t>
        <a:bodyPr/>
        <a:lstStyle/>
        <a:p>
          <a:endParaRPr lang="en-US"/>
        </a:p>
      </dgm:t>
    </dgm:pt>
    <dgm:pt modelId="{47A3A459-6201-4433-BD4A-5D4CDBF81DDF}">
      <dgm:prSet phldrT="[Text]"/>
      <dgm:spPr/>
      <dgm:t>
        <a:bodyPr/>
        <a:lstStyle/>
        <a:p>
          <a:r>
            <a:rPr lang="en-US" dirty="0"/>
            <a:t>Demographic information of</a:t>
          </a:r>
        </a:p>
      </dgm:t>
    </dgm:pt>
    <dgm:pt modelId="{56D3357F-70BF-4170-B409-1D22C6922EC4}" type="parTrans" cxnId="{54A9B165-B6FF-464B-A98A-D4CDB5A573FF}">
      <dgm:prSet/>
      <dgm:spPr/>
      <dgm:t>
        <a:bodyPr/>
        <a:lstStyle/>
        <a:p>
          <a:endParaRPr lang="en-US"/>
        </a:p>
      </dgm:t>
    </dgm:pt>
    <dgm:pt modelId="{202815E5-D937-49FD-8E8E-B7F299D53128}" type="sibTrans" cxnId="{54A9B165-B6FF-464B-A98A-D4CDB5A573FF}">
      <dgm:prSet/>
      <dgm:spPr/>
      <dgm:t>
        <a:bodyPr/>
        <a:lstStyle/>
        <a:p>
          <a:endParaRPr lang="en-US"/>
        </a:p>
      </dgm:t>
    </dgm:pt>
    <dgm:pt modelId="{317E7CC6-E5DB-4648-A486-7BE9B89D0D07}">
      <dgm:prSet phldrT="[Text]"/>
      <dgm:spPr/>
      <dgm:t>
        <a:bodyPr/>
        <a:lstStyle/>
        <a:p>
          <a:r>
            <a:rPr lang="en-US" dirty="0"/>
            <a:t>3</a:t>
          </a:r>
          <a:r>
            <a:rPr lang="en-US" baseline="30000" dirty="0"/>
            <a:t>rd</a:t>
          </a:r>
          <a:r>
            <a:rPr lang="en-US" dirty="0"/>
            <a:t> party data</a:t>
          </a:r>
        </a:p>
      </dgm:t>
    </dgm:pt>
    <dgm:pt modelId="{D6E231C3-754A-4BCE-A180-B0B3C1BEE516}" type="parTrans" cxnId="{3F8100EF-3807-46DB-882A-BD7B13909F00}">
      <dgm:prSet/>
      <dgm:spPr/>
      <dgm:t>
        <a:bodyPr/>
        <a:lstStyle/>
        <a:p>
          <a:endParaRPr lang="en-US"/>
        </a:p>
      </dgm:t>
    </dgm:pt>
    <dgm:pt modelId="{195EE5E9-F56B-409B-A9F4-26E1CA405426}" type="sibTrans" cxnId="{3F8100EF-3807-46DB-882A-BD7B13909F00}">
      <dgm:prSet/>
      <dgm:spPr/>
      <dgm:t>
        <a:bodyPr/>
        <a:lstStyle/>
        <a:p>
          <a:endParaRPr lang="en-US"/>
        </a:p>
      </dgm:t>
    </dgm:pt>
    <dgm:pt modelId="{2224B696-16F7-4639-A83F-C0621BCF4D54}">
      <dgm:prSet phldrT="[Text]"/>
      <dgm:spPr/>
      <dgm:t>
        <a:bodyPr/>
        <a:lstStyle/>
        <a:p>
          <a:r>
            <a:rPr lang="en-US" dirty="0"/>
            <a:t>Lexus Nexus</a:t>
          </a:r>
        </a:p>
      </dgm:t>
    </dgm:pt>
    <dgm:pt modelId="{1677E01E-2756-456D-9365-AF62C9E3BB55}" type="parTrans" cxnId="{BA11DC62-517A-4FD9-9E2F-A10292C05CC7}">
      <dgm:prSet/>
      <dgm:spPr/>
      <dgm:t>
        <a:bodyPr/>
        <a:lstStyle/>
        <a:p>
          <a:endParaRPr lang="en-US"/>
        </a:p>
      </dgm:t>
    </dgm:pt>
    <dgm:pt modelId="{F0D97F74-D355-4ED7-B679-D20A28E64C21}" type="sibTrans" cxnId="{BA11DC62-517A-4FD9-9E2F-A10292C05CC7}">
      <dgm:prSet/>
      <dgm:spPr/>
      <dgm:t>
        <a:bodyPr/>
        <a:lstStyle/>
        <a:p>
          <a:endParaRPr lang="en-US"/>
        </a:p>
      </dgm:t>
    </dgm:pt>
    <dgm:pt modelId="{9359B71F-A95A-4F96-9D17-DEE8D8951DA6}">
      <dgm:prSet phldrT="[Text]"/>
      <dgm:spPr/>
      <dgm:t>
        <a:bodyPr/>
        <a:lstStyle/>
        <a:p>
          <a:r>
            <a:rPr lang="en-US" dirty="0"/>
            <a:t>CMS data</a:t>
          </a:r>
        </a:p>
      </dgm:t>
    </dgm:pt>
    <dgm:pt modelId="{D7E8E7CB-257E-44E7-B4EF-BB72F240E3B3}" type="parTrans" cxnId="{B9C15420-CC93-427D-85DB-F7C7E0FF0CF0}">
      <dgm:prSet/>
      <dgm:spPr/>
      <dgm:t>
        <a:bodyPr/>
        <a:lstStyle/>
        <a:p>
          <a:endParaRPr lang="en-US"/>
        </a:p>
      </dgm:t>
    </dgm:pt>
    <dgm:pt modelId="{E6CCB43D-CF3D-42CF-9DA5-1B2676C1FFA7}" type="sibTrans" cxnId="{B9C15420-CC93-427D-85DB-F7C7E0FF0CF0}">
      <dgm:prSet/>
      <dgm:spPr/>
      <dgm:t>
        <a:bodyPr/>
        <a:lstStyle/>
        <a:p>
          <a:endParaRPr lang="en-US"/>
        </a:p>
      </dgm:t>
    </dgm:pt>
    <dgm:pt modelId="{DAEC6815-50C4-41CF-A7C1-2C47FA9FFD42}">
      <dgm:prSet phldrT="[Text]"/>
      <dgm:spPr/>
      <dgm:t>
        <a:bodyPr/>
        <a:lstStyle/>
        <a:p>
          <a:r>
            <a:rPr lang="en-US" dirty="0"/>
            <a:t>Axiom </a:t>
          </a:r>
        </a:p>
      </dgm:t>
    </dgm:pt>
    <dgm:pt modelId="{D4D72EE9-5E27-4910-BA68-8509640A62B5}" type="parTrans" cxnId="{5C01E907-3E4F-4B68-897E-6440CFC114B7}">
      <dgm:prSet/>
      <dgm:spPr/>
      <dgm:t>
        <a:bodyPr/>
        <a:lstStyle/>
        <a:p>
          <a:endParaRPr lang="en-US"/>
        </a:p>
      </dgm:t>
    </dgm:pt>
    <dgm:pt modelId="{A8207F0A-995E-4A4C-B2F5-CA3665811A1F}" type="sibTrans" cxnId="{5C01E907-3E4F-4B68-897E-6440CFC114B7}">
      <dgm:prSet/>
      <dgm:spPr/>
      <dgm:t>
        <a:bodyPr/>
        <a:lstStyle/>
        <a:p>
          <a:endParaRPr lang="en-US"/>
        </a:p>
      </dgm:t>
    </dgm:pt>
    <dgm:pt modelId="{DAC64253-98CE-48EC-9AE1-94F857EF79BB}">
      <dgm:prSet phldrT="[Text]"/>
      <dgm:spPr/>
      <dgm:t>
        <a:bodyPr/>
        <a:lstStyle/>
        <a:p>
          <a:endParaRPr lang="en-US" dirty="0"/>
        </a:p>
      </dgm:t>
    </dgm:pt>
    <dgm:pt modelId="{8CE33712-7CA6-4E75-A4A6-A19BDBDA0D1B}" type="parTrans" cxnId="{5B5D9E68-C66B-4974-B4E1-B4022A48CE64}">
      <dgm:prSet/>
      <dgm:spPr/>
      <dgm:t>
        <a:bodyPr/>
        <a:lstStyle/>
        <a:p>
          <a:endParaRPr lang="en-US"/>
        </a:p>
      </dgm:t>
    </dgm:pt>
    <dgm:pt modelId="{C9AE0002-F507-409A-904B-79C440304DF2}" type="sibTrans" cxnId="{5B5D9E68-C66B-4974-B4E1-B4022A48CE64}">
      <dgm:prSet/>
      <dgm:spPr/>
      <dgm:t>
        <a:bodyPr/>
        <a:lstStyle/>
        <a:p>
          <a:endParaRPr lang="en-US"/>
        </a:p>
      </dgm:t>
    </dgm:pt>
    <dgm:pt modelId="{75D76BCC-AACF-4EFF-924E-97974B2C0561}">
      <dgm:prSet phldrT="[Text]"/>
      <dgm:spPr/>
      <dgm:t>
        <a:bodyPr/>
        <a:lstStyle/>
        <a:p>
          <a:r>
            <a:rPr lang="en-US" dirty="0">
              <a:solidFill>
                <a:schemeClr val="bg1"/>
              </a:solidFill>
              <a:highlight>
                <a:srgbClr val="007A37"/>
              </a:highlight>
            </a:rPr>
            <a:t>Patient/Provider</a:t>
          </a:r>
        </a:p>
      </dgm:t>
    </dgm:pt>
    <dgm:pt modelId="{4D4E38A4-C3F8-49E2-8314-726F2D1B4449}" type="parTrans" cxnId="{A5CB1841-A27A-4196-98B9-7AA1992064EB}">
      <dgm:prSet/>
      <dgm:spPr/>
      <dgm:t>
        <a:bodyPr/>
        <a:lstStyle/>
        <a:p>
          <a:endParaRPr lang="en-US"/>
        </a:p>
      </dgm:t>
    </dgm:pt>
    <dgm:pt modelId="{0F8806F9-F480-4AFC-885F-8F7B2052214A}" type="sibTrans" cxnId="{A5CB1841-A27A-4196-98B9-7AA1992064EB}">
      <dgm:prSet/>
      <dgm:spPr/>
      <dgm:t>
        <a:bodyPr/>
        <a:lstStyle/>
        <a:p>
          <a:endParaRPr lang="en-US"/>
        </a:p>
      </dgm:t>
    </dgm:pt>
    <dgm:pt modelId="{07065E87-DA52-4ACA-83C4-8AF80B5EC1C7}">
      <dgm:prSet phldrT="[Text]"/>
      <dgm:spPr/>
      <dgm:t>
        <a:bodyPr/>
        <a:lstStyle/>
        <a:p>
          <a:r>
            <a:rPr lang="en-US" dirty="0">
              <a:solidFill>
                <a:schemeClr val="bg1"/>
              </a:solidFill>
              <a:highlight>
                <a:srgbClr val="800000"/>
              </a:highlight>
            </a:rPr>
            <a:t>Customer/Merchant</a:t>
          </a:r>
        </a:p>
      </dgm:t>
    </dgm:pt>
    <dgm:pt modelId="{E4CBA752-155B-4130-8E20-569A7986547B}" type="parTrans" cxnId="{682CC5B4-8DEB-4B9F-AFE1-A37BE18E49A1}">
      <dgm:prSet/>
      <dgm:spPr/>
      <dgm:t>
        <a:bodyPr/>
        <a:lstStyle/>
        <a:p>
          <a:endParaRPr lang="en-US"/>
        </a:p>
      </dgm:t>
    </dgm:pt>
    <dgm:pt modelId="{4A18188D-FBFC-4B8E-B5BC-8ECE55BD3AB5}" type="sibTrans" cxnId="{682CC5B4-8DEB-4B9F-AFE1-A37BE18E49A1}">
      <dgm:prSet/>
      <dgm:spPr/>
      <dgm:t>
        <a:bodyPr/>
        <a:lstStyle/>
        <a:p>
          <a:endParaRPr lang="en-US"/>
        </a:p>
      </dgm:t>
    </dgm:pt>
    <dgm:pt modelId="{F4BC45AB-3D45-4B14-9790-EDB3AC4BBBE2}">
      <dgm:prSet phldrT="[Text]"/>
      <dgm:spPr/>
      <dgm:t>
        <a:bodyPr/>
        <a:lstStyle/>
        <a:p>
          <a:endParaRPr lang="en-US" dirty="0"/>
        </a:p>
      </dgm:t>
    </dgm:pt>
    <dgm:pt modelId="{77C604DA-71DC-4939-A9A0-C722766C0B5F}" type="parTrans" cxnId="{23C0D880-5FC9-493C-B2EE-E3E97D2D7A92}">
      <dgm:prSet/>
      <dgm:spPr/>
      <dgm:t>
        <a:bodyPr/>
        <a:lstStyle/>
        <a:p>
          <a:endParaRPr lang="en-US"/>
        </a:p>
      </dgm:t>
    </dgm:pt>
    <dgm:pt modelId="{B4A32DC2-75E9-43EB-B145-79ED43B1EAF6}" type="sibTrans" cxnId="{23C0D880-5FC9-493C-B2EE-E3E97D2D7A92}">
      <dgm:prSet/>
      <dgm:spPr/>
      <dgm:t>
        <a:bodyPr/>
        <a:lstStyle/>
        <a:p>
          <a:endParaRPr lang="en-US"/>
        </a:p>
      </dgm:t>
    </dgm:pt>
    <dgm:pt modelId="{94D7AFB0-FDD0-4129-99A7-8966FF5529A4}">
      <dgm:prSet phldrT="[Text]"/>
      <dgm:spPr/>
      <dgm:t>
        <a:bodyPr/>
        <a:lstStyle/>
        <a:p>
          <a:endParaRPr lang="en-US" dirty="0">
            <a:solidFill>
              <a:schemeClr val="bg1"/>
            </a:solidFill>
          </a:endParaRPr>
        </a:p>
      </dgm:t>
    </dgm:pt>
    <dgm:pt modelId="{08AE79E6-EA28-4C32-ADE3-7A0C16590107}" type="parTrans" cxnId="{5F6E8FAF-862E-4CA4-9000-0AFFC2212FE6}">
      <dgm:prSet/>
      <dgm:spPr/>
      <dgm:t>
        <a:bodyPr/>
        <a:lstStyle/>
        <a:p>
          <a:endParaRPr lang="en-US"/>
        </a:p>
      </dgm:t>
    </dgm:pt>
    <dgm:pt modelId="{358894CF-39BB-4BC9-8B41-465E977C68EF}" type="sibTrans" cxnId="{5F6E8FAF-862E-4CA4-9000-0AFFC2212FE6}">
      <dgm:prSet/>
      <dgm:spPr/>
      <dgm:t>
        <a:bodyPr/>
        <a:lstStyle/>
        <a:p>
          <a:endParaRPr lang="en-US"/>
        </a:p>
      </dgm:t>
    </dgm:pt>
    <dgm:pt modelId="{76613115-0447-40E1-871E-3A8AAB2906B2}">
      <dgm:prSet phldrT="[Text]"/>
      <dgm:spPr/>
      <dgm:t>
        <a:bodyPr/>
        <a:lstStyle/>
        <a:p>
          <a:endParaRPr lang="en-US" dirty="0">
            <a:solidFill>
              <a:schemeClr val="bg1"/>
            </a:solidFill>
          </a:endParaRPr>
        </a:p>
      </dgm:t>
    </dgm:pt>
    <dgm:pt modelId="{2ABC4962-B44C-42AB-A5B5-C5D5071D1349}" type="parTrans" cxnId="{5D6B495E-5C25-453F-BC62-5A8C82A2B307}">
      <dgm:prSet/>
      <dgm:spPr/>
      <dgm:t>
        <a:bodyPr/>
        <a:lstStyle/>
        <a:p>
          <a:endParaRPr lang="en-US"/>
        </a:p>
      </dgm:t>
    </dgm:pt>
    <dgm:pt modelId="{10326745-5799-45EE-9051-F1A1F497FE93}" type="sibTrans" cxnId="{5D6B495E-5C25-453F-BC62-5A8C82A2B307}">
      <dgm:prSet/>
      <dgm:spPr/>
      <dgm:t>
        <a:bodyPr/>
        <a:lstStyle/>
        <a:p>
          <a:endParaRPr lang="en-US"/>
        </a:p>
      </dgm:t>
    </dgm:pt>
    <dgm:pt modelId="{DA3C794A-6BCD-4639-B655-D00E26B50B30}">
      <dgm:prSet phldrT="[Text]"/>
      <dgm:spPr/>
      <dgm:t>
        <a:bodyPr/>
        <a:lstStyle/>
        <a:p>
          <a:r>
            <a:rPr lang="en-US" dirty="0">
              <a:solidFill>
                <a:schemeClr val="bg1"/>
              </a:solidFill>
              <a:highlight>
                <a:srgbClr val="800000"/>
              </a:highlight>
            </a:rPr>
            <a:t>Customer/Merchant</a:t>
          </a:r>
          <a:r>
            <a:rPr lang="en-US" dirty="0">
              <a:solidFill>
                <a:schemeClr val="bg1"/>
              </a:solidFill>
            </a:rPr>
            <a:t> </a:t>
          </a:r>
        </a:p>
      </dgm:t>
    </dgm:pt>
    <dgm:pt modelId="{97F01003-C0B6-41B6-93B0-5D557268322F}" type="parTrans" cxnId="{8BD516A9-9C75-4C3E-B158-A13445897055}">
      <dgm:prSet/>
      <dgm:spPr/>
      <dgm:t>
        <a:bodyPr/>
        <a:lstStyle/>
        <a:p>
          <a:endParaRPr lang="en-US"/>
        </a:p>
      </dgm:t>
    </dgm:pt>
    <dgm:pt modelId="{3C965785-543D-470C-BACE-CA5AC7A50265}" type="sibTrans" cxnId="{8BD516A9-9C75-4C3E-B158-A13445897055}">
      <dgm:prSet/>
      <dgm:spPr/>
      <dgm:t>
        <a:bodyPr/>
        <a:lstStyle/>
        <a:p>
          <a:endParaRPr lang="en-US"/>
        </a:p>
      </dgm:t>
    </dgm:pt>
    <dgm:pt modelId="{8F4DE30C-4C07-4E5D-B090-2BD63C14F136}">
      <dgm:prSet phldrT="[Text]"/>
      <dgm:spPr/>
      <dgm:t>
        <a:bodyPr/>
        <a:lstStyle/>
        <a:p>
          <a:r>
            <a:rPr lang="en-US" dirty="0">
              <a:solidFill>
                <a:schemeClr val="bg1"/>
              </a:solidFill>
              <a:highlight>
                <a:srgbClr val="007A37"/>
              </a:highlight>
            </a:rPr>
            <a:t>Patient / Provider</a:t>
          </a:r>
          <a:r>
            <a:rPr lang="en-US" dirty="0">
              <a:solidFill>
                <a:schemeClr val="bg1"/>
              </a:solidFill>
            </a:rPr>
            <a:t> </a:t>
          </a:r>
        </a:p>
      </dgm:t>
    </dgm:pt>
    <dgm:pt modelId="{652CE345-0849-421D-B28C-868549E28CA3}" type="parTrans" cxnId="{A2952E54-49F7-4E2C-B027-595EE6D1C316}">
      <dgm:prSet/>
      <dgm:spPr/>
      <dgm:t>
        <a:bodyPr/>
        <a:lstStyle/>
        <a:p>
          <a:endParaRPr lang="en-US"/>
        </a:p>
      </dgm:t>
    </dgm:pt>
    <dgm:pt modelId="{2A7AE03E-6DF9-4B8E-A6C4-9957C3A07742}" type="sibTrans" cxnId="{A2952E54-49F7-4E2C-B027-595EE6D1C316}">
      <dgm:prSet/>
      <dgm:spPr/>
      <dgm:t>
        <a:bodyPr/>
        <a:lstStyle/>
        <a:p>
          <a:endParaRPr lang="en-US"/>
        </a:p>
      </dgm:t>
    </dgm:pt>
    <dgm:pt modelId="{39803E32-0B0D-4A1F-8E1A-AD991C3EC4B2}">
      <dgm:prSet phldrT="[Text]"/>
      <dgm:spPr/>
      <dgm:t>
        <a:bodyPr/>
        <a:lstStyle/>
        <a:p>
          <a:endParaRPr lang="en-US" dirty="0">
            <a:solidFill>
              <a:schemeClr val="bg1"/>
            </a:solidFill>
          </a:endParaRPr>
        </a:p>
      </dgm:t>
    </dgm:pt>
    <dgm:pt modelId="{A99A4404-36AE-4DFA-B48B-C95F530BD9AA}" type="parTrans" cxnId="{AD0B37CA-3D5B-4457-ABC0-A8CA2B904EA0}">
      <dgm:prSet/>
      <dgm:spPr/>
      <dgm:t>
        <a:bodyPr/>
        <a:lstStyle/>
        <a:p>
          <a:endParaRPr lang="en-US"/>
        </a:p>
      </dgm:t>
    </dgm:pt>
    <dgm:pt modelId="{E0167BF0-9F95-43B8-9610-CCCA0FD2E7BB}" type="sibTrans" cxnId="{AD0B37CA-3D5B-4457-ABC0-A8CA2B904EA0}">
      <dgm:prSet/>
      <dgm:spPr/>
      <dgm:t>
        <a:bodyPr/>
        <a:lstStyle/>
        <a:p>
          <a:endParaRPr lang="en-US"/>
        </a:p>
      </dgm:t>
    </dgm:pt>
    <dgm:pt modelId="{ED7B4D50-03F5-4447-9C5A-5A94B580529B}">
      <dgm:prSet phldrT="[Text]"/>
      <dgm:spPr/>
      <dgm:t>
        <a:bodyPr/>
        <a:lstStyle/>
        <a:p>
          <a:endParaRPr lang="en-US" dirty="0"/>
        </a:p>
      </dgm:t>
    </dgm:pt>
    <dgm:pt modelId="{D6B57D3B-7F8C-4C14-AAA3-D342B3E0C560}" type="parTrans" cxnId="{7031E612-0A37-4E8E-BEC5-A9B48C6B8C8A}">
      <dgm:prSet/>
      <dgm:spPr/>
      <dgm:t>
        <a:bodyPr/>
        <a:lstStyle/>
        <a:p>
          <a:endParaRPr lang="en-US"/>
        </a:p>
      </dgm:t>
    </dgm:pt>
    <dgm:pt modelId="{2672EA3D-3375-48D3-A512-6E4BE813F75E}" type="sibTrans" cxnId="{7031E612-0A37-4E8E-BEC5-A9B48C6B8C8A}">
      <dgm:prSet/>
      <dgm:spPr/>
      <dgm:t>
        <a:bodyPr/>
        <a:lstStyle/>
        <a:p>
          <a:endParaRPr lang="en-US"/>
        </a:p>
      </dgm:t>
    </dgm:pt>
    <dgm:pt modelId="{4870137D-1484-4C89-8DFB-AE7A8AC7A3DF}">
      <dgm:prSet phldrT="[Text]"/>
      <dgm:spPr/>
      <dgm:t>
        <a:bodyPr/>
        <a:lstStyle/>
        <a:p>
          <a:endParaRPr lang="en-US" dirty="0"/>
        </a:p>
      </dgm:t>
    </dgm:pt>
    <dgm:pt modelId="{33E509B3-8541-407A-84BE-7B5756C0C603}" type="parTrans" cxnId="{B86F4CDA-A3EC-4617-BECB-D4F7F0E611FF}">
      <dgm:prSet/>
      <dgm:spPr/>
      <dgm:t>
        <a:bodyPr/>
        <a:lstStyle/>
        <a:p>
          <a:endParaRPr lang="en-US"/>
        </a:p>
      </dgm:t>
    </dgm:pt>
    <dgm:pt modelId="{C1BE52D9-1939-4A27-8AE2-C265FC2E2265}" type="sibTrans" cxnId="{B86F4CDA-A3EC-4617-BECB-D4F7F0E611FF}">
      <dgm:prSet/>
      <dgm:spPr/>
      <dgm:t>
        <a:bodyPr/>
        <a:lstStyle/>
        <a:p>
          <a:endParaRPr lang="en-US"/>
        </a:p>
      </dgm:t>
    </dgm:pt>
    <dgm:pt modelId="{3937423E-C6B0-4A2F-B57A-3A63CFF19C59}" type="pres">
      <dgm:prSet presAssocID="{125B2903-483A-4551-9D62-A6AB8D4108B1}" presName="Name0" presStyleCnt="0">
        <dgm:presLayoutVars>
          <dgm:dir/>
          <dgm:animLvl val="lvl"/>
          <dgm:resizeHandles val="exact"/>
        </dgm:presLayoutVars>
      </dgm:prSet>
      <dgm:spPr/>
    </dgm:pt>
    <dgm:pt modelId="{F8D4911F-F24A-41BF-A150-93DA37EA9133}" type="pres">
      <dgm:prSet presAssocID="{865FE4C0-B461-428A-AA67-FE5486134A1A}" presName="composite" presStyleCnt="0"/>
      <dgm:spPr/>
    </dgm:pt>
    <dgm:pt modelId="{0CA013DB-9AB8-4E82-894A-5BD006953A5E}" type="pres">
      <dgm:prSet presAssocID="{865FE4C0-B461-428A-AA67-FE5486134A1A}" presName="parTx" presStyleLbl="alignNode1" presStyleIdx="0" presStyleCnt="3">
        <dgm:presLayoutVars>
          <dgm:chMax val="0"/>
          <dgm:chPref val="0"/>
          <dgm:bulletEnabled val="1"/>
        </dgm:presLayoutVars>
      </dgm:prSet>
      <dgm:spPr/>
    </dgm:pt>
    <dgm:pt modelId="{1697554F-0D74-4E1D-A901-07404700D14E}" type="pres">
      <dgm:prSet presAssocID="{865FE4C0-B461-428A-AA67-FE5486134A1A}" presName="desTx" presStyleLbl="alignAccFollowNode1" presStyleIdx="0" presStyleCnt="3">
        <dgm:presLayoutVars>
          <dgm:bulletEnabled val="1"/>
        </dgm:presLayoutVars>
      </dgm:prSet>
      <dgm:spPr/>
    </dgm:pt>
    <dgm:pt modelId="{11C7FEDE-D2C2-428E-A0B4-C1232FCF7981}" type="pres">
      <dgm:prSet presAssocID="{06C070D5-CF4C-483D-B8C0-4CA79A35ADC9}" presName="space" presStyleCnt="0"/>
      <dgm:spPr/>
    </dgm:pt>
    <dgm:pt modelId="{194BE34D-495F-4948-ADE9-F211804BAA16}" type="pres">
      <dgm:prSet presAssocID="{AD96B369-B8EA-4CDC-9F4B-7A5DA4AA27BC}" presName="composite" presStyleCnt="0"/>
      <dgm:spPr/>
    </dgm:pt>
    <dgm:pt modelId="{AFDFA9BA-60BE-4C5B-B5DC-FE5FF42F8160}" type="pres">
      <dgm:prSet presAssocID="{AD96B369-B8EA-4CDC-9F4B-7A5DA4AA27BC}" presName="parTx" presStyleLbl="alignNode1" presStyleIdx="1" presStyleCnt="3">
        <dgm:presLayoutVars>
          <dgm:chMax val="0"/>
          <dgm:chPref val="0"/>
          <dgm:bulletEnabled val="1"/>
        </dgm:presLayoutVars>
      </dgm:prSet>
      <dgm:spPr/>
    </dgm:pt>
    <dgm:pt modelId="{AE418AE6-48CE-45D3-9AE8-F8FBD49372A0}" type="pres">
      <dgm:prSet presAssocID="{AD96B369-B8EA-4CDC-9F4B-7A5DA4AA27BC}" presName="desTx" presStyleLbl="alignAccFollowNode1" presStyleIdx="1" presStyleCnt="3">
        <dgm:presLayoutVars>
          <dgm:bulletEnabled val="1"/>
        </dgm:presLayoutVars>
      </dgm:prSet>
      <dgm:spPr/>
    </dgm:pt>
    <dgm:pt modelId="{3044E3C8-B76F-4FB6-8D90-A8FC6ACE5A85}" type="pres">
      <dgm:prSet presAssocID="{D55704D3-4F1F-470B-A8BF-AA45F92977FE}" presName="space" presStyleCnt="0"/>
      <dgm:spPr/>
    </dgm:pt>
    <dgm:pt modelId="{1CEDDFCB-45EF-4580-938A-6A1E31D56849}" type="pres">
      <dgm:prSet presAssocID="{317E7CC6-E5DB-4648-A486-7BE9B89D0D07}" presName="composite" presStyleCnt="0"/>
      <dgm:spPr/>
    </dgm:pt>
    <dgm:pt modelId="{22E05B6C-DEC9-4BE8-8C25-AE0088166D29}" type="pres">
      <dgm:prSet presAssocID="{317E7CC6-E5DB-4648-A486-7BE9B89D0D07}" presName="parTx" presStyleLbl="alignNode1" presStyleIdx="2" presStyleCnt="3">
        <dgm:presLayoutVars>
          <dgm:chMax val="0"/>
          <dgm:chPref val="0"/>
          <dgm:bulletEnabled val="1"/>
        </dgm:presLayoutVars>
      </dgm:prSet>
      <dgm:spPr/>
    </dgm:pt>
    <dgm:pt modelId="{F0F9359F-635C-4F64-94D9-B7DE0C5DFA8D}" type="pres">
      <dgm:prSet presAssocID="{317E7CC6-E5DB-4648-A486-7BE9B89D0D07}" presName="desTx" presStyleLbl="alignAccFollowNode1" presStyleIdx="2" presStyleCnt="3">
        <dgm:presLayoutVars>
          <dgm:bulletEnabled val="1"/>
        </dgm:presLayoutVars>
      </dgm:prSet>
      <dgm:spPr/>
    </dgm:pt>
  </dgm:ptLst>
  <dgm:cxnLst>
    <dgm:cxn modelId="{5C01E907-3E4F-4B68-897E-6440CFC114B7}" srcId="{317E7CC6-E5DB-4648-A486-7BE9B89D0D07}" destId="{DAEC6815-50C4-41CF-A7C1-2C47FA9FFD42}" srcOrd="1" destOrd="0" parTransId="{D4D72EE9-5E27-4910-BA68-8509640A62B5}" sibTransId="{A8207F0A-995E-4A4C-B2F5-CA3665811A1F}"/>
    <dgm:cxn modelId="{31A6C80D-28EB-49C4-906D-622BDC27AF04}" type="presOf" srcId="{865FE4C0-B461-428A-AA67-FE5486134A1A}" destId="{0CA013DB-9AB8-4E82-894A-5BD006953A5E}" srcOrd="0" destOrd="0" presId="urn:microsoft.com/office/officeart/2005/8/layout/hList1"/>
    <dgm:cxn modelId="{7031E612-0A37-4E8E-BEC5-A9B48C6B8C8A}" srcId="{AD96B369-B8EA-4CDC-9F4B-7A5DA4AA27BC}" destId="{ED7B4D50-03F5-4447-9C5A-5A94B580529B}" srcOrd="4" destOrd="0" parTransId="{D6B57D3B-7F8C-4C14-AAA3-D342B3E0C560}" sibTransId="{2672EA3D-3375-48D3-A512-6E4BE813F75E}"/>
    <dgm:cxn modelId="{F9304615-9C74-4DC2-9D46-8A1FDE5F4415}" type="presOf" srcId="{F4BC45AB-3D45-4B14-9790-EDB3AC4BBBE2}" destId="{AE418AE6-48CE-45D3-9AE8-F8FBD49372A0}" srcOrd="0" destOrd="5" presId="urn:microsoft.com/office/officeart/2005/8/layout/hList1"/>
    <dgm:cxn modelId="{B9C15420-CC93-427D-85DB-F7C7E0FF0CF0}" srcId="{317E7CC6-E5DB-4648-A486-7BE9B89D0D07}" destId="{9359B71F-A95A-4F96-9D17-DEE8D8951DA6}" srcOrd="2" destOrd="0" parTransId="{D7E8E7CB-257E-44E7-B4EF-BB72F240E3B3}" sibTransId="{E6CCB43D-CF3D-42CF-9DA5-1B2676C1FFA7}"/>
    <dgm:cxn modelId="{5D6B495E-5C25-453F-BC62-5A8C82A2B307}" srcId="{865FE4C0-B461-428A-AA67-FE5486134A1A}" destId="{76613115-0447-40E1-871E-3A8AAB2906B2}" srcOrd="4" destOrd="0" parTransId="{2ABC4962-B44C-42AB-A5B5-C5D5071D1349}" sibTransId="{10326745-5799-45EE-9051-F1A1F497FE93}"/>
    <dgm:cxn modelId="{A5CB1841-A27A-4196-98B9-7AA1992064EB}" srcId="{AD96B369-B8EA-4CDC-9F4B-7A5DA4AA27BC}" destId="{75D76BCC-AACF-4EFF-924E-97974B2C0561}" srcOrd="3" destOrd="0" parTransId="{4D4E38A4-C3F8-49E2-8314-726F2D1B4449}" sibTransId="{0F8806F9-F480-4AFC-885F-8F7B2052214A}"/>
    <dgm:cxn modelId="{BA11DC62-517A-4FD9-9E2F-A10292C05CC7}" srcId="{317E7CC6-E5DB-4648-A486-7BE9B89D0D07}" destId="{2224B696-16F7-4639-A83F-C0621BCF4D54}" srcOrd="0" destOrd="0" parTransId="{1677E01E-2756-456D-9365-AF62C9E3BB55}" sibTransId="{F0D97F74-D355-4ED7-B679-D20A28E64C21}"/>
    <dgm:cxn modelId="{54A9B165-B6FF-464B-A98A-D4CDB5A573FF}" srcId="{AD96B369-B8EA-4CDC-9F4B-7A5DA4AA27BC}" destId="{47A3A459-6201-4433-BD4A-5D4CDBF81DDF}" srcOrd="0" destOrd="0" parTransId="{56D3357F-70BF-4170-B409-1D22C6922EC4}" sibTransId="{202815E5-D937-49FD-8E8E-B7F299D53128}"/>
    <dgm:cxn modelId="{2AD95448-EDF3-4D62-92C3-64817E2566DB}" type="presOf" srcId="{2224B696-16F7-4639-A83F-C0621BCF4D54}" destId="{F0F9359F-635C-4F64-94D9-B7DE0C5DFA8D}" srcOrd="0" destOrd="0" presId="urn:microsoft.com/office/officeart/2005/8/layout/hList1"/>
    <dgm:cxn modelId="{5B5D9E68-C66B-4974-B4E1-B4022A48CE64}" srcId="{AD96B369-B8EA-4CDC-9F4B-7A5DA4AA27BC}" destId="{DAC64253-98CE-48EC-9AE1-94F857EF79BB}" srcOrd="2" destOrd="0" parTransId="{8CE33712-7CA6-4E75-A4A6-A19BDBDA0D1B}" sibTransId="{C9AE0002-F507-409A-904B-79C440304DF2}"/>
    <dgm:cxn modelId="{CCDA6C69-5F88-45D0-82AF-6D65DEB95652}" type="presOf" srcId="{07065E87-DA52-4ACA-83C4-8AF80B5EC1C7}" destId="{AE418AE6-48CE-45D3-9AE8-F8FBD49372A0}" srcOrd="0" destOrd="6" presId="urn:microsoft.com/office/officeart/2005/8/layout/hList1"/>
    <dgm:cxn modelId="{89904F4B-7459-4390-B54F-6F3BB362A93F}" srcId="{125B2903-483A-4551-9D62-A6AB8D4108B1}" destId="{AD96B369-B8EA-4CDC-9F4B-7A5DA4AA27BC}" srcOrd="1" destOrd="0" parTransId="{F6ED7DA3-2B84-46E5-A826-0CBFD5E9D290}" sibTransId="{D55704D3-4F1F-470B-A8BF-AA45F92977FE}"/>
    <dgm:cxn modelId="{D3CE2952-3274-4FDE-9CB8-46A18467F8BB}" type="presOf" srcId="{76613115-0447-40E1-871E-3A8AAB2906B2}" destId="{1697554F-0D74-4E1D-A901-07404700D14E}" srcOrd="0" destOrd="4" presId="urn:microsoft.com/office/officeart/2005/8/layout/hList1"/>
    <dgm:cxn modelId="{A2952E54-49F7-4E2C-B027-595EE6D1C316}" srcId="{865FE4C0-B461-428A-AA67-FE5486134A1A}" destId="{8F4DE30C-4C07-4E5D-B090-2BD63C14F136}" srcOrd="2" destOrd="0" parTransId="{652CE345-0849-421D-B28C-868549E28CA3}" sibTransId="{2A7AE03E-6DF9-4B8E-A6C4-9957C3A07742}"/>
    <dgm:cxn modelId="{54440C76-D4D5-4E69-829E-954B052256CC}" type="presOf" srcId="{39803E32-0B0D-4A1F-8E1A-AD991C3EC4B2}" destId="{1697554F-0D74-4E1D-A901-07404700D14E}" srcOrd="0" destOrd="1" presId="urn:microsoft.com/office/officeart/2005/8/layout/hList1"/>
    <dgm:cxn modelId="{99E2A17D-36A7-46AB-8C24-8AB38340CA74}" type="presOf" srcId="{8F4DE30C-4C07-4E5D-B090-2BD63C14F136}" destId="{1697554F-0D74-4E1D-A901-07404700D14E}" srcOrd="0" destOrd="2" presId="urn:microsoft.com/office/officeart/2005/8/layout/hList1"/>
    <dgm:cxn modelId="{23C0D880-5FC9-493C-B2EE-E3E97D2D7A92}" srcId="{AD96B369-B8EA-4CDC-9F4B-7A5DA4AA27BC}" destId="{F4BC45AB-3D45-4B14-9790-EDB3AC4BBBE2}" srcOrd="5" destOrd="0" parTransId="{77C604DA-71DC-4939-A9A0-C722766C0B5F}" sibTransId="{B4A32DC2-75E9-43EB-B145-79ED43B1EAF6}"/>
    <dgm:cxn modelId="{37328484-5B27-41A7-ACC5-3AB6D2FB50CD}" srcId="{865FE4C0-B461-428A-AA67-FE5486134A1A}" destId="{E0E90B18-AB06-4D24-A452-F4D15950AF79}" srcOrd="0" destOrd="0" parTransId="{726FD0DA-7E9F-4083-A97C-958CFF54E649}" sibTransId="{B733973D-1AF6-45BB-A942-A6D16D854C60}"/>
    <dgm:cxn modelId="{3DD59F86-021F-472C-94C7-B7B92F4F57CF}" type="presOf" srcId="{4870137D-1484-4C89-8DFB-AE7A8AC7A3DF}" destId="{AE418AE6-48CE-45D3-9AE8-F8FBD49372A0}" srcOrd="0" destOrd="1" presId="urn:microsoft.com/office/officeart/2005/8/layout/hList1"/>
    <dgm:cxn modelId="{2C3CA586-E087-452D-ADC9-101265C75995}" type="presOf" srcId="{9359B71F-A95A-4F96-9D17-DEE8D8951DA6}" destId="{F0F9359F-635C-4F64-94D9-B7DE0C5DFA8D}" srcOrd="0" destOrd="2" presId="urn:microsoft.com/office/officeart/2005/8/layout/hList1"/>
    <dgm:cxn modelId="{45F16B88-E3CE-4331-9C4F-F6ED64F43211}" type="presOf" srcId="{E0E90B18-AB06-4D24-A452-F4D15950AF79}" destId="{1697554F-0D74-4E1D-A901-07404700D14E}" srcOrd="0" destOrd="0" presId="urn:microsoft.com/office/officeart/2005/8/layout/hList1"/>
    <dgm:cxn modelId="{9066DF90-597B-45AC-9FF0-87FEDCEACD28}" type="presOf" srcId="{317E7CC6-E5DB-4648-A486-7BE9B89D0D07}" destId="{22E05B6C-DEC9-4BE8-8C25-AE0088166D29}" srcOrd="0" destOrd="0" presId="urn:microsoft.com/office/officeart/2005/8/layout/hList1"/>
    <dgm:cxn modelId="{28E49791-A669-4680-BFBA-316FE4375378}" type="presOf" srcId="{AD96B369-B8EA-4CDC-9F4B-7A5DA4AA27BC}" destId="{AFDFA9BA-60BE-4C5B-B5DC-FE5FF42F8160}" srcOrd="0" destOrd="0" presId="urn:microsoft.com/office/officeart/2005/8/layout/hList1"/>
    <dgm:cxn modelId="{3E56D7A0-117A-4B10-B70F-3FF2F1C934F1}" type="presOf" srcId="{DAEC6815-50C4-41CF-A7C1-2C47FA9FFD42}" destId="{F0F9359F-635C-4F64-94D9-B7DE0C5DFA8D}" srcOrd="0" destOrd="1" presId="urn:microsoft.com/office/officeart/2005/8/layout/hList1"/>
    <dgm:cxn modelId="{41E232A4-1035-41F8-947F-421EA9F21271}" type="presOf" srcId="{47A3A459-6201-4433-BD4A-5D4CDBF81DDF}" destId="{AE418AE6-48CE-45D3-9AE8-F8FBD49372A0}" srcOrd="0" destOrd="0" presId="urn:microsoft.com/office/officeart/2005/8/layout/hList1"/>
    <dgm:cxn modelId="{58A727A7-0FD3-48C4-9CFD-0EBB232FD1B6}" type="presOf" srcId="{75D76BCC-AACF-4EFF-924E-97974B2C0561}" destId="{AE418AE6-48CE-45D3-9AE8-F8FBD49372A0}" srcOrd="0" destOrd="3" presId="urn:microsoft.com/office/officeart/2005/8/layout/hList1"/>
    <dgm:cxn modelId="{8BD516A9-9C75-4C3E-B158-A13445897055}" srcId="{865FE4C0-B461-428A-AA67-FE5486134A1A}" destId="{DA3C794A-6BCD-4639-B655-D00E26B50B30}" srcOrd="5" destOrd="0" parTransId="{97F01003-C0B6-41B6-93B0-5D557268322F}" sibTransId="{3C965785-543D-470C-BACE-CA5AC7A50265}"/>
    <dgm:cxn modelId="{30029CAB-FA86-43C2-AB30-D265C64E0CD2}" srcId="{125B2903-483A-4551-9D62-A6AB8D4108B1}" destId="{865FE4C0-B461-428A-AA67-FE5486134A1A}" srcOrd="0" destOrd="0" parTransId="{7B66498B-E5B4-4FA7-877C-F14B5A123236}" sibTransId="{06C070D5-CF4C-483D-B8C0-4CA79A35ADC9}"/>
    <dgm:cxn modelId="{54BA7BAD-DE07-4AD5-BE2B-68F604BCAF13}" type="presOf" srcId="{ED7B4D50-03F5-4447-9C5A-5A94B580529B}" destId="{AE418AE6-48CE-45D3-9AE8-F8FBD49372A0}" srcOrd="0" destOrd="4" presId="urn:microsoft.com/office/officeart/2005/8/layout/hList1"/>
    <dgm:cxn modelId="{5F6E8FAF-862E-4CA4-9000-0AFFC2212FE6}" srcId="{865FE4C0-B461-428A-AA67-FE5486134A1A}" destId="{94D7AFB0-FDD0-4129-99A7-8966FF5529A4}" srcOrd="3" destOrd="0" parTransId="{08AE79E6-EA28-4C32-ADE3-7A0C16590107}" sibTransId="{358894CF-39BB-4BC9-8B41-465E977C68EF}"/>
    <dgm:cxn modelId="{A67B8CB2-0775-4DC4-9E6A-EAC842E402AF}" type="presOf" srcId="{DA3C794A-6BCD-4639-B655-D00E26B50B30}" destId="{1697554F-0D74-4E1D-A901-07404700D14E}" srcOrd="0" destOrd="5" presId="urn:microsoft.com/office/officeart/2005/8/layout/hList1"/>
    <dgm:cxn modelId="{682CC5B4-8DEB-4B9F-AFE1-A37BE18E49A1}" srcId="{AD96B369-B8EA-4CDC-9F4B-7A5DA4AA27BC}" destId="{07065E87-DA52-4ACA-83C4-8AF80B5EC1C7}" srcOrd="6" destOrd="0" parTransId="{E4CBA752-155B-4130-8E20-569A7986547B}" sibTransId="{4A18188D-FBFC-4B8E-B5BC-8ECE55BD3AB5}"/>
    <dgm:cxn modelId="{8E7136C2-9254-4B98-AFDF-9299AE6BDB96}" type="presOf" srcId="{94D7AFB0-FDD0-4129-99A7-8966FF5529A4}" destId="{1697554F-0D74-4E1D-A901-07404700D14E}" srcOrd="0" destOrd="3" presId="urn:microsoft.com/office/officeart/2005/8/layout/hList1"/>
    <dgm:cxn modelId="{AD0B37CA-3D5B-4457-ABC0-A8CA2B904EA0}" srcId="{865FE4C0-B461-428A-AA67-FE5486134A1A}" destId="{39803E32-0B0D-4A1F-8E1A-AD991C3EC4B2}" srcOrd="1" destOrd="0" parTransId="{A99A4404-36AE-4DFA-B48B-C95F530BD9AA}" sibTransId="{E0167BF0-9F95-43B8-9610-CCCA0FD2E7BB}"/>
    <dgm:cxn modelId="{B86F4CDA-A3EC-4617-BECB-D4F7F0E611FF}" srcId="{AD96B369-B8EA-4CDC-9F4B-7A5DA4AA27BC}" destId="{4870137D-1484-4C89-8DFB-AE7A8AC7A3DF}" srcOrd="1" destOrd="0" parTransId="{33E509B3-8541-407A-84BE-7B5756C0C603}" sibTransId="{C1BE52D9-1939-4A27-8AE2-C265FC2E2265}"/>
    <dgm:cxn modelId="{A404D4E6-B1FF-4E88-BCAC-D2C4AE971D76}" type="presOf" srcId="{DAC64253-98CE-48EC-9AE1-94F857EF79BB}" destId="{AE418AE6-48CE-45D3-9AE8-F8FBD49372A0}" srcOrd="0" destOrd="2" presId="urn:microsoft.com/office/officeart/2005/8/layout/hList1"/>
    <dgm:cxn modelId="{3F8100EF-3807-46DB-882A-BD7B13909F00}" srcId="{125B2903-483A-4551-9D62-A6AB8D4108B1}" destId="{317E7CC6-E5DB-4648-A486-7BE9B89D0D07}" srcOrd="2" destOrd="0" parTransId="{D6E231C3-754A-4BCE-A180-B0B3C1BEE516}" sibTransId="{195EE5E9-F56B-409B-A9F4-26E1CA405426}"/>
    <dgm:cxn modelId="{078BEAFF-ECCD-4A2A-88A7-AD3A76BCF218}" type="presOf" srcId="{125B2903-483A-4551-9D62-A6AB8D4108B1}" destId="{3937423E-C6B0-4A2F-B57A-3A63CFF19C59}" srcOrd="0" destOrd="0" presId="urn:microsoft.com/office/officeart/2005/8/layout/hList1"/>
    <dgm:cxn modelId="{ACA40343-21D2-442F-81DB-35C810FFDCDF}" type="presParOf" srcId="{3937423E-C6B0-4A2F-B57A-3A63CFF19C59}" destId="{F8D4911F-F24A-41BF-A150-93DA37EA9133}" srcOrd="0" destOrd="0" presId="urn:microsoft.com/office/officeart/2005/8/layout/hList1"/>
    <dgm:cxn modelId="{D2D7B977-4E2F-432D-866F-B771176F1664}" type="presParOf" srcId="{F8D4911F-F24A-41BF-A150-93DA37EA9133}" destId="{0CA013DB-9AB8-4E82-894A-5BD006953A5E}" srcOrd="0" destOrd="0" presId="urn:microsoft.com/office/officeart/2005/8/layout/hList1"/>
    <dgm:cxn modelId="{7251B46C-EA52-45C3-B0ED-D8C416933130}" type="presParOf" srcId="{F8D4911F-F24A-41BF-A150-93DA37EA9133}" destId="{1697554F-0D74-4E1D-A901-07404700D14E}" srcOrd="1" destOrd="0" presId="urn:microsoft.com/office/officeart/2005/8/layout/hList1"/>
    <dgm:cxn modelId="{0574B5F1-A437-456C-80EB-321BA01201BF}" type="presParOf" srcId="{3937423E-C6B0-4A2F-B57A-3A63CFF19C59}" destId="{11C7FEDE-D2C2-428E-A0B4-C1232FCF7981}" srcOrd="1" destOrd="0" presId="urn:microsoft.com/office/officeart/2005/8/layout/hList1"/>
    <dgm:cxn modelId="{8F4E2712-A83D-4809-AF41-D96FC0540F11}" type="presParOf" srcId="{3937423E-C6B0-4A2F-B57A-3A63CFF19C59}" destId="{194BE34D-495F-4948-ADE9-F211804BAA16}" srcOrd="2" destOrd="0" presId="urn:microsoft.com/office/officeart/2005/8/layout/hList1"/>
    <dgm:cxn modelId="{37496B93-6C67-4778-89DA-A6843BB239B8}" type="presParOf" srcId="{194BE34D-495F-4948-ADE9-F211804BAA16}" destId="{AFDFA9BA-60BE-4C5B-B5DC-FE5FF42F8160}" srcOrd="0" destOrd="0" presId="urn:microsoft.com/office/officeart/2005/8/layout/hList1"/>
    <dgm:cxn modelId="{0FFD7629-BD8D-4F64-9349-C4ECB4FBE5DB}" type="presParOf" srcId="{194BE34D-495F-4948-ADE9-F211804BAA16}" destId="{AE418AE6-48CE-45D3-9AE8-F8FBD49372A0}" srcOrd="1" destOrd="0" presId="urn:microsoft.com/office/officeart/2005/8/layout/hList1"/>
    <dgm:cxn modelId="{629C7B38-7980-4C2E-8421-E4D337544E39}" type="presParOf" srcId="{3937423E-C6B0-4A2F-B57A-3A63CFF19C59}" destId="{3044E3C8-B76F-4FB6-8D90-A8FC6ACE5A85}" srcOrd="3" destOrd="0" presId="urn:microsoft.com/office/officeart/2005/8/layout/hList1"/>
    <dgm:cxn modelId="{199DECE5-590D-4807-99AD-9FEDFCE11BA2}" type="presParOf" srcId="{3937423E-C6B0-4A2F-B57A-3A63CFF19C59}" destId="{1CEDDFCB-45EF-4580-938A-6A1E31D56849}" srcOrd="4" destOrd="0" presId="urn:microsoft.com/office/officeart/2005/8/layout/hList1"/>
    <dgm:cxn modelId="{21A6003D-6BE7-40A9-9D9E-357ED21EE953}" type="presParOf" srcId="{1CEDDFCB-45EF-4580-938A-6A1E31D56849}" destId="{22E05B6C-DEC9-4BE8-8C25-AE0088166D29}" srcOrd="0" destOrd="0" presId="urn:microsoft.com/office/officeart/2005/8/layout/hList1"/>
    <dgm:cxn modelId="{655F7CEB-6948-4B59-AB88-9711CD350B18}" type="presParOf" srcId="{1CEDDFCB-45EF-4580-938A-6A1E31D56849}" destId="{F0F9359F-635C-4F64-94D9-B7DE0C5DFA8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013DB-9AB8-4E82-894A-5BD006953A5E}">
      <dsp:nvSpPr>
        <dsp:cNvPr id="0" name=""/>
        <dsp:cNvSpPr/>
      </dsp:nvSpPr>
      <dsp:spPr>
        <a:xfrm>
          <a:off x="2355" y="86088"/>
          <a:ext cx="2296715" cy="62368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Transactional Data ( multiple records )</a:t>
          </a:r>
        </a:p>
      </dsp:txBody>
      <dsp:txXfrm>
        <a:off x="2355" y="86088"/>
        <a:ext cx="2296715" cy="623689"/>
      </dsp:txXfrm>
    </dsp:sp>
    <dsp:sp modelId="{1697554F-0D74-4E1D-A901-07404700D14E}">
      <dsp:nvSpPr>
        <dsp:cNvPr id="0" name=""/>
        <dsp:cNvSpPr/>
      </dsp:nvSpPr>
      <dsp:spPr>
        <a:xfrm>
          <a:off x="2355" y="709778"/>
          <a:ext cx="2296715" cy="24061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chemeClr val="tx1"/>
              </a:solidFill>
            </a:rPr>
            <a:t>Claims or transactions of credit card</a:t>
          </a:r>
        </a:p>
        <a:p>
          <a:pPr marL="171450" lvl="1" indent="-171450" algn="l" defTabSz="755650">
            <a:lnSpc>
              <a:spcPct val="90000"/>
            </a:lnSpc>
            <a:spcBef>
              <a:spcPct val="0"/>
            </a:spcBef>
            <a:spcAft>
              <a:spcPct val="15000"/>
            </a:spcAft>
            <a:buChar char="•"/>
          </a:pPr>
          <a:endParaRPr lang="en-US" sz="1700" kern="1200" dirty="0">
            <a:solidFill>
              <a:schemeClr val="bg1"/>
            </a:solidFill>
          </a:endParaRPr>
        </a:p>
        <a:p>
          <a:pPr marL="171450" lvl="1" indent="-171450" algn="l" defTabSz="755650">
            <a:lnSpc>
              <a:spcPct val="90000"/>
            </a:lnSpc>
            <a:spcBef>
              <a:spcPct val="0"/>
            </a:spcBef>
            <a:spcAft>
              <a:spcPct val="15000"/>
            </a:spcAft>
            <a:buChar char="•"/>
          </a:pPr>
          <a:r>
            <a:rPr lang="en-US" sz="1700" kern="1200" dirty="0">
              <a:solidFill>
                <a:schemeClr val="bg1"/>
              </a:solidFill>
              <a:highlight>
                <a:srgbClr val="007A37"/>
              </a:highlight>
            </a:rPr>
            <a:t>Patient / Provider</a:t>
          </a:r>
          <a:r>
            <a:rPr lang="en-US" sz="1700" kern="1200" dirty="0">
              <a:solidFill>
                <a:schemeClr val="bg1"/>
              </a:solidFill>
            </a:rPr>
            <a:t> </a:t>
          </a:r>
        </a:p>
        <a:p>
          <a:pPr marL="171450" lvl="1" indent="-171450" algn="l" defTabSz="755650">
            <a:lnSpc>
              <a:spcPct val="90000"/>
            </a:lnSpc>
            <a:spcBef>
              <a:spcPct val="0"/>
            </a:spcBef>
            <a:spcAft>
              <a:spcPct val="15000"/>
            </a:spcAft>
            <a:buChar char="•"/>
          </a:pPr>
          <a:endParaRPr lang="en-US" sz="1700" kern="1200" dirty="0">
            <a:solidFill>
              <a:schemeClr val="bg1"/>
            </a:solidFill>
          </a:endParaRPr>
        </a:p>
        <a:p>
          <a:pPr marL="171450" lvl="1" indent="-171450" algn="l" defTabSz="755650">
            <a:lnSpc>
              <a:spcPct val="90000"/>
            </a:lnSpc>
            <a:spcBef>
              <a:spcPct val="0"/>
            </a:spcBef>
            <a:spcAft>
              <a:spcPct val="15000"/>
            </a:spcAft>
            <a:buChar char="•"/>
          </a:pPr>
          <a:endParaRPr lang="en-US" sz="1700" kern="1200" dirty="0">
            <a:solidFill>
              <a:schemeClr val="bg1"/>
            </a:solidFill>
          </a:endParaRPr>
        </a:p>
        <a:p>
          <a:pPr marL="171450" lvl="1" indent="-171450" algn="l" defTabSz="755650">
            <a:lnSpc>
              <a:spcPct val="90000"/>
            </a:lnSpc>
            <a:spcBef>
              <a:spcPct val="0"/>
            </a:spcBef>
            <a:spcAft>
              <a:spcPct val="15000"/>
            </a:spcAft>
            <a:buChar char="•"/>
          </a:pPr>
          <a:r>
            <a:rPr lang="en-US" sz="1700" kern="1200" dirty="0">
              <a:solidFill>
                <a:schemeClr val="bg1"/>
              </a:solidFill>
              <a:highlight>
                <a:srgbClr val="800000"/>
              </a:highlight>
            </a:rPr>
            <a:t>Customer/Merchant</a:t>
          </a:r>
          <a:r>
            <a:rPr lang="en-US" sz="1700" kern="1200" dirty="0">
              <a:solidFill>
                <a:schemeClr val="bg1"/>
              </a:solidFill>
            </a:rPr>
            <a:t> </a:t>
          </a:r>
        </a:p>
      </dsp:txBody>
      <dsp:txXfrm>
        <a:off x="2355" y="709778"/>
        <a:ext cx="2296715" cy="2406164"/>
      </dsp:txXfrm>
    </dsp:sp>
    <dsp:sp modelId="{AFDFA9BA-60BE-4C5B-B5DC-FE5FF42F8160}">
      <dsp:nvSpPr>
        <dsp:cNvPr id="0" name=""/>
        <dsp:cNvSpPr/>
      </dsp:nvSpPr>
      <dsp:spPr>
        <a:xfrm>
          <a:off x="2620611" y="86088"/>
          <a:ext cx="2296715" cy="62368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Demographic Data( Single record) </a:t>
          </a:r>
        </a:p>
      </dsp:txBody>
      <dsp:txXfrm>
        <a:off x="2620611" y="86088"/>
        <a:ext cx="2296715" cy="623689"/>
      </dsp:txXfrm>
    </dsp:sp>
    <dsp:sp modelId="{AE418AE6-48CE-45D3-9AE8-F8FBD49372A0}">
      <dsp:nvSpPr>
        <dsp:cNvPr id="0" name=""/>
        <dsp:cNvSpPr/>
      </dsp:nvSpPr>
      <dsp:spPr>
        <a:xfrm>
          <a:off x="2620611" y="709778"/>
          <a:ext cx="2296715" cy="24061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Demographic information of</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solidFill>
                <a:schemeClr val="bg1"/>
              </a:solidFill>
              <a:highlight>
                <a:srgbClr val="007A37"/>
              </a:highlight>
            </a:rPr>
            <a:t>Patient/Provider</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solidFill>
                <a:schemeClr val="bg1"/>
              </a:solidFill>
              <a:highlight>
                <a:srgbClr val="800000"/>
              </a:highlight>
            </a:rPr>
            <a:t>Customer/Merchant</a:t>
          </a:r>
        </a:p>
      </dsp:txBody>
      <dsp:txXfrm>
        <a:off x="2620611" y="709778"/>
        <a:ext cx="2296715" cy="2406164"/>
      </dsp:txXfrm>
    </dsp:sp>
    <dsp:sp modelId="{22E05B6C-DEC9-4BE8-8C25-AE0088166D29}">
      <dsp:nvSpPr>
        <dsp:cNvPr id="0" name=""/>
        <dsp:cNvSpPr/>
      </dsp:nvSpPr>
      <dsp:spPr>
        <a:xfrm>
          <a:off x="5238866" y="86088"/>
          <a:ext cx="2296715" cy="62368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3</a:t>
          </a:r>
          <a:r>
            <a:rPr lang="en-US" sz="1700" kern="1200" baseline="30000" dirty="0"/>
            <a:t>rd</a:t>
          </a:r>
          <a:r>
            <a:rPr lang="en-US" sz="1700" kern="1200" dirty="0"/>
            <a:t> party data</a:t>
          </a:r>
        </a:p>
      </dsp:txBody>
      <dsp:txXfrm>
        <a:off x="5238866" y="86088"/>
        <a:ext cx="2296715" cy="623689"/>
      </dsp:txXfrm>
    </dsp:sp>
    <dsp:sp modelId="{F0F9359F-635C-4F64-94D9-B7DE0C5DFA8D}">
      <dsp:nvSpPr>
        <dsp:cNvPr id="0" name=""/>
        <dsp:cNvSpPr/>
      </dsp:nvSpPr>
      <dsp:spPr>
        <a:xfrm>
          <a:off x="5238866" y="709778"/>
          <a:ext cx="2296715" cy="24061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Lexus Nexus</a:t>
          </a:r>
        </a:p>
        <a:p>
          <a:pPr marL="171450" lvl="1" indent="-171450" algn="l" defTabSz="755650">
            <a:lnSpc>
              <a:spcPct val="90000"/>
            </a:lnSpc>
            <a:spcBef>
              <a:spcPct val="0"/>
            </a:spcBef>
            <a:spcAft>
              <a:spcPct val="15000"/>
            </a:spcAft>
            <a:buChar char="•"/>
          </a:pPr>
          <a:r>
            <a:rPr lang="en-US" sz="1700" kern="1200" dirty="0"/>
            <a:t>Axiom </a:t>
          </a:r>
        </a:p>
        <a:p>
          <a:pPr marL="171450" lvl="1" indent="-171450" algn="l" defTabSz="755650">
            <a:lnSpc>
              <a:spcPct val="90000"/>
            </a:lnSpc>
            <a:spcBef>
              <a:spcPct val="0"/>
            </a:spcBef>
            <a:spcAft>
              <a:spcPct val="15000"/>
            </a:spcAft>
            <a:buChar char="•"/>
          </a:pPr>
          <a:r>
            <a:rPr lang="en-US" sz="1700" kern="1200" dirty="0"/>
            <a:t>CMS data</a:t>
          </a:r>
        </a:p>
      </dsp:txBody>
      <dsp:txXfrm>
        <a:off x="5238866" y="709778"/>
        <a:ext cx="2296715" cy="240616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ClrTx/>
              <a:buFontTx/>
              <a:buNone/>
              <a:defRPr sz="1200">
                <a:solidFill>
                  <a:schemeClr val="bg1">
                    <a:lumMod val="65000"/>
                  </a:schemeClr>
                </a:solidFill>
                <a:latin typeface="Arial" pitchFamily="34" charset="0"/>
                <a:ea typeface="+mn-ea"/>
                <a:cs typeface="Arial" pitchFamily="34" charset="0"/>
              </a:defRPr>
            </a:lvl1pPr>
          </a:lstStyle>
          <a:p>
            <a:pPr>
              <a:defRPr/>
            </a:pPr>
            <a:r>
              <a:rPr lang="en-US" sz="1000" dirty="0"/>
              <a:t>Header</a:t>
            </a:r>
          </a:p>
        </p:txBody>
      </p:sp>
      <p:sp>
        <p:nvSpPr>
          <p:cNvPr id="8"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FontTx/>
              <a:buNone/>
              <a:defRPr sz="1200">
                <a:solidFill>
                  <a:schemeClr val="bg1">
                    <a:lumMod val="65000"/>
                  </a:schemeClr>
                </a:solidFill>
                <a:latin typeface="Arial" pitchFamily="34" charset="0"/>
                <a:ea typeface="+mn-ea"/>
                <a:cs typeface="Arial" pitchFamily="34" charset="0"/>
              </a:defRPr>
            </a:lvl1pPr>
          </a:lstStyle>
          <a:p>
            <a:pPr>
              <a:defRPr/>
            </a:pPr>
            <a:endParaRPr lang="en-US" sz="1000"/>
          </a:p>
        </p:txBody>
      </p:sp>
      <p:sp>
        <p:nvSpPr>
          <p:cNvPr id="9" name="Rectangle 6"/>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600" b="1">
                <a:solidFill>
                  <a:schemeClr val="bg1">
                    <a:lumMod val="65000"/>
                  </a:schemeClr>
                </a:solidFill>
              </a:defRPr>
            </a:lvl1pPr>
          </a:lstStyle>
          <a:p>
            <a:r>
              <a:rPr lang="en-US" sz="200" dirty="0"/>
              <a:t>#</a:t>
            </a:r>
            <a:r>
              <a:rPr lang="en-US" sz="700" dirty="0"/>
              <a:t>#SASGF</a:t>
            </a:r>
          </a:p>
          <a:p>
            <a:endParaRPr lang="en-US" sz="200" dirty="0"/>
          </a:p>
          <a:p>
            <a:endParaRPr lang="en-US" dirty="0"/>
          </a:p>
          <a:p>
            <a:r>
              <a:rPr lang="en-US" dirty="0"/>
              <a:t>Copyright © 2016, SAS Institute Inc. All rights reserved.</a:t>
            </a:r>
            <a:endParaRPr lang="en-US" sz="800" dirty="0">
              <a:latin typeface="Times New Roman" pitchFamily="18" charset="0"/>
            </a:endParaRPr>
          </a:p>
        </p:txBody>
      </p:sp>
      <p:sp>
        <p:nvSpPr>
          <p:cNvPr id="10" name="Rectangle 7"/>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65000"/>
                  </a:schemeClr>
                </a:solidFill>
                <a:latin typeface="Arial Narrow" pitchFamily="34" charset="0"/>
              </a:defRPr>
            </a:lvl1pPr>
          </a:lstStyle>
          <a:p>
            <a:fld id="{0F3AC1AB-A7A8-4DFF-B258-11ED19841263}" type="slidenum">
              <a:rPr lang="en-US" smtClean="0"/>
              <a:pPr/>
              <a:t>‹#›</a:t>
            </a:fld>
            <a:endParaRPr lang="en-US" dirty="0"/>
          </a:p>
        </p:txBody>
      </p:sp>
    </p:spTree>
    <p:extLst>
      <p:ext uri="{BB962C8B-B14F-4D97-AF65-F5344CB8AC3E}">
        <p14:creationId xmlns:p14="http://schemas.microsoft.com/office/powerpoint/2010/main" val="1356002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ClrTx/>
              <a:buFontTx/>
              <a:buNone/>
              <a:defRPr sz="1000">
                <a:solidFill>
                  <a:schemeClr val="bg1">
                    <a:lumMod val="65000"/>
                  </a:schemeClr>
                </a:solidFill>
                <a:latin typeface="Arial" pitchFamily="34" charset="0"/>
                <a:ea typeface="+mn-ea"/>
                <a:cs typeface="Arial" pitchFamily="34" charset="0"/>
              </a:defRPr>
            </a:lvl1pPr>
          </a:lstStyle>
          <a:p>
            <a:pPr>
              <a:defRPr/>
            </a:pPr>
            <a:endParaRPr lang="en-US" dirty="0"/>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FontTx/>
              <a:buNone/>
              <a:defRPr sz="1000">
                <a:solidFill>
                  <a:schemeClr val="bg1">
                    <a:lumMod val="65000"/>
                  </a:schemeClr>
                </a:solidFill>
                <a:latin typeface="Arial" pitchFamily="34" charset="0"/>
                <a:ea typeface="+mn-ea"/>
                <a:cs typeface="Arial" pitchFamily="34"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600" b="1">
                <a:solidFill>
                  <a:schemeClr val="bg1">
                    <a:lumMod val="65000"/>
                  </a:schemeClr>
                </a:solidFill>
              </a:defRPr>
            </a:lvl1pPr>
          </a:lstStyle>
          <a:p>
            <a:r>
              <a:rPr lang="en-US" sz="800" dirty="0"/>
              <a:t>#SASGF</a:t>
            </a:r>
            <a:endParaRPr lang="en-US" dirty="0"/>
          </a:p>
          <a:p>
            <a:r>
              <a:rPr lang="en-US" dirty="0"/>
              <a:t>Copyright © 2016, SAS Institute Inc. All rights reserved.</a:t>
            </a:r>
            <a:endParaRPr lang="en-US" sz="1200" dirty="0">
              <a:latin typeface="Times New Roman" pitchFamily="18" charset="0"/>
            </a:endParaRPr>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65000"/>
                  </a:schemeClr>
                </a:solidFill>
                <a:latin typeface="Arial Narrow" pitchFamily="34" charset="0"/>
              </a:defRPr>
            </a:lvl1pPr>
          </a:lstStyle>
          <a:p>
            <a:fld id="{0F3AC1AB-A7A8-4DFF-B258-11ED19841263}" type="slidenum">
              <a:rPr lang="en-US" smtClean="0"/>
              <a:pPr/>
              <a:t>‹#›</a:t>
            </a:fld>
            <a:endParaRPr lang="en-US" dirty="0"/>
          </a:p>
        </p:txBody>
      </p:sp>
    </p:spTree>
    <p:extLst>
      <p:ext uri="{BB962C8B-B14F-4D97-AF65-F5344CB8AC3E}">
        <p14:creationId xmlns:p14="http://schemas.microsoft.com/office/powerpoint/2010/main" val="140515192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First we convert the</a:t>
            </a:r>
            <a:r>
              <a:rPr lang="en-US" baseline="0" dirty="0"/>
              <a:t> raw file which can be txt or csv to </a:t>
            </a:r>
            <a:r>
              <a:rPr lang="en-US" baseline="0" dirty="0" err="1"/>
              <a:t>sas</a:t>
            </a:r>
            <a:r>
              <a:rPr lang="en-US" baseline="0" dirty="0"/>
              <a:t> dataset. We have used csv file for this example. I am using macro csvtxt2sas to convert the csv file to </a:t>
            </a:r>
            <a:r>
              <a:rPr lang="en-US" baseline="0" dirty="0" err="1"/>
              <a:t>sas</a:t>
            </a:r>
            <a:r>
              <a:rPr lang="en-US" baseline="0" dirty="0"/>
              <a:t> dataset. </a:t>
            </a:r>
          </a:p>
          <a:p>
            <a:endParaRPr lang="en-US" dirty="0"/>
          </a:p>
        </p:txBody>
      </p:sp>
      <p:sp>
        <p:nvSpPr>
          <p:cNvPr id="4" name="Footer Placeholder 3"/>
          <p:cNvSpPr>
            <a:spLocks noGrp="1"/>
          </p:cNvSpPr>
          <p:nvPr>
            <p:ph type="ftr" sz="quarter" idx="10"/>
          </p:nvPr>
        </p:nvSpPr>
        <p:spPr/>
        <p:txBody>
          <a:bodyPr/>
          <a:lstStyle/>
          <a:p>
            <a:r>
              <a:rPr lang="en-US" sz="800"/>
              <a:t>#SASGF</a:t>
            </a:r>
            <a:endParaRPr lang="en-US"/>
          </a:p>
          <a:p>
            <a:r>
              <a:rPr lang="en-US"/>
              <a:t>Copyright © 2016,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10</a:t>
            </a:fld>
            <a:endParaRPr lang="en-US" dirty="0"/>
          </a:p>
        </p:txBody>
      </p:sp>
    </p:spTree>
    <p:extLst>
      <p:ext uri="{BB962C8B-B14F-4D97-AF65-F5344CB8AC3E}">
        <p14:creationId xmlns:p14="http://schemas.microsoft.com/office/powerpoint/2010/main" val="1615368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a:t>Data preparation </a:t>
            </a:r>
          </a:p>
          <a:p>
            <a:r>
              <a:rPr lang="en-US" baseline="0" dirty="0"/>
              <a:t>We are going to calculate statistics on the data and also we want to look into data with different time window or time duration. In the example we are preparing data to make sure that amount has numeric value. Also, the date on which these transactions took place should be numeric .</a:t>
            </a:r>
          </a:p>
          <a:p>
            <a:r>
              <a:rPr lang="en-US" sz="1200" b="1" dirty="0"/>
              <a:t>Duration macro</a:t>
            </a:r>
          </a:p>
          <a:p>
            <a:r>
              <a:rPr lang="en-US" baseline="0" dirty="0"/>
              <a:t>The program has been designed to calculate duration in months. For example if we want one year data then we can pass value 12 in macro to get one year data. Similarly , we can get half yearly data by passing value 6 or 2 years data with passing value 36 in the macro. </a:t>
            </a:r>
          </a:p>
        </p:txBody>
      </p:sp>
      <p:sp>
        <p:nvSpPr>
          <p:cNvPr id="4" name="Footer Placeholder 3"/>
          <p:cNvSpPr>
            <a:spLocks noGrp="1"/>
          </p:cNvSpPr>
          <p:nvPr>
            <p:ph type="ftr" sz="quarter" idx="10"/>
          </p:nvPr>
        </p:nvSpPr>
        <p:spPr/>
        <p:txBody>
          <a:bodyPr/>
          <a:lstStyle/>
          <a:p>
            <a:r>
              <a:rPr lang="en-US" sz="800"/>
              <a:t>#SASGF</a:t>
            </a:r>
            <a:endParaRPr lang="en-US"/>
          </a:p>
          <a:p>
            <a:r>
              <a:rPr lang="en-US"/>
              <a:t>Copyright © 2016,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11</a:t>
            </a:fld>
            <a:endParaRPr lang="en-US" dirty="0"/>
          </a:p>
        </p:txBody>
      </p:sp>
    </p:spTree>
    <p:extLst>
      <p:ext uri="{BB962C8B-B14F-4D97-AF65-F5344CB8AC3E}">
        <p14:creationId xmlns:p14="http://schemas.microsoft.com/office/powerpoint/2010/main" val="1615368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Parameters of </a:t>
            </a:r>
            <a:r>
              <a:rPr lang="en-US" b="1" baseline="0" dirty="0" err="1"/>
              <a:t>autobank</a:t>
            </a:r>
            <a:r>
              <a:rPr lang="en-US" b="1" baseline="0" dirty="0"/>
              <a:t> macro:</a:t>
            </a:r>
          </a:p>
          <a:p>
            <a:r>
              <a:rPr lang="en-US" sz="1200" kern="1200" dirty="0">
                <a:solidFill>
                  <a:schemeClr val="tx1"/>
                </a:solidFill>
                <a:latin typeface="Arial" pitchFamily="34" charset="0"/>
                <a:ea typeface="ＭＳ Ｐゴシック" pitchFamily="-112" charset="-128"/>
                <a:cs typeface="Arial" pitchFamily="34" charset="0"/>
              </a:rPr>
              <a:t>**</a:t>
            </a:r>
            <a:r>
              <a:rPr lang="en-US" sz="1200" kern="1200" dirty="0" err="1">
                <a:solidFill>
                  <a:schemeClr val="tx1"/>
                </a:solidFill>
                <a:latin typeface="Arial" pitchFamily="34" charset="0"/>
                <a:ea typeface="ＭＳ Ｐゴシック" pitchFamily="-112" charset="-128"/>
                <a:cs typeface="Arial" pitchFamily="34" charset="0"/>
              </a:rPr>
              <a:t>dsinmain</a:t>
            </a:r>
            <a:r>
              <a:rPr lang="en-US" sz="1200" kern="1200" dirty="0">
                <a:solidFill>
                  <a:schemeClr val="tx1"/>
                </a:solidFill>
                <a:latin typeface="Arial" pitchFamily="34" charset="0"/>
                <a:ea typeface="ＭＳ Ｐゴシック" pitchFamily="-112" charset="-128"/>
                <a:cs typeface="Arial" pitchFamily="34" charset="0"/>
              </a:rPr>
              <a:t>=name of the main input dataset    									 </a:t>
            </a:r>
          </a:p>
          <a:p>
            <a:r>
              <a:rPr lang="en-US" sz="1200" kern="1200" dirty="0">
                <a:solidFill>
                  <a:schemeClr val="tx1"/>
                </a:solidFill>
                <a:latin typeface="Arial" pitchFamily="34" charset="0"/>
                <a:ea typeface="ＭＳ Ｐゴシック" pitchFamily="-112" charset="-128"/>
                <a:cs typeface="Arial" pitchFamily="34" charset="0"/>
              </a:rPr>
              <a:t>**stat1 = first summary statistics										</a:t>
            </a:r>
          </a:p>
          <a:p>
            <a:r>
              <a:rPr lang="en-US" sz="1200" kern="1200" dirty="0">
                <a:solidFill>
                  <a:schemeClr val="tx1"/>
                </a:solidFill>
                <a:latin typeface="Arial" pitchFamily="34" charset="0"/>
                <a:ea typeface="ＭＳ Ｐゴシック" pitchFamily="-112" charset="-128"/>
                <a:cs typeface="Arial" pitchFamily="34" charset="0"/>
              </a:rPr>
              <a:t>**stat2 = second summary statistics									</a:t>
            </a:r>
          </a:p>
          <a:p>
            <a:r>
              <a:rPr lang="en-US" sz="1200" kern="1200" dirty="0">
                <a:solidFill>
                  <a:schemeClr val="tx1"/>
                </a:solidFill>
                <a:latin typeface="Arial" pitchFamily="34" charset="0"/>
                <a:ea typeface="ＭＳ Ｐゴシック" pitchFamily="-112" charset="-128"/>
                <a:cs typeface="Arial" pitchFamily="34" charset="0"/>
              </a:rPr>
              <a:t>**stat3 = third summary statistics									</a:t>
            </a:r>
          </a:p>
          <a:p>
            <a:r>
              <a:rPr lang="en-US" sz="1200" kern="1200" dirty="0">
                <a:solidFill>
                  <a:schemeClr val="tx1"/>
                </a:solidFill>
                <a:latin typeface="Arial" pitchFamily="34" charset="0"/>
                <a:ea typeface="ＭＳ Ｐゴシック" pitchFamily="-112" charset="-128"/>
                <a:cs typeface="Arial" pitchFamily="34" charset="0"/>
              </a:rPr>
              <a:t>**stat4 = fourth summary statistics										</a:t>
            </a:r>
          </a:p>
          <a:p>
            <a:r>
              <a:rPr lang="en-US" sz="1200" kern="1200" dirty="0">
                <a:solidFill>
                  <a:schemeClr val="tx1"/>
                </a:solidFill>
                <a:latin typeface="Arial" pitchFamily="34" charset="0"/>
                <a:ea typeface="ＭＳ Ｐゴシック" pitchFamily="-112" charset="-128"/>
                <a:cs typeface="Arial" pitchFamily="34" charset="0"/>
              </a:rPr>
              <a:t>**stat5 = fifth summary statistics								</a:t>
            </a:r>
          </a:p>
          <a:p>
            <a:r>
              <a:rPr lang="en-US" sz="1200" kern="1200" dirty="0">
                <a:solidFill>
                  <a:schemeClr val="tx1"/>
                </a:solidFill>
                <a:latin typeface="Arial" pitchFamily="34" charset="0"/>
                <a:ea typeface="ＭＳ Ｐゴシック" pitchFamily="-112" charset="-128"/>
                <a:cs typeface="Arial" pitchFamily="34" charset="0"/>
              </a:rPr>
              <a:t>**</a:t>
            </a:r>
            <a:r>
              <a:rPr lang="en-US" sz="1200" kern="1200" dirty="0" err="1">
                <a:solidFill>
                  <a:schemeClr val="tx1"/>
                </a:solidFill>
                <a:latin typeface="Arial" pitchFamily="34" charset="0"/>
                <a:ea typeface="ＭＳ Ｐゴシック" pitchFamily="-112" charset="-128"/>
                <a:cs typeface="Arial" pitchFamily="34" charset="0"/>
              </a:rPr>
              <a:t>nstat</a:t>
            </a:r>
            <a:r>
              <a:rPr lang="en-US" sz="1200" kern="1200" dirty="0">
                <a:solidFill>
                  <a:schemeClr val="tx1"/>
                </a:solidFill>
                <a:latin typeface="Arial" pitchFamily="34" charset="0"/>
                <a:ea typeface="ＭＳ Ｐゴシック" pitchFamily="-112" charset="-128"/>
                <a:cs typeface="Arial" pitchFamily="34" charset="0"/>
              </a:rPr>
              <a:t> = total number of statistics we want to </a:t>
            </a:r>
            <a:r>
              <a:rPr lang="en-US" sz="1200" kern="1200" dirty="0" err="1">
                <a:solidFill>
                  <a:schemeClr val="tx1"/>
                </a:solidFill>
                <a:latin typeface="Arial" pitchFamily="34" charset="0"/>
                <a:ea typeface="ＭＳ Ｐゴシック" pitchFamily="-112" charset="-128"/>
                <a:cs typeface="Arial" pitchFamily="34" charset="0"/>
              </a:rPr>
              <a:t>calculate.If</a:t>
            </a:r>
            <a:r>
              <a:rPr lang="en-US" sz="1200" kern="1200" dirty="0">
                <a:solidFill>
                  <a:schemeClr val="tx1"/>
                </a:solidFill>
                <a:latin typeface="Arial" pitchFamily="34" charset="0"/>
                <a:ea typeface="ＭＳ Ｐゴシック" pitchFamily="-112" charset="-128"/>
                <a:cs typeface="Arial" pitchFamily="34" charset="0"/>
              </a:rPr>
              <a:t> we want to process stat1 to stat3 then</a:t>
            </a:r>
          </a:p>
          <a:p>
            <a:r>
              <a:rPr lang="en-US" sz="1200" kern="1200" dirty="0">
                <a:solidFill>
                  <a:schemeClr val="tx1"/>
                </a:solidFill>
                <a:latin typeface="Arial" pitchFamily="34" charset="0"/>
                <a:ea typeface="ＭＳ Ｐゴシック" pitchFamily="-112" charset="-128"/>
                <a:cs typeface="Arial" pitchFamily="34" charset="0"/>
              </a:rPr>
              <a:t>**        </a:t>
            </a:r>
            <a:r>
              <a:rPr lang="en-US" sz="1200" kern="1200" dirty="0" err="1">
                <a:solidFill>
                  <a:schemeClr val="tx1"/>
                </a:solidFill>
                <a:latin typeface="Arial" pitchFamily="34" charset="0"/>
                <a:ea typeface="ＭＳ Ｐゴシック" pitchFamily="-112" charset="-128"/>
                <a:cs typeface="Arial" pitchFamily="34" charset="0"/>
              </a:rPr>
              <a:t>nstat</a:t>
            </a:r>
            <a:r>
              <a:rPr lang="en-US" sz="1200" kern="1200" dirty="0">
                <a:solidFill>
                  <a:schemeClr val="tx1"/>
                </a:solidFill>
                <a:latin typeface="Arial" pitchFamily="34" charset="0"/>
                <a:ea typeface="ＭＳ Ｐゴシック" pitchFamily="-112" charset="-128"/>
                <a:cs typeface="Arial" pitchFamily="34" charset="0"/>
              </a:rPr>
              <a:t> will be 3, if stat1 to stat5 then </a:t>
            </a:r>
            <a:r>
              <a:rPr lang="en-US" sz="1200" kern="1200" dirty="0" err="1">
                <a:solidFill>
                  <a:schemeClr val="tx1"/>
                </a:solidFill>
                <a:latin typeface="Arial" pitchFamily="34" charset="0"/>
                <a:ea typeface="ＭＳ Ｐゴシック" pitchFamily="-112" charset="-128"/>
                <a:cs typeface="Arial" pitchFamily="34" charset="0"/>
              </a:rPr>
              <a:t>nstat</a:t>
            </a:r>
            <a:r>
              <a:rPr lang="en-US" sz="1200" kern="1200" dirty="0">
                <a:solidFill>
                  <a:schemeClr val="tx1"/>
                </a:solidFill>
                <a:latin typeface="Arial" pitchFamily="34" charset="0"/>
                <a:ea typeface="ＭＳ Ｐゴシック" pitchFamily="-112" charset="-128"/>
                <a:cs typeface="Arial" pitchFamily="34" charset="0"/>
              </a:rPr>
              <a:t> will be 5                                *</a:t>
            </a:r>
          </a:p>
          <a:p>
            <a:r>
              <a:rPr lang="en-US" sz="1200" kern="1200" dirty="0">
                <a:solidFill>
                  <a:schemeClr val="tx1"/>
                </a:solidFill>
                <a:latin typeface="Arial" pitchFamily="34" charset="0"/>
                <a:ea typeface="ＭＳ Ｐゴシック" pitchFamily="-112" charset="-128"/>
                <a:cs typeface="Arial" pitchFamily="34" charset="0"/>
              </a:rPr>
              <a:t>**</a:t>
            </a:r>
            <a:r>
              <a:rPr lang="en-US" sz="1200" kern="1200" dirty="0" err="1">
                <a:solidFill>
                  <a:schemeClr val="tx1"/>
                </a:solidFill>
                <a:latin typeface="Arial" pitchFamily="34" charset="0"/>
                <a:ea typeface="ＭＳ Ｐゴシック" pitchFamily="-112" charset="-128"/>
                <a:cs typeface="Arial" pitchFamily="34" charset="0"/>
              </a:rPr>
              <a:t>keyvar</a:t>
            </a:r>
            <a:r>
              <a:rPr lang="en-US" sz="1200" kern="1200" dirty="0">
                <a:solidFill>
                  <a:schemeClr val="tx1"/>
                </a:solidFill>
                <a:latin typeface="Arial" pitchFamily="34" charset="0"/>
                <a:ea typeface="ＭＳ Ｐゴシック" pitchFamily="-112" charset="-128"/>
                <a:cs typeface="Arial" pitchFamily="34" charset="0"/>
              </a:rPr>
              <a:t>= key variable in the data for example: customer id in case of bank data			</a:t>
            </a:r>
          </a:p>
          <a:p>
            <a:r>
              <a:rPr lang="en-US" sz="1200" kern="1200" dirty="0">
                <a:solidFill>
                  <a:schemeClr val="tx1"/>
                </a:solidFill>
                <a:latin typeface="Arial" pitchFamily="34" charset="0"/>
                <a:ea typeface="ＭＳ Ｐゴシック" pitchFamily="-112" charset="-128"/>
                <a:cs typeface="Arial" pitchFamily="34" charset="0"/>
              </a:rPr>
              <a:t>**month = months for which we want to calculate the statistics. The values should be </a:t>
            </a:r>
            <a:r>
              <a:rPr lang="en-US" sz="1200" kern="1200" dirty="0" err="1">
                <a:solidFill>
                  <a:schemeClr val="tx1"/>
                </a:solidFill>
                <a:latin typeface="Arial" pitchFamily="34" charset="0"/>
                <a:ea typeface="ＭＳ Ｐゴシック" pitchFamily="-112" charset="-128"/>
                <a:cs typeface="Arial" pitchFamily="34" charset="0"/>
              </a:rPr>
              <a:t>sepeated</a:t>
            </a:r>
            <a:r>
              <a:rPr lang="en-US" sz="1200" kern="1200" dirty="0">
                <a:solidFill>
                  <a:schemeClr val="tx1"/>
                </a:solidFill>
                <a:latin typeface="Arial" pitchFamily="34" charset="0"/>
                <a:ea typeface="ＭＳ Ｐゴシック" pitchFamily="-112" charset="-128"/>
                <a:cs typeface="Arial" pitchFamily="34" charset="0"/>
              </a:rPr>
              <a:t> by ***</a:t>
            </a:r>
          </a:p>
          <a:p>
            <a:r>
              <a:rPr lang="en-US" sz="1200" kern="1200" dirty="0">
                <a:solidFill>
                  <a:schemeClr val="tx1"/>
                </a:solidFill>
                <a:latin typeface="Arial" pitchFamily="34" charset="0"/>
                <a:ea typeface="ＭＳ Ｐゴシック" pitchFamily="-112" charset="-128"/>
                <a:cs typeface="Arial" pitchFamily="34" charset="0"/>
              </a:rPr>
              <a:t>**        blank space. For example - month = 1 2 3 or month= 3 6                                 ***</a:t>
            </a:r>
          </a:p>
          <a:p>
            <a:r>
              <a:rPr lang="en-US" sz="1200" kern="1200" dirty="0">
                <a:solidFill>
                  <a:schemeClr val="tx1"/>
                </a:solidFill>
                <a:latin typeface="Arial" pitchFamily="34" charset="0"/>
                <a:ea typeface="ＭＳ Ｐゴシック" pitchFamily="-112" charset="-128"/>
                <a:cs typeface="Arial" pitchFamily="34" charset="0"/>
              </a:rPr>
              <a:t>**</a:t>
            </a:r>
            <a:r>
              <a:rPr lang="en-US" sz="1200" kern="1200" dirty="0" err="1">
                <a:solidFill>
                  <a:schemeClr val="tx1"/>
                </a:solidFill>
                <a:latin typeface="Arial" pitchFamily="34" charset="0"/>
                <a:ea typeface="ＭＳ Ｐゴシック" pitchFamily="-112" charset="-128"/>
                <a:cs typeface="Arial" pitchFamily="34" charset="0"/>
              </a:rPr>
              <a:t>trandate</a:t>
            </a:r>
            <a:r>
              <a:rPr lang="en-US" sz="1200" kern="1200" dirty="0">
                <a:solidFill>
                  <a:schemeClr val="tx1"/>
                </a:solidFill>
                <a:latin typeface="Arial" pitchFamily="34" charset="0"/>
                <a:ea typeface="ＭＳ Ｐゴシック" pitchFamily="-112" charset="-128"/>
                <a:cs typeface="Arial" pitchFamily="34" charset="0"/>
              </a:rPr>
              <a:t> = numeric value of date in the main input dataset, time part not attached to date     ***</a:t>
            </a:r>
            <a:endParaRPr lang="en-US" dirty="0"/>
          </a:p>
          <a:p>
            <a:pPr marL="0" indent="0">
              <a:buNone/>
            </a:pPr>
            <a:endParaRPr lang="en-US" dirty="0"/>
          </a:p>
        </p:txBody>
      </p:sp>
      <p:sp>
        <p:nvSpPr>
          <p:cNvPr id="4" name="Footer Placeholder 3"/>
          <p:cNvSpPr>
            <a:spLocks noGrp="1"/>
          </p:cNvSpPr>
          <p:nvPr>
            <p:ph type="ftr" sz="quarter" idx="10"/>
          </p:nvPr>
        </p:nvSpPr>
        <p:spPr/>
        <p:txBody>
          <a:bodyPr/>
          <a:lstStyle/>
          <a:p>
            <a:r>
              <a:rPr lang="en-US" sz="800"/>
              <a:t>#SASGF</a:t>
            </a:r>
            <a:endParaRPr lang="en-US"/>
          </a:p>
          <a:p>
            <a:r>
              <a:rPr lang="en-US"/>
              <a:t>Copyright © 2016,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12</a:t>
            </a:fld>
            <a:endParaRPr lang="en-US" dirty="0"/>
          </a:p>
        </p:txBody>
      </p:sp>
    </p:spTree>
    <p:extLst>
      <p:ext uri="{BB962C8B-B14F-4D97-AF65-F5344CB8AC3E}">
        <p14:creationId xmlns:p14="http://schemas.microsoft.com/office/powerpoint/2010/main" val="422685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can pass value to the macro parameter month and the macro will automatically subset main dataset based on our requirement. If we want</a:t>
            </a:r>
            <a:r>
              <a:rPr lang="en-US" baseline="0" dirty="0"/>
              <a:t> statistics for third month and sixth month then we can pass value 3 6. Similarly for first 10</a:t>
            </a:r>
            <a:r>
              <a:rPr lang="en-US" baseline="30000" dirty="0"/>
              <a:t>th</a:t>
            </a:r>
            <a:r>
              <a:rPr lang="en-US" baseline="0" dirty="0"/>
              <a:t> and 12</a:t>
            </a:r>
            <a:r>
              <a:rPr lang="en-US" baseline="30000" dirty="0"/>
              <a:t>th</a:t>
            </a:r>
            <a:r>
              <a:rPr lang="en-US" baseline="0" dirty="0"/>
              <a:t> month we should pass value  1 10 12. </a:t>
            </a:r>
          </a:p>
          <a:p>
            <a:pPr marL="0" indent="0">
              <a:buNone/>
            </a:pPr>
            <a:endParaRPr lang="en-US" sz="1200" baseline="0" dirty="0"/>
          </a:p>
          <a:p>
            <a:pPr marL="228600" indent="-228600">
              <a:buAutoNum type="arabicPeriod"/>
            </a:pPr>
            <a:endParaRPr lang="en-US" sz="1200" baseline="0" dirty="0"/>
          </a:p>
          <a:p>
            <a:pPr marL="228600" indent="-228600">
              <a:buAutoNum type="arabicPeriod"/>
            </a:pPr>
            <a:endParaRPr lang="en-US" dirty="0"/>
          </a:p>
        </p:txBody>
      </p:sp>
      <p:sp>
        <p:nvSpPr>
          <p:cNvPr id="4" name="Footer Placeholder 3"/>
          <p:cNvSpPr>
            <a:spLocks noGrp="1"/>
          </p:cNvSpPr>
          <p:nvPr>
            <p:ph type="ftr" sz="quarter" idx="10"/>
          </p:nvPr>
        </p:nvSpPr>
        <p:spPr/>
        <p:txBody>
          <a:bodyPr/>
          <a:lstStyle/>
          <a:p>
            <a:r>
              <a:rPr lang="en-US" sz="800"/>
              <a:t>#SASGF</a:t>
            </a:r>
            <a:endParaRPr lang="en-US"/>
          </a:p>
          <a:p>
            <a:r>
              <a:rPr lang="en-US"/>
              <a:t>Copyright © 2016,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13</a:t>
            </a:fld>
            <a:endParaRPr lang="en-US" dirty="0"/>
          </a:p>
        </p:txBody>
      </p:sp>
    </p:spTree>
    <p:extLst>
      <p:ext uri="{BB962C8B-B14F-4D97-AF65-F5344CB8AC3E}">
        <p14:creationId xmlns:p14="http://schemas.microsoft.com/office/powerpoint/2010/main" val="4226859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a:p>
            <a:pPr marL="228600" indent="-228600">
              <a:buFont typeface="+mj-lt"/>
              <a:buAutoNum type="arabicPeriod" startAt="2"/>
            </a:pPr>
            <a:r>
              <a:rPr lang="en-US" sz="1200" dirty="0"/>
              <a:t>The data we used have these transactions: </a:t>
            </a:r>
            <a:r>
              <a:rPr lang="en-US" sz="1200" dirty="0" err="1"/>
              <a:t>ATMWDL,CHECKCR,CHECKDEPOSIT,CashDeposit,CashWtdr</a:t>
            </a:r>
            <a:endParaRPr lang="en-US" sz="1200" dirty="0"/>
          </a:p>
          <a:p>
            <a:pPr marL="228600" indent="-228600">
              <a:buAutoNum type="arabicPeriod" startAt="2"/>
            </a:pPr>
            <a:r>
              <a:rPr lang="en-US" sz="1200" dirty="0"/>
              <a:t>In</a:t>
            </a:r>
            <a:r>
              <a:rPr lang="en-US" sz="1200" baseline="0" dirty="0"/>
              <a:t> sample code we want to calculate sum, min, max, count and average of these transaction. Bank macro inside the </a:t>
            </a:r>
            <a:r>
              <a:rPr lang="en-US" sz="1200" baseline="0" dirty="0" err="1"/>
              <a:t>autobank</a:t>
            </a:r>
            <a:r>
              <a:rPr lang="en-US" sz="1200" baseline="0" dirty="0"/>
              <a:t> macro accomplish this step</a:t>
            </a:r>
          </a:p>
          <a:p>
            <a:pPr marL="228600" indent="-228600">
              <a:buAutoNum type="arabicPeriod" startAt="2"/>
            </a:pPr>
            <a:r>
              <a:rPr lang="en-US" sz="1200" baseline="0" dirty="0"/>
              <a:t>We use transaction macro inside </a:t>
            </a:r>
            <a:r>
              <a:rPr lang="en-US" sz="1200" baseline="0" dirty="0" err="1"/>
              <a:t>autobank</a:t>
            </a:r>
            <a:r>
              <a:rPr lang="en-US" sz="1200" baseline="0" dirty="0"/>
              <a:t> macro to arrange the data in horizontal format. </a:t>
            </a:r>
            <a:r>
              <a:rPr lang="en-US" sz="1200" baseline="0" dirty="0" err="1"/>
              <a:t>Parmbuff</a:t>
            </a:r>
            <a:r>
              <a:rPr lang="en-US" sz="1200" baseline="0" dirty="0"/>
              <a:t> option was used in transaction macro to dynamically pass value the macro. </a:t>
            </a:r>
          </a:p>
          <a:p>
            <a:pPr marL="228600" indent="-228600">
              <a:buAutoNum type="arabicPeriod" startAt="2"/>
            </a:pPr>
            <a:r>
              <a:rPr lang="en-US" sz="1200" baseline="0" dirty="0"/>
              <a:t>%do %while loop was used inside </a:t>
            </a:r>
            <a:r>
              <a:rPr lang="en-US" sz="1200" baseline="0" dirty="0" err="1"/>
              <a:t>autobank</a:t>
            </a:r>
            <a:r>
              <a:rPr lang="en-US" sz="1200" baseline="0" dirty="0"/>
              <a:t> macro to further consolidate the data in horizontal form for different statistics or all transaction for different time periods. </a:t>
            </a:r>
          </a:p>
          <a:p>
            <a:pPr marL="228600" indent="-228600">
              <a:buAutoNum type="arabicPeriod" startAt="2"/>
            </a:pPr>
            <a:endParaRPr lang="en-US" sz="1200" baseline="0" dirty="0"/>
          </a:p>
          <a:p>
            <a:pPr marL="228600" indent="-228600">
              <a:buAutoNum type="arabicPeriod" startAt="2"/>
            </a:pPr>
            <a:endParaRPr lang="en-US" sz="1200" baseline="0" dirty="0"/>
          </a:p>
          <a:p>
            <a:pPr marL="228600" indent="-228600">
              <a:buAutoNum type="arabicPeriod" startAt="2"/>
            </a:pPr>
            <a:endParaRPr lang="en-US" dirty="0"/>
          </a:p>
        </p:txBody>
      </p:sp>
      <p:sp>
        <p:nvSpPr>
          <p:cNvPr id="4" name="Footer Placeholder 3"/>
          <p:cNvSpPr>
            <a:spLocks noGrp="1"/>
          </p:cNvSpPr>
          <p:nvPr>
            <p:ph type="ftr" sz="quarter" idx="10"/>
          </p:nvPr>
        </p:nvSpPr>
        <p:spPr/>
        <p:txBody>
          <a:bodyPr/>
          <a:lstStyle/>
          <a:p>
            <a:r>
              <a:rPr lang="en-US" sz="800"/>
              <a:t>#SASGF</a:t>
            </a:r>
            <a:endParaRPr lang="en-US"/>
          </a:p>
          <a:p>
            <a:r>
              <a:rPr lang="en-US"/>
              <a:t>Copyright © 2016,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14</a:t>
            </a:fld>
            <a:endParaRPr lang="en-US" dirty="0"/>
          </a:p>
        </p:txBody>
      </p:sp>
    </p:spTree>
    <p:extLst>
      <p:ext uri="{BB962C8B-B14F-4D97-AF65-F5344CB8AC3E}">
        <p14:creationId xmlns:p14="http://schemas.microsoft.com/office/powerpoint/2010/main" val="422685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a:p>
            <a:pPr marL="228600" indent="-228600">
              <a:buFont typeface="+mj-lt"/>
              <a:buAutoNum type="arabicPeriod" startAt="4"/>
            </a:pPr>
            <a:r>
              <a:rPr lang="en-US" sz="1200" baseline="0" dirty="0"/>
              <a:t>We use transaction macro inside </a:t>
            </a:r>
            <a:r>
              <a:rPr lang="en-US" sz="1200" baseline="0" dirty="0" err="1"/>
              <a:t>autobank</a:t>
            </a:r>
            <a:r>
              <a:rPr lang="en-US" sz="1200" baseline="0" dirty="0"/>
              <a:t> macro to arrange the data in horizontal format. </a:t>
            </a:r>
            <a:r>
              <a:rPr lang="en-US" sz="1200" baseline="0" dirty="0" err="1"/>
              <a:t>Parmbuff</a:t>
            </a:r>
            <a:r>
              <a:rPr lang="en-US" sz="1200" baseline="0" dirty="0"/>
              <a:t> option was used in transaction macro to dynamically pass value the macro. </a:t>
            </a:r>
          </a:p>
          <a:p>
            <a:pPr marL="228600" indent="-228600">
              <a:buAutoNum type="arabicPeriod" startAt="4"/>
            </a:pPr>
            <a:r>
              <a:rPr lang="en-US" sz="1200" baseline="0" dirty="0"/>
              <a:t>%do %while loop was used inside </a:t>
            </a:r>
            <a:r>
              <a:rPr lang="en-US" sz="1200" baseline="0" dirty="0" err="1"/>
              <a:t>autobank</a:t>
            </a:r>
            <a:r>
              <a:rPr lang="en-US" sz="1200" baseline="0" dirty="0"/>
              <a:t> macro to further consolidate the data in horizontal form for different statistics or all transaction for different time periods. </a:t>
            </a:r>
          </a:p>
          <a:p>
            <a:pPr marL="228600" indent="-228600">
              <a:buAutoNum type="arabicPeriod" startAt="4"/>
            </a:pPr>
            <a:endParaRPr lang="en-US" sz="1200" baseline="0" dirty="0"/>
          </a:p>
          <a:p>
            <a:pPr marL="228600" indent="-228600">
              <a:buAutoNum type="arabicPeriod" startAt="4"/>
            </a:pPr>
            <a:endParaRPr lang="en-US" sz="1200" baseline="0" dirty="0"/>
          </a:p>
          <a:p>
            <a:pPr marL="228600" indent="-228600">
              <a:buAutoNum type="arabicPeriod" startAt="4"/>
            </a:pPr>
            <a:endParaRPr lang="en-US" dirty="0"/>
          </a:p>
        </p:txBody>
      </p:sp>
      <p:sp>
        <p:nvSpPr>
          <p:cNvPr id="4" name="Footer Placeholder 3"/>
          <p:cNvSpPr>
            <a:spLocks noGrp="1"/>
          </p:cNvSpPr>
          <p:nvPr>
            <p:ph type="ftr" sz="quarter" idx="10"/>
          </p:nvPr>
        </p:nvSpPr>
        <p:spPr/>
        <p:txBody>
          <a:bodyPr/>
          <a:lstStyle/>
          <a:p>
            <a:r>
              <a:rPr lang="en-US" sz="800"/>
              <a:t>#SASGF</a:t>
            </a:r>
            <a:endParaRPr lang="en-US"/>
          </a:p>
          <a:p>
            <a:r>
              <a:rPr lang="en-US"/>
              <a:t>Copyright © 2016,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15</a:t>
            </a:fld>
            <a:endParaRPr lang="en-US" dirty="0"/>
          </a:p>
        </p:txBody>
      </p:sp>
    </p:spTree>
    <p:extLst>
      <p:ext uri="{BB962C8B-B14F-4D97-AF65-F5344CB8AC3E}">
        <p14:creationId xmlns:p14="http://schemas.microsoft.com/office/powerpoint/2010/main" val="4226859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a:p>
            <a:pPr marL="228600" indent="-228600">
              <a:buFont typeface="+mj-lt"/>
              <a:buAutoNum type="arabicPeriod" startAt="4"/>
            </a:pPr>
            <a:r>
              <a:rPr lang="en-US" sz="1200" baseline="0" dirty="0"/>
              <a:t>We use transaction macro inside </a:t>
            </a:r>
            <a:r>
              <a:rPr lang="en-US" sz="1200" baseline="0" dirty="0" err="1"/>
              <a:t>autobank</a:t>
            </a:r>
            <a:r>
              <a:rPr lang="en-US" sz="1200" baseline="0" dirty="0"/>
              <a:t> macro to arrange the data in horizontal format. </a:t>
            </a:r>
            <a:r>
              <a:rPr lang="en-US" sz="1200" baseline="0" dirty="0" err="1"/>
              <a:t>Parmbuff</a:t>
            </a:r>
            <a:r>
              <a:rPr lang="en-US" sz="1200" baseline="0" dirty="0"/>
              <a:t> option was used in transaction macro to dynamically pass value the macro. </a:t>
            </a:r>
          </a:p>
          <a:p>
            <a:pPr marL="228600" indent="-228600">
              <a:buAutoNum type="arabicPeriod" startAt="4"/>
            </a:pPr>
            <a:r>
              <a:rPr lang="en-US" sz="1200" baseline="0" dirty="0"/>
              <a:t>%do %while loop was used inside </a:t>
            </a:r>
            <a:r>
              <a:rPr lang="en-US" sz="1200" baseline="0" dirty="0" err="1"/>
              <a:t>autobank</a:t>
            </a:r>
            <a:r>
              <a:rPr lang="en-US" sz="1200" baseline="0" dirty="0"/>
              <a:t> macro to further consolidate the data in horizontal form for different statistics or all transaction for different time periods. </a:t>
            </a:r>
          </a:p>
          <a:p>
            <a:pPr marL="228600" indent="-228600">
              <a:buAutoNum type="arabicPeriod" startAt="4"/>
            </a:pPr>
            <a:endParaRPr lang="en-US" sz="1200" baseline="0" dirty="0"/>
          </a:p>
          <a:p>
            <a:pPr marL="228600" indent="-228600">
              <a:buAutoNum type="arabicPeriod" startAt="4"/>
            </a:pPr>
            <a:endParaRPr lang="en-US" sz="1200" baseline="0" dirty="0"/>
          </a:p>
          <a:p>
            <a:pPr marL="228600" indent="-228600">
              <a:buAutoNum type="arabicPeriod" startAt="4"/>
            </a:pPr>
            <a:endParaRPr lang="en-US" dirty="0"/>
          </a:p>
        </p:txBody>
      </p:sp>
      <p:sp>
        <p:nvSpPr>
          <p:cNvPr id="4" name="Footer Placeholder 3"/>
          <p:cNvSpPr>
            <a:spLocks noGrp="1"/>
          </p:cNvSpPr>
          <p:nvPr>
            <p:ph type="ftr" sz="quarter" idx="10"/>
          </p:nvPr>
        </p:nvSpPr>
        <p:spPr/>
        <p:txBody>
          <a:bodyPr/>
          <a:lstStyle/>
          <a:p>
            <a:r>
              <a:rPr lang="en-US" sz="800"/>
              <a:t>#SASGF</a:t>
            </a:r>
            <a:endParaRPr lang="en-US"/>
          </a:p>
          <a:p>
            <a:r>
              <a:rPr lang="en-US"/>
              <a:t>Copyright © 2016,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16</a:t>
            </a:fld>
            <a:endParaRPr lang="en-US" dirty="0"/>
          </a:p>
        </p:txBody>
      </p:sp>
    </p:spTree>
    <p:extLst>
      <p:ext uri="{BB962C8B-B14F-4D97-AF65-F5344CB8AC3E}">
        <p14:creationId xmlns:p14="http://schemas.microsoft.com/office/powerpoint/2010/main" val="1556561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53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012BAB-A205-9443-9417-F29D891383AB}"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185300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12BAB-A205-9443-9417-F29D891383AB}"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680749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12BAB-A205-9443-9417-F29D891383AB}"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1716248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012BAB-A205-9443-9417-F29D891383AB}"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2142836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012BAB-A205-9443-9417-F29D891383AB}"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1351034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012BAB-A205-9443-9417-F29D891383AB}"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1497031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12BAB-A205-9443-9417-F29D891383AB}"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694449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12BAB-A205-9443-9417-F29D891383AB}"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35696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12BAB-A205-9443-9417-F29D891383AB}"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801911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12BAB-A205-9443-9417-F29D891383AB}"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11208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ne speak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6424611" y="4697224"/>
            <a:ext cx="2550930" cy="369332"/>
          </a:xfrm>
          <a:prstGeom prst="rect">
            <a:avLst/>
          </a:prstGeom>
          <a:noFill/>
        </p:spPr>
        <p:txBody>
          <a:bodyPr wrap="square" rtlCol="0">
            <a:spAutoFit/>
          </a:bodyPr>
          <a:lstStyle/>
          <a:p>
            <a:pPr algn="r"/>
            <a:r>
              <a:rPr lang="en-US" sz="1800" dirty="0">
                <a:solidFill>
                  <a:schemeClr val="bg1"/>
                </a:solidFill>
                <a:latin typeface="+mj-lt"/>
              </a:rPr>
              <a:t>#</a:t>
            </a:r>
            <a:r>
              <a:rPr lang="en-US" sz="1800" dirty="0" err="1">
                <a:solidFill>
                  <a:schemeClr val="bg1"/>
                </a:solidFill>
                <a:latin typeface="+mj-lt"/>
              </a:rPr>
              <a:t>AnalyticsX</a:t>
            </a:r>
            <a:endParaRPr lang="en-US" sz="1800" dirty="0">
              <a:solidFill>
                <a:schemeClr val="bg1"/>
              </a:solidFill>
              <a:latin typeface="+mj-lt"/>
            </a:endParaRPr>
          </a:p>
        </p:txBody>
      </p:sp>
      <p:sp>
        <p:nvSpPr>
          <p:cNvPr id="10" name="Title 1"/>
          <p:cNvSpPr>
            <a:spLocks noGrp="1"/>
          </p:cNvSpPr>
          <p:nvPr>
            <p:ph type="title"/>
          </p:nvPr>
        </p:nvSpPr>
        <p:spPr>
          <a:xfrm>
            <a:off x="726081" y="1127592"/>
            <a:ext cx="7512838" cy="539711"/>
          </a:xfrm>
          <a:prstGeom prst="rect">
            <a:avLst/>
          </a:prstGeom>
        </p:spPr>
        <p:txBody>
          <a:bodyPr anchor="b" anchorCtr="0"/>
          <a:lstStyle>
            <a:lvl1pPr>
              <a:defRPr sz="3600" b="0" i="0">
                <a:solidFill>
                  <a:schemeClr val="bg1"/>
                </a:solidFill>
                <a:latin typeface="Calibri Light" charset="0"/>
                <a:ea typeface="Calibri Light" charset="0"/>
                <a:cs typeface="Calibri Light" charset="0"/>
              </a:defRPr>
            </a:lvl1pPr>
          </a:lstStyle>
          <a:p>
            <a:r>
              <a:rPr lang="en-US" dirty="0"/>
              <a:t>Click to edit</a:t>
            </a:r>
          </a:p>
        </p:txBody>
      </p:sp>
      <p:sp>
        <p:nvSpPr>
          <p:cNvPr id="20" name="Text Placeholder 2"/>
          <p:cNvSpPr>
            <a:spLocks noGrp="1"/>
          </p:cNvSpPr>
          <p:nvPr>
            <p:ph type="body" idx="1"/>
          </p:nvPr>
        </p:nvSpPr>
        <p:spPr>
          <a:xfrm>
            <a:off x="730877" y="1871424"/>
            <a:ext cx="7501723" cy="583289"/>
          </a:xfrm>
          <a:prstGeom prst="rect">
            <a:avLst/>
          </a:prstGeom>
        </p:spPr>
        <p:txBody>
          <a:bodyPr anchor="t" anchorCtr="0"/>
          <a:lstStyle>
            <a:lvl1pPr marL="0" indent="0">
              <a:lnSpc>
                <a:spcPct val="100000"/>
              </a:lnSpc>
              <a:spcBef>
                <a:spcPts val="0"/>
              </a:spcBef>
              <a:spcAft>
                <a:spcPts val="0"/>
              </a:spcAft>
              <a:buNone/>
              <a:defRPr sz="2800" b="0" i="0">
                <a:solidFill>
                  <a:schemeClr val="bg1"/>
                </a:solidFill>
                <a:latin typeface="Calibri Light" charset="0"/>
                <a:ea typeface="Calibri Light" charset="0"/>
                <a:cs typeface="Calibri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9" name="TextBox 3"/>
          <p:cNvSpPr txBox="1"/>
          <p:nvPr userDrawn="1"/>
        </p:nvSpPr>
        <p:spPr>
          <a:xfrm>
            <a:off x="7212011" y="4989612"/>
            <a:ext cx="1931989" cy="153888"/>
          </a:xfrm>
          <a:prstGeom prst="rect">
            <a:avLst/>
          </a:prstGeom>
          <a:noFill/>
        </p:spPr>
        <p:txBody>
          <a:bodyPr wrap="square" anchor="ctr">
            <a:spAutoFit/>
          </a:bodyPr>
          <a:lstStyle/>
          <a:p>
            <a:pPr algn="l" eaLnBrk="0" hangingPunct="0">
              <a:defRPr/>
            </a:pPr>
            <a:r>
              <a:rPr lang="en-US" sz="400" b="0" kern="300" spc="50" dirty="0">
                <a:solidFill>
                  <a:schemeClr val="bg1"/>
                </a:solidFill>
                <a:latin typeface="Arial"/>
                <a:ea typeface="ＭＳ Ｐゴシック" pitchFamily="34" charset="-128"/>
                <a:cs typeface="Arial"/>
              </a:rPr>
              <a:t>Copyright © 2017, SAS Institute Inc. All rights reserved.</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100" y="81062"/>
            <a:ext cx="3930650" cy="50165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12BAB-A205-9443-9417-F29D891383AB}"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91602-ED56-CD49-892A-31C3BBB878B2}" type="slidenum">
              <a:rPr lang="en-US" smtClean="0"/>
              <a:t>‹#›</a:t>
            </a:fld>
            <a:endParaRPr lang="en-US"/>
          </a:p>
        </p:txBody>
      </p:sp>
    </p:spTree>
    <p:extLst>
      <p:ext uri="{BB962C8B-B14F-4D97-AF65-F5344CB8AC3E}">
        <p14:creationId xmlns:p14="http://schemas.microsoft.com/office/powerpoint/2010/main" val="482209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405702" y="775608"/>
            <a:ext cx="8205787" cy="539711"/>
          </a:xfrm>
          <a:prstGeom prst="rect">
            <a:avLst/>
          </a:prstGeom>
        </p:spPr>
        <p:txBody>
          <a:bodyPr/>
          <a:lstStyle>
            <a:lvl1pPr>
              <a:defRPr b="0" i="0">
                <a:solidFill>
                  <a:schemeClr val="tx2"/>
                </a:solidFill>
                <a:latin typeface="Calibri Light" charset="0"/>
                <a:ea typeface="Calibri Light" charset="0"/>
                <a:cs typeface="Calibri Light" charset="0"/>
              </a:defRPr>
            </a:lvl1pPr>
          </a:lstStyle>
          <a:p>
            <a:r>
              <a:rPr lang="en-US" dirty="0"/>
              <a:t>Click to edit Master title style</a:t>
            </a:r>
          </a:p>
        </p:txBody>
      </p:sp>
      <p:sp>
        <p:nvSpPr>
          <p:cNvPr id="8" name="Content Placeholder 2"/>
          <p:cNvSpPr>
            <a:spLocks noGrp="1"/>
          </p:cNvSpPr>
          <p:nvPr>
            <p:ph idx="1"/>
          </p:nvPr>
        </p:nvSpPr>
        <p:spPr>
          <a:xfrm>
            <a:off x="392937" y="1321855"/>
            <a:ext cx="8201025" cy="2001779"/>
          </a:xfrm>
          <a:prstGeom prst="rect">
            <a:avLst/>
          </a:prstGeom>
        </p:spPr>
        <p:txBody>
          <a:bodyPr/>
          <a:lstStyle>
            <a:lvl1pPr>
              <a:buClr>
                <a:schemeClr val="accent2"/>
              </a:buClr>
              <a:defRPr b="0" i="0">
                <a:solidFill>
                  <a:schemeClr val="tx2"/>
                </a:solidFill>
                <a:latin typeface="Calibri Light" charset="0"/>
                <a:ea typeface="Calibri Light" charset="0"/>
                <a:cs typeface="Calibri Light" charset="0"/>
              </a:defRPr>
            </a:lvl1pPr>
            <a:lvl2pPr>
              <a:buClr>
                <a:schemeClr val="accent2"/>
              </a:buClr>
              <a:buFont typeface="Wingdings" pitchFamily="2" charset="2"/>
              <a:buChar char="§"/>
              <a:defRPr b="0" i="0">
                <a:solidFill>
                  <a:schemeClr val="tx2"/>
                </a:solidFill>
                <a:latin typeface="Calibri Light" charset="0"/>
                <a:ea typeface="Calibri Light" charset="0"/>
                <a:cs typeface="Calibri Light" charset="0"/>
              </a:defRPr>
            </a:lvl2pPr>
            <a:lvl3pPr>
              <a:buClr>
                <a:schemeClr val="accent2"/>
              </a:buClr>
              <a:buFont typeface="Arial" pitchFamily="34" charset="0"/>
              <a:buChar char="»"/>
              <a:defRPr b="0" i="0">
                <a:solidFill>
                  <a:schemeClr val="tx2"/>
                </a:solidFill>
                <a:latin typeface="Calibri Light" charset="0"/>
                <a:ea typeface="Calibri Light" charset="0"/>
                <a:cs typeface="Calibri Light" charset="0"/>
              </a:defRPr>
            </a:lvl3pPr>
            <a:lvl4pPr>
              <a:buClr>
                <a:schemeClr val="accent2"/>
              </a:buClr>
              <a:buFont typeface="Arial" pitchFamily="34" charset="0"/>
              <a:buChar char="»"/>
              <a:defRPr b="0" i="0">
                <a:solidFill>
                  <a:schemeClr val="tx2"/>
                </a:solidFill>
                <a:latin typeface="Calibri Light" charset="0"/>
                <a:ea typeface="Calibri Light" charset="0"/>
                <a:cs typeface="Calibri Light" charset="0"/>
              </a:defRPr>
            </a:lvl4pPr>
            <a:lvl5pPr>
              <a:buClr>
                <a:schemeClr val="accent2"/>
              </a:buClr>
              <a:buFont typeface="Arial" pitchFamily="34" charset="0"/>
              <a:buChar char="–"/>
              <a:defRPr b="0" i="0">
                <a:solidFill>
                  <a:schemeClr val="tx2"/>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405702" y="775608"/>
            <a:ext cx="8205787" cy="539711"/>
          </a:xfrm>
          <a:prstGeom prst="rect">
            <a:avLst/>
          </a:prstGeom>
        </p:spPr>
        <p:txBody>
          <a:bodyPr/>
          <a:lstStyle>
            <a:lvl1pPr>
              <a:defRPr b="0" i="0">
                <a:solidFill>
                  <a:schemeClr val="tx1"/>
                </a:solidFill>
                <a:latin typeface="Calibri Light" charset="0"/>
                <a:ea typeface="Calibri Light" charset="0"/>
                <a:cs typeface="Calibri Light" charset="0"/>
              </a:defRPr>
            </a:lvl1pPr>
          </a:lstStyle>
          <a:p>
            <a:r>
              <a:rPr lang="en-US" dirty="0"/>
              <a:t>Click to edit Master title style</a:t>
            </a:r>
          </a:p>
        </p:txBody>
      </p:sp>
      <p:sp>
        <p:nvSpPr>
          <p:cNvPr id="8" name="Content Placeholder 2"/>
          <p:cNvSpPr>
            <a:spLocks noGrp="1"/>
          </p:cNvSpPr>
          <p:nvPr>
            <p:ph idx="1"/>
          </p:nvPr>
        </p:nvSpPr>
        <p:spPr>
          <a:xfrm>
            <a:off x="392936" y="1321855"/>
            <a:ext cx="4091977" cy="2001779"/>
          </a:xfrm>
          <a:prstGeom prst="rect">
            <a:avLst/>
          </a:prstGeom>
        </p:spPr>
        <p:txBody>
          <a:bodyPr/>
          <a:lstStyle>
            <a:lvl1pPr>
              <a:buClr>
                <a:schemeClr val="accent2"/>
              </a:buClr>
              <a:defRPr b="0" i="0">
                <a:solidFill>
                  <a:schemeClr val="tx1"/>
                </a:solidFill>
                <a:latin typeface="Calibri Light" charset="0"/>
                <a:ea typeface="Calibri Light" charset="0"/>
                <a:cs typeface="Calibri Light" charset="0"/>
              </a:defRPr>
            </a:lvl1pPr>
            <a:lvl2pPr>
              <a:buClr>
                <a:schemeClr val="accent2"/>
              </a:buClr>
              <a:buFont typeface="Wingdings" pitchFamily="2" charset="2"/>
              <a:buChar char="§"/>
              <a:defRPr b="0" i="0">
                <a:solidFill>
                  <a:schemeClr val="tx1"/>
                </a:solidFill>
                <a:latin typeface="Calibri Light" charset="0"/>
                <a:ea typeface="Calibri Light" charset="0"/>
                <a:cs typeface="Calibri Light" charset="0"/>
              </a:defRPr>
            </a:lvl2pPr>
            <a:lvl3pPr>
              <a:buClr>
                <a:schemeClr val="accent2"/>
              </a:buClr>
              <a:buFont typeface="Arial" pitchFamily="34" charset="0"/>
              <a:buChar char="»"/>
              <a:defRPr b="0" i="0">
                <a:solidFill>
                  <a:schemeClr val="tx1"/>
                </a:solidFill>
                <a:latin typeface="Calibri Light" charset="0"/>
                <a:ea typeface="Calibri Light" charset="0"/>
                <a:cs typeface="Calibri Light" charset="0"/>
              </a:defRPr>
            </a:lvl3pPr>
            <a:lvl4pPr>
              <a:buClr>
                <a:schemeClr val="accent2"/>
              </a:buClr>
              <a:buFont typeface="Arial" pitchFamily="34" charset="0"/>
              <a:buChar char="»"/>
              <a:defRPr b="0" i="0">
                <a:solidFill>
                  <a:schemeClr val="tx1"/>
                </a:solidFill>
                <a:latin typeface="Calibri Light" charset="0"/>
                <a:ea typeface="Calibri Light" charset="0"/>
                <a:cs typeface="Calibri Light" charset="0"/>
              </a:defRPr>
            </a:lvl4pPr>
            <a:lvl5pPr>
              <a:buClr>
                <a:schemeClr val="accent2"/>
              </a:buClr>
              <a:buFont typeface="Arial" pitchFamily="34" charset="0"/>
              <a:buChar char="–"/>
              <a:defRPr b="0" i="0">
                <a:solidFill>
                  <a:schemeClr val="tx1"/>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0"/>
          </p:nvPr>
        </p:nvSpPr>
        <p:spPr>
          <a:xfrm>
            <a:off x="4484913" y="1315319"/>
            <a:ext cx="4126576" cy="2001779"/>
          </a:xfrm>
          <a:prstGeom prst="rect">
            <a:avLst/>
          </a:prstGeom>
        </p:spPr>
        <p:txBody>
          <a:bodyPr/>
          <a:lstStyle>
            <a:lvl1pPr>
              <a:buClr>
                <a:schemeClr val="accent2"/>
              </a:buClr>
              <a:defRPr b="0" i="0">
                <a:solidFill>
                  <a:schemeClr val="tx1"/>
                </a:solidFill>
                <a:latin typeface="Calibri Light" charset="0"/>
                <a:ea typeface="Calibri Light" charset="0"/>
                <a:cs typeface="Calibri Light" charset="0"/>
              </a:defRPr>
            </a:lvl1pPr>
            <a:lvl2pPr>
              <a:buClr>
                <a:schemeClr val="accent2"/>
              </a:buClr>
              <a:buFont typeface="Wingdings" pitchFamily="2" charset="2"/>
              <a:buChar char="§"/>
              <a:defRPr b="0" i="0">
                <a:solidFill>
                  <a:schemeClr val="tx1"/>
                </a:solidFill>
                <a:latin typeface="Calibri Light" charset="0"/>
                <a:ea typeface="Calibri Light" charset="0"/>
                <a:cs typeface="Calibri Light" charset="0"/>
              </a:defRPr>
            </a:lvl2pPr>
            <a:lvl3pPr>
              <a:buClr>
                <a:schemeClr val="accent2"/>
              </a:buClr>
              <a:buFont typeface="Arial" pitchFamily="34" charset="0"/>
              <a:buChar char="»"/>
              <a:defRPr b="0" i="0">
                <a:solidFill>
                  <a:schemeClr val="tx1"/>
                </a:solidFill>
                <a:latin typeface="Calibri Light" charset="0"/>
                <a:ea typeface="Calibri Light" charset="0"/>
                <a:cs typeface="Calibri Light" charset="0"/>
              </a:defRPr>
            </a:lvl3pPr>
            <a:lvl4pPr>
              <a:buClr>
                <a:schemeClr val="accent2"/>
              </a:buClr>
              <a:buFont typeface="Arial" pitchFamily="34" charset="0"/>
              <a:buChar char="»"/>
              <a:defRPr b="0" i="0">
                <a:solidFill>
                  <a:schemeClr val="tx1"/>
                </a:solidFill>
                <a:latin typeface="Calibri Light" charset="0"/>
                <a:ea typeface="Calibri Light" charset="0"/>
                <a:cs typeface="Calibri Light" charset="0"/>
              </a:defRPr>
            </a:lvl4pPr>
            <a:lvl5pPr>
              <a:buClr>
                <a:schemeClr val="accent2"/>
              </a:buClr>
              <a:buFont typeface="Arial" pitchFamily="34" charset="0"/>
              <a:buChar char="–"/>
              <a:defRPr b="0" i="0">
                <a:solidFill>
                  <a:schemeClr val="tx1"/>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2"/>
          <p:cNvSpPr>
            <a:spLocks noGrp="1"/>
          </p:cNvSpPr>
          <p:nvPr>
            <p:ph type="body" idx="1"/>
          </p:nvPr>
        </p:nvSpPr>
        <p:spPr>
          <a:xfrm>
            <a:off x="407278" y="1533266"/>
            <a:ext cx="4075698" cy="583289"/>
          </a:xfrm>
          <a:prstGeom prst="rect">
            <a:avLst/>
          </a:prstGeom>
        </p:spPr>
        <p:txBody>
          <a:bodyPr anchor="t" anchorCtr="0"/>
          <a:lstStyle>
            <a:lvl1pPr marL="0" indent="0">
              <a:lnSpc>
                <a:spcPct val="100000"/>
              </a:lnSpc>
              <a:spcBef>
                <a:spcPts val="0"/>
              </a:spcBef>
              <a:spcAft>
                <a:spcPts val="0"/>
              </a:spcAft>
              <a:buNone/>
              <a:defRPr sz="2400" b="0" i="0">
                <a:solidFill>
                  <a:schemeClr val="tx2"/>
                </a:solidFill>
                <a:latin typeface="Calibri Light" charset="0"/>
                <a:ea typeface="Calibri Light" charset="0"/>
                <a:cs typeface="Calibri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405702" y="775608"/>
            <a:ext cx="8205787" cy="539711"/>
          </a:xfrm>
          <a:prstGeom prst="rect">
            <a:avLst/>
          </a:prstGeom>
        </p:spPr>
        <p:txBody>
          <a:bodyPr/>
          <a:lstStyle>
            <a:lvl1pPr>
              <a:defRPr b="0" i="0">
                <a:solidFill>
                  <a:schemeClr val="tx2"/>
                </a:solidFill>
                <a:latin typeface="Calibri Light" charset="0"/>
                <a:ea typeface="Calibri Light" charset="0"/>
                <a:cs typeface="Calibri Light" charset="0"/>
              </a:defRPr>
            </a:lvl1pPr>
          </a:lstStyle>
          <a:p>
            <a:r>
              <a:rPr lang="en-US" dirty="0"/>
              <a:t>Click to edit Master title style</a:t>
            </a:r>
          </a:p>
        </p:txBody>
      </p:sp>
      <p:sp>
        <p:nvSpPr>
          <p:cNvPr id="10" name="Content Placeholder 2"/>
          <p:cNvSpPr>
            <a:spLocks noGrp="1"/>
          </p:cNvSpPr>
          <p:nvPr>
            <p:ph idx="10"/>
          </p:nvPr>
        </p:nvSpPr>
        <p:spPr>
          <a:xfrm>
            <a:off x="392936" y="2177702"/>
            <a:ext cx="4091977" cy="2001779"/>
          </a:xfrm>
          <a:prstGeom prst="rect">
            <a:avLst/>
          </a:prstGeom>
        </p:spPr>
        <p:txBody>
          <a:bodyPr/>
          <a:lstStyle>
            <a:lvl1pPr>
              <a:buClr>
                <a:schemeClr val="accent2"/>
              </a:buClr>
              <a:defRPr sz="2000" b="0" i="0">
                <a:solidFill>
                  <a:schemeClr val="tx2"/>
                </a:solidFill>
                <a:latin typeface="Calibri Light" charset="0"/>
                <a:ea typeface="Calibri Light" charset="0"/>
                <a:cs typeface="Calibri Light" charset="0"/>
              </a:defRPr>
            </a:lvl1pPr>
            <a:lvl2pPr>
              <a:buClr>
                <a:schemeClr val="accent2"/>
              </a:buClr>
              <a:buFont typeface="Wingdings" pitchFamily="2" charset="2"/>
              <a:buChar char="§"/>
              <a:defRPr sz="1800" b="0" i="0">
                <a:solidFill>
                  <a:schemeClr val="tx2"/>
                </a:solidFill>
                <a:latin typeface="Calibri Light" charset="0"/>
                <a:ea typeface="Calibri Light" charset="0"/>
                <a:cs typeface="Calibri Light" charset="0"/>
              </a:defRPr>
            </a:lvl2pPr>
            <a:lvl3pPr>
              <a:buClr>
                <a:schemeClr val="accent2"/>
              </a:buClr>
              <a:buFont typeface="Arial" pitchFamily="34" charset="0"/>
              <a:buChar char="»"/>
              <a:defRPr sz="1800" b="0" i="0">
                <a:solidFill>
                  <a:schemeClr val="tx2"/>
                </a:solidFill>
                <a:latin typeface="Calibri Light" charset="0"/>
                <a:ea typeface="Calibri Light" charset="0"/>
                <a:cs typeface="Calibri Light" charset="0"/>
              </a:defRPr>
            </a:lvl3pPr>
            <a:lvl4pPr>
              <a:buClr>
                <a:schemeClr val="accent2"/>
              </a:buClr>
              <a:buFont typeface="Arial" pitchFamily="34" charset="0"/>
              <a:buChar char="»"/>
              <a:defRPr sz="1800" b="0" i="0">
                <a:solidFill>
                  <a:schemeClr val="tx2"/>
                </a:solidFill>
                <a:latin typeface="Calibri Light" charset="0"/>
                <a:ea typeface="Calibri Light" charset="0"/>
                <a:cs typeface="Calibri Light" charset="0"/>
              </a:defRPr>
            </a:lvl4pPr>
            <a:lvl5pPr>
              <a:buClr>
                <a:schemeClr val="accent2"/>
              </a:buClr>
              <a:buFont typeface="Arial" pitchFamily="34" charset="0"/>
              <a:buChar char="–"/>
              <a:defRPr sz="1800" b="0" i="0">
                <a:solidFill>
                  <a:schemeClr val="tx2"/>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1"/>
          </p:nvPr>
        </p:nvSpPr>
        <p:spPr>
          <a:xfrm>
            <a:off x="4484913" y="2177703"/>
            <a:ext cx="4126576" cy="2001779"/>
          </a:xfrm>
          <a:prstGeom prst="rect">
            <a:avLst/>
          </a:prstGeom>
        </p:spPr>
        <p:txBody>
          <a:bodyPr/>
          <a:lstStyle>
            <a:lvl1pPr>
              <a:buClr>
                <a:schemeClr val="accent2"/>
              </a:buClr>
              <a:defRPr sz="2000" b="0" i="0">
                <a:solidFill>
                  <a:schemeClr val="tx2"/>
                </a:solidFill>
                <a:latin typeface="Calibri Light" charset="0"/>
                <a:ea typeface="Calibri Light" charset="0"/>
                <a:cs typeface="Calibri Light" charset="0"/>
              </a:defRPr>
            </a:lvl1pPr>
            <a:lvl2pPr>
              <a:buClr>
                <a:schemeClr val="accent2"/>
              </a:buClr>
              <a:buFont typeface="Wingdings" pitchFamily="2" charset="2"/>
              <a:buChar char="§"/>
              <a:defRPr sz="1800" b="0" i="0">
                <a:solidFill>
                  <a:schemeClr val="tx2"/>
                </a:solidFill>
                <a:latin typeface="Calibri Light" charset="0"/>
                <a:ea typeface="Calibri Light" charset="0"/>
                <a:cs typeface="Calibri Light" charset="0"/>
              </a:defRPr>
            </a:lvl2pPr>
            <a:lvl3pPr>
              <a:buClr>
                <a:schemeClr val="accent2"/>
              </a:buClr>
              <a:buFont typeface="Arial" pitchFamily="34" charset="0"/>
              <a:buChar char="»"/>
              <a:defRPr sz="1800" b="0" i="0">
                <a:solidFill>
                  <a:schemeClr val="tx2"/>
                </a:solidFill>
                <a:latin typeface="Calibri Light" charset="0"/>
                <a:ea typeface="Calibri Light" charset="0"/>
                <a:cs typeface="Calibri Light" charset="0"/>
              </a:defRPr>
            </a:lvl3pPr>
            <a:lvl4pPr>
              <a:buClr>
                <a:schemeClr val="accent2"/>
              </a:buClr>
              <a:buFont typeface="Arial" pitchFamily="34" charset="0"/>
              <a:buChar char="»"/>
              <a:defRPr sz="1800" b="0" i="0">
                <a:solidFill>
                  <a:schemeClr val="tx2"/>
                </a:solidFill>
                <a:latin typeface="Calibri Light" charset="0"/>
                <a:ea typeface="Calibri Light" charset="0"/>
                <a:cs typeface="Calibri Light" charset="0"/>
              </a:defRPr>
            </a:lvl4pPr>
            <a:lvl5pPr>
              <a:buClr>
                <a:schemeClr val="accent2"/>
              </a:buClr>
              <a:buFont typeface="Arial" pitchFamily="34" charset="0"/>
              <a:buChar char="–"/>
              <a:defRPr sz="1800" b="0" i="0">
                <a:solidFill>
                  <a:schemeClr val="tx2"/>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idx="12"/>
          </p:nvPr>
        </p:nvSpPr>
        <p:spPr>
          <a:xfrm>
            <a:off x="4482976" y="1533266"/>
            <a:ext cx="4075698" cy="615851"/>
          </a:xfrm>
          <a:prstGeom prst="rect">
            <a:avLst/>
          </a:prstGeom>
        </p:spPr>
        <p:txBody>
          <a:bodyPr anchor="t" anchorCtr="0"/>
          <a:lstStyle>
            <a:lvl1pPr marL="0" indent="0">
              <a:lnSpc>
                <a:spcPct val="100000"/>
              </a:lnSpc>
              <a:spcBef>
                <a:spcPts val="0"/>
              </a:spcBef>
              <a:spcAft>
                <a:spcPts val="0"/>
              </a:spcAft>
              <a:buNone/>
              <a:defRPr sz="2400" b="0" i="0">
                <a:solidFill>
                  <a:schemeClr val="tx2"/>
                </a:solidFill>
                <a:latin typeface="Calibri Light" charset="0"/>
                <a:ea typeface="Calibri Light" charset="0"/>
                <a:cs typeface="Calibri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810000"/>
            <a:ext cx="6858000" cy="361950"/>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76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5702" y="775608"/>
            <a:ext cx="8205787" cy="539711"/>
          </a:xfrm>
          <a:prstGeom prst="rect">
            <a:avLst/>
          </a:prstGeom>
        </p:spPr>
        <p:txBody>
          <a:bodyPr/>
          <a:lstStyle>
            <a:lvl1pPr>
              <a:defRPr b="0" i="0">
                <a:solidFill>
                  <a:schemeClr val="tx2"/>
                </a:solidFill>
                <a:latin typeface="Calibri Light" charset="0"/>
                <a:ea typeface="Calibri Light" charset="0"/>
                <a:cs typeface="Calibri Light" charset="0"/>
              </a:defRPr>
            </a:lvl1pPr>
          </a:lstStyle>
          <a:p>
            <a:r>
              <a:rPr lang="en-US" dirty="0"/>
              <a:t>Click to edit Master title style</a:t>
            </a:r>
          </a:p>
        </p:txBody>
      </p:sp>
      <p:sp>
        <p:nvSpPr>
          <p:cNvPr id="3" name="Content Placeholder 2"/>
          <p:cNvSpPr>
            <a:spLocks noGrp="1"/>
          </p:cNvSpPr>
          <p:nvPr>
            <p:ph idx="1"/>
          </p:nvPr>
        </p:nvSpPr>
        <p:spPr>
          <a:xfrm>
            <a:off x="392937" y="1321855"/>
            <a:ext cx="8201025" cy="2001779"/>
          </a:xfrm>
          <a:prstGeom prst="rect">
            <a:avLst/>
          </a:prstGeom>
        </p:spPr>
        <p:txBody>
          <a:bodyPr/>
          <a:lstStyle>
            <a:lvl1pPr>
              <a:buClr>
                <a:schemeClr val="accent2"/>
              </a:buClr>
              <a:defRPr b="0" i="0">
                <a:solidFill>
                  <a:schemeClr val="tx2"/>
                </a:solidFill>
                <a:latin typeface="Calibri Light" charset="0"/>
                <a:ea typeface="Calibri Light" charset="0"/>
                <a:cs typeface="Calibri Light" charset="0"/>
              </a:defRPr>
            </a:lvl1pPr>
            <a:lvl2pPr>
              <a:buClr>
                <a:schemeClr val="accent2"/>
              </a:buClr>
              <a:buFont typeface="Wingdings" pitchFamily="2" charset="2"/>
              <a:buChar char="§"/>
              <a:defRPr b="0" i="0">
                <a:solidFill>
                  <a:schemeClr val="tx2"/>
                </a:solidFill>
                <a:latin typeface="Calibri Light" charset="0"/>
                <a:ea typeface="Calibri Light" charset="0"/>
                <a:cs typeface="Calibri Light" charset="0"/>
              </a:defRPr>
            </a:lvl2pPr>
            <a:lvl3pPr>
              <a:buClr>
                <a:schemeClr val="accent2"/>
              </a:buClr>
              <a:buFont typeface="Arial" pitchFamily="34" charset="0"/>
              <a:buChar char="»"/>
              <a:defRPr b="0" i="0">
                <a:solidFill>
                  <a:schemeClr val="tx2"/>
                </a:solidFill>
                <a:latin typeface="Calibri Light" charset="0"/>
                <a:ea typeface="Calibri Light" charset="0"/>
                <a:cs typeface="Calibri Light" charset="0"/>
              </a:defRPr>
            </a:lvl3pPr>
            <a:lvl4pPr>
              <a:buClr>
                <a:schemeClr val="accent2"/>
              </a:buClr>
              <a:buFont typeface="Arial" pitchFamily="34" charset="0"/>
              <a:buChar char="»"/>
              <a:defRPr b="0" i="0">
                <a:solidFill>
                  <a:schemeClr val="tx2"/>
                </a:solidFill>
                <a:latin typeface="Calibri Light" charset="0"/>
                <a:ea typeface="Calibri Light" charset="0"/>
                <a:cs typeface="Calibri Light" charset="0"/>
              </a:defRPr>
            </a:lvl4pPr>
            <a:lvl5pPr>
              <a:buClr>
                <a:schemeClr val="accent2"/>
              </a:buClr>
              <a:buFont typeface="Arial" pitchFamily="34" charset="0"/>
              <a:buChar char="–"/>
              <a:defRPr b="0" i="0">
                <a:solidFill>
                  <a:schemeClr val="tx2"/>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6376080" y="-1550"/>
            <a:ext cx="2550930" cy="338554"/>
          </a:xfrm>
          <a:prstGeom prst="rect">
            <a:avLst/>
          </a:prstGeom>
          <a:noFill/>
        </p:spPr>
        <p:txBody>
          <a:bodyPr wrap="square" rtlCol="0" anchor="ctr" anchorCtr="0">
            <a:spAutoFit/>
          </a:bodyPr>
          <a:lstStyle/>
          <a:p>
            <a:pPr algn="r"/>
            <a:r>
              <a:rPr lang="en-US" sz="1600" b="0" i="0" dirty="0">
                <a:solidFill>
                  <a:srgbClr val="1F344C"/>
                </a:solidFill>
                <a:latin typeface="Calibri" charset="0"/>
                <a:ea typeface="Calibri" charset="0"/>
                <a:cs typeface="Calibri" charset="0"/>
              </a:rPr>
              <a:t>#</a:t>
            </a:r>
            <a:r>
              <a:rPr lang="en-US" sz="1600" b="0" i="0" dirty="0" err="1">
                <a:solidFill>
                  <a:srgbClr val="1F344C"/>
                </a:solidFill>
                <a:latin typeface="Calibri" charset="0"/>
                <a:ea typeface="Calibri" charset="0"/>
                <a:cs typeface="Calibri" charset="0"/>
              </a:rPr>
              <a:t>AnalyticsX</a:t>
            </a:r>
            <a:endParaRPr lang="en-US" sz="1600" b="0" i="0" dirty="0">
              <a:solidFill>
                <a:srgbClr val="1F344C"/>
              </a:solidFill>
              <a:latin typeface="Calibri" charset="0"/>
              <a:ea typeface="Calibri" charset="0"/>
              <a:cs typeface="Calibri" charset="0"/>
            </a:endParaRPr>
          </a:p>
        </p:txBody>
      </p:sp>
      <p:sp>
        <p:nvSpPr>
          <p:cNvPr id="6" name="TextBox 3"/>
          <p:cNvSpPr txBox="1"/>
          <p:nvPr userDrawn="1"/>
        </p:nvSpPr>
        <p:spPr>
          <a:xfrm>
            <a:off x="7262811" y="4449862"/>
            <a:ext cx="1931989" cy="153888"/>
          </a:xfrm>
          <a:prstGeom prst="rect">
            <a:avLst/>
          </a:prstGeom>
          <a:noFill/>
        </p:spPr>
        <p:txBody>
          <a:bodyPr wrap="square" anchor="ctr">
            <a:spAutoFit/>
          </a:bodyPr>
          <a:lstStyle/>
          <a:p>
            <a:pPr algn="l" eaLnBrk="0" hangingPunct="0">
              <a:defRPr/>
            </a:pPr>
            <a:r>
              <a:rPr lang="en-US" sz="400" b="0" kern="300" spc="50" dirty="0">
                <a:solidFill>
                  <a:schemeClr val="accent1">
                    <a:lumMod val="75000"/>
                  </a:schemeClr>
                </a:solidFill>
                <a:latin typeface="Arial"/>
                <a:ea typeface="ＭＳ Ｐゴシック" pitchFamily="34" charset="-128"/>
                <a:cs typeface="Arial"/>
              </a:rPr>
              <a:t>Copyright © 2017, SAS Institute Inc.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2175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Title 1"/>
          <p:cNvSpPr>
            <a:spLocks noGrp="1"/>
          </p:cNvSpPr>
          <p:nvPr>
            <p:ph type="title"/>
          </p:nvPr>
        </p:nvSpPr>
        <p:spPr>
          <a:xfrm>
            <a:off x="405702" y="775608"/>
            <a:ext cx="8205787" cy="539711"/>
          </a:xfrm>
          <a:prstGeom prst="rect">
            <a:avLst/>
          </a:prstGeom>
        </p:spPr>
        <p:txBody>
          <a:bodyPr/>
          <a:lstStyle>
            <a:lvl1pPr>
              <a:defRPr b="0" i="0">
                <a:solidFill>
                  <a:schemeClr val="tx2"/>
                </a:solidFill>
                <a:latin typeface="Calibri Light" charset="0"/>
                <a:ea typeface="Calibri Light" charset="0"/>
                <a:cs typeface="Calibri Light" charset="0"/>
              </a:defRPr>
            </a:lvl1pPr>
          </a:lstStyle>
          <a:p>
            <a:r>
              <a:rPr lang="en-US" dirty="0"/>
              <a:t>Click to edit Master title style</a:t>
            </a:r>
          </a:p>
        </p:txBody>
      </p:sp>
      <p:sp>
        <p:nvSpPr>
          <p:cNvPr id="7" name="Content Placeholder 2"/>
          <p:cNvSpPr>
            <a:spLocks noGrp="1"/>
          </p:cNvSpPr>
          <p:nvPr>
            <p:ph idx="1"/>
          </p:nvPr>
        </p:nvSpPr>
        <p:spPr>
          <a:xfrm>
            <a:off x="392936" y="1321855"/>
            <a:ext cx="4091977" cy="2001779"/>
          </a:xfrm>
          <a:prstGeom prst="rect">
            <a:avLst/>
          </a:prstGeom>
        </p:spPr>
        <p:txBody>
          <a:bodyPr/>
          <a:lstStyle>
            <a:lvl1pPr>
              <a:buClr>
                <a:schemeClr val="accent2"/>
              </a:buClr>
              <a:defRPr b="0" i="0">
                <a:solidFill>
                  <a:schemeClr val="tx2"/>
                </a:solidFill>
                <a:latin typeface="Calibri Light" charset="0"/>
                <a:ea typeface="Calibri Light" charset="0"/>
                <a:cs typeface="Calibri Light" charset="0"/>
              </a:defRPr>
            </a:lvl1pPr>
            <a:lvl2pPr>
              <a:buClr>
                <a:schemeClr val="accent2"/>
              </a:buClr>
              <a:buFont typeface="Wingdings" pitchFamily="2" charset="2"/>
              <a:buChar char="§"/>
              <a:defRPr b="0" i="0">
                <a:solidFill>
                  <a:schemeClr val="tx2"/>
                </a:solidFill>
                <a:latin typeface="Calibri Light" charset="0"/>
                <a:ea typeface="Calibri Light" charset="0"/>
                <a:cs typeface="Calibri Light" charset="0"/>
              </a:defRPr>
            </a:lvl2pPr>
            <a:lvl3pPr>
              <a:buClr>
                <a:schemeClr val="accent2"/>
              </a:buClr>
              <a:buFont typeface="Arial" pitchFamily="34" charset="0"/>
              <a:buChar char="»"/>
              <a:defRPr b="0" i="0">
                <a:solidFill>
                  <a:schemeClr val="tx2"/>
                </a:solidFill>
                <a:latin typeface="Calibri Light" charset="0"/>
                <a:ea typeface="Calibri Light" charset="0"/>
                <a:cs typeface="Calibri Light" charset="0"/>
              </a:defRPr>
            </a:lvl3pPr>
            <a:lvl4pPr>
              <a:buClr>
                <a:schemeClr val="accent2"/>
              </a:buClr>
              <a:buFont typeface="Arial" pitchFamily="34" charset="0"/>
              <a:buChar char="»"/>
              <a:defRPr b="0" i="0">
                <a:solidFill>
                  <a:schemeClr val="tx2"/>
                </a:solidFill>
                <a:latin typeface="Calibri Light" charset="0"/>
                <a:ea typeface="Calibri Light" charset="0"/>
                <a:cs typeface="Calibri Light" charset="0"/>
              </a:defRPr>
            </a:lvl4pPr>
            <a:lvl5pPr>
              <a:buClr>
                <a:schemeClr val="accent2"/>
              </a:buClr>
              <a:buFont typeface="Arial" pitchFamily="34" charset="0"/>
              <a:buChar char="–"/>
              <a:defRPr b="0" i="0">
                <a:solidFill>
                  <a:schemeClr val="tx2"/>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0"/>
          </p:nvPr>
        </p:nvSpPr>
        <p:spPr>
          <a:xfrm>
            <a:off x="4484913" y="1315319"/>
            <a:ext cx="4126576" cy="2001779"/>
          </a:xfrm>
          <a:prstGeom prst="rect">
            <a:avLst/>
          </a:prstGeom>
        </p:spPr>
        <p:txBody>
          <a:bodyPr/>
          <a:lstStyle>
            <a:lvl1pPr>
              <a:buClr>
                <a:schemeClr val="accent2"/>
              </a:buClr>
              <a:defRPr b="0" i="0">
                <a:solidFill>
                  <a:schemeClr val="tx2"/>
                </a:solidFill>
                <a:latin typeface="Calibri Light" charset="0"/>
                <a:ea typeface="Calibri Light" charset="0"/>
                <a:cs typeface="Calibri Light" charset="0"/>
              </a:defRPr>
            </a:lvl1pPr>
            <a:lvl2pPr>
              <a:buClr>
                <a:schemeClr val="accent2"/>
              </a:buClr>
              <a:buFont typeface="Wingdings" pitchFamily="2" charset="2"/>
              <a:buChar char="§"/>
              <a:defRPr b="0" i="0">
                <a:solidFill>
                  <a:schemeClr val="tx2"/>
                </a:solidFill>
                <a:latin typeface="Calibri Light" charset="0"/>
                <a:ea typeface="Calibri Light" charset="0"/>
                <a:cs typeface="Calibri Light" charset="0"/>
              </a:defRPr>
            </a:lvl2pPr>
            <a:lvl3pPr>
              <a:buClr>
                <a:schemeClr val="accent2"/>
              </a:buClr>
              <a:buFont typeface="Arial" pitchFamily="34" charset="0"/>
              <a:buChar char="»"/>
              <a:defRPr b="0" i="0">
                <a:solidFill>
                  <a:schemeClr val="tx2"/>
                </a:solidFill>
                <a:latin typeface="Calibri Light" charset="0"/>
                <a:ea typeface="Calibri Light" charset="0"/>
                <a:cs typeface="Calibri Light" charset="0"/>
              </a:defRPr>
            </a:lvl3pPr>
            <a:lvl4pPr>
              <a:buClr>
                <a:schemeClr val="accent2"/>
              </a:buClr>
              <a:buFont typeface="Arial" pitchFamily="34" charset="0"/>
              <a:buChar char="»"/>
              <a:defRPr b="0" i="0">
                <a:solidFill>
                  <a:schemeClr val="tx2"/>
                </a:solidFill>
                <a:latin typeface="Calibri Light" charset="0"/>
                <a:ea typeface="Calibri Light" charset="0"/>
                <a:cs typeface="Calibri Light" charset="0"/>
              </a:defRPr>
            </a:lvl4pPr>
            <a:lvl5pPr>
              <a:buClr>
                <a:schemeClr val="accent2"/>
              </a:buClr>
              <a:buFont typeface="Arial" pitchFamily="34" charset="0"/>
              <a:buChar char="–"/>
              <a:defRPr b="0" i="0">
                <a:solidFill>
                  <a:schemeClr val="tx2"/>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7278" y="1533266"/>
            <a:ext cx="4075698" cy="583289"/>
          </a:xfrm>
          <a:prstGeom prst="rect">
            <a:avLst/>
          </a:prstGeom>
        </p:spPr>
        <p:txBody>
          <a:bodyPr anchor="t" anchorCtr="0"/>
          <a:lstStyle>
            <a:lvl1pPr marL="0" indent="0">
              <a:lnSpc>
                <a:spcPct val="100000"/>
              </a:lnSpc>
              <a:spcBef>
                <a:spcPts val="0"/>
              </a:spcBef>
              <a:spcAft>
                <a:spcPts val="0"/>
              </a:spcAft>
              <a:buNone/>
              <a:defRPr sz="2400" b="0" i="0">
                <a:solidFill>
                  <a:schemeClr val="tx2"/>
                </a:solidFill>
                <a:latin typeface="Calibri Light" charset="0"/>
                <a:ea typeface="Calibri Light" charset="0"/>
                <a:cs typeface="Calibri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405702" y="775608"/>
            <a:ext cx="8205787" cy="539711"/>
          </a:xfrm>
          <a:prstGeom prst="rect">
            <a:avLst/>
          </a:prstGeom>
        </p:spPr>
        <p:txBody>
          <a:bodyPr/>
          <a:lstStyle>
            <a:lvl1pPr>
              <a:defRPr b="0" i="0">
                <a:solidFill>
                  <a:schemeClr val="tx2"/>
                </a:solidFill>
                <a:latin typeface="Calibri Light" charset="0"/>
                <a:ea typeface="Calibri Light" charset="0"/>
                <a:cs typeface="Calibri Light" charset="0"/>
              </a:defRPr>
            </a:lvl1pPr>
          </a:lstStyle>
          <a:p>
            <a:r>
              <a:rPr lang="en-US" dirty="0"/>
              <a:t>Click to edit Master title style</a:t>
            </a:r>
          </a:p>
        </p:txBody>
      </p:sp>
      <p:sp>
        <p:nvSpPr>
          <p:cNvPr id="10" name="Content Placeholder 2"/>
          <p:cNvSpPr>
            <a:spLocks noGrp="1"/>
          </p:cNvSpPr>
          <p:nvPr>
            <p:ph idx="10"/>
          </p:nvPr>
        </p:nvSpPr>
        <p:spPr>
          <a:xfrm>
            <a:off x="392936" y="2177702"/>
            <a:ext cx="4091977" cy="2001779"/>
          </a:xfrm>
          <a:prstGeom prst="rect">
            <a:avLst/>
          </a:prstGeom>
        </p:spPr>
        <p:txBody>
          <a:bodyPr/>
          <a:lstStyle>
            <a:lvl1pPr>
              <a:buClr>
                <a:schemeClr val="accent2"/>
              </a:buClr>
              <a:defRPr sz="2000" b="0" i="0">
                <a:solidFill>
                  <a:schemeClr val="tx2"/>
                </a:solidFill>
                <a:latin typeface="Calibri Light" charset="0"/>
                <a:ea typeface="Calibri Light" charset="0"/>
                <a:cs typeface="Calibri Light" charset="0"/>
              </a:defRPr>
            </a:lvl1pPr>
            <a:lvl2pPr>
              <a:buClr>
                <a:schemeClr val="accent2"/>
              </a:buClr>
              <a:buFont typeface="Wingdings" pitchFamily="2" charset="2"/>
              <a:buChar char="§"/>
              <a:defRPr sz="1800" b="0" i="0">
                <a:solidFill>
                  <a:schemeClr val="tx2"/>
                </a:solidFill>
                <a:latin typeface="Calibri Light" charset="0"/>
                <a:ea typeface="Calibri Light" charset="0"/>
                <a:cs typeface="Calibri Light" charset="0"/>
              </a:defRPr>
            </a:lvl2pPr>
            <a:lvl3pPr>
              <a:buClr>
                <a:schemeClr val="accent2"/>
              </a:buClr>
              <a:buFont typeface="Arial" pitchFamily="34" charset="0"/>
              <a:buChar char="»"/>
              <a:defRPr sz="1800" b="0" i="0">
                <a:solidFill>
                  <a:schemeClr val="tx2"/>
                </a:solidFill>
                <a:latin typeface="Calibri Light" charset="0"/>
                <a:ea typeface="Calibri Light" charset="0"/>
                <a:cs typeface="Calibri Light" charset="0"/>
              </a:defRPr>
            </a:lvl3pPr>
            <a:lvl4pPr>
              <a:buClr>
                <a:schemeClr val="accent2"/>
              </a:buClr>
              <a:buFont typeface="Arial" pitchFamily="34" charset="0"/>
              <a:buChar char="»"/>
              <a:defRPr sz="1800" b="0" i="0">
                <a:solidFill>
                  <a:schemeClr val="tx2"/>
                </a:solidFill>
                <a:latin typeface="Calibri Light" charset="0"/>
                <a:ea typeface="Calibri Light" charset="0"/>
                <a:cs typeface="Calibri Light" charset="0"/>
              </a:defRPr>
            </a:lvl4pPr>
            <a:lvl5pPr>
              <a:buClr>
                <a:schemeClr val="accent2"/>
              </a:buClr>
              <a:buFont typeface="Arial" pitchFamily="34" charset="0"/>
              <a:buChar char="–"/>
              <a:defRPr sz="1800" b="0" i="0">
                <a:solidFill>
                  <a:schemeClr val="tx2"/>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1"/>
          </p:nvPr>
        </p:nvSpPr>
        <p:spPr>
          <a:xfrm>
            <a:off x="4484913" y="2177703"/>
            <a:ext cx="4126576" cy="2001779"/>
          </a:xfrm>
          <a:prstGeom prst="rect">
            <a:avLst/>
          </a:prstGeom>
        </p:spPr>
        <p:txBody>
          <a:bodyPr/>
          <a:lstStyle>
            <a:lvl1pPr>
              <a:buClr>
                <a:schemeClr val="accent2"/>
              </a:buClr>
              <a:defRPr sz="2000" b="0" i="0">
                <a:solidFill>
                  <a:schemeClr val="tx2"/>
                </a:solidFill>
                <a:latin typeface="Calibri Light" charset="0"/>
                <a:ea typeface="Calibri Light" charset="0"/>
                <a:cs typeface="Calibri Light" charset="0"/>
              </a:defRPr>
            </a:lvl1pPr>
            <a:lvl2pPr>
              <a:buClr>
                <a:schemeClr val="accent2"/>
              </a:buClr>
              <a:buFont typeface="Wingdings" pitchFamily="2" charset="2"/>
              <a:buChar char="§"/>
              <a:defRPr sz="1800" b="0" i="0">
                <a:solidFill>
                  <a:schemeClr val="tx2"/>
                </a:solidFill>
                <a:latin typeface="Calibri Light" charset="0"/>
                <a:ea typeface="Calibri Light" charset="0"/>
                <a:cs typeface="Calibri Light" charset="0"/>
              </a:defRPr>
            </a:lvl2pPr>
            <a:lvl3pPr>
              <a:buClr>
                <a:schemeClr val="accent2"/>
              </a:buClr>
              <a:buFont typeface="Arial" pitchFamily="34" charset="0"/>
              <a:buChar char="»"/>
              <a:defRPr sz="1800" b="0" i="0">
                <a:solidFill>
                  <a:schemeClr val="tx2"/>
                </a:solidFill>
                <a:latin typeface="Calibri Light" charset="0"/>
                <a:ea typeface="Calibri Light" charset="0"/>
                <a:cs typeface="Calibri Light" charset="0"/>
              </a:defRPr>
            </a:lvl3pPr>
            <a:lvl4pPr>
              <a:buClr>
                <a:schemeClr val="accent2"/>
              </a:buClr>
              <a:buFont typeface="Arial" pitchFamily="34" charset="0"/>
              <a:buChar char="»"/>
              <a:defRPr sz="1800" b="0" i="0">
                <a:solidFill>
                  <a:schemeClr val="tx2"/>
                </a:solidFill>
                <a:latin typeface="Calibri Light" charset="0"/>
                <a:ea typeface="Calibri Light" charset="0"/>
                <a:cs typeface="Calibri Light" charset="0"/>
              </a:defRPr>
            </a:lvl4pPr>
            <a:lvl5pPr>
              <a:buClr>
                <a:schemeClr val="accent2"/>
              </a:buClr>
              <a:buFont typeface="Arial" pitchFamily="34" charset="0"/>
              <a:buChar char="–"/>
              <a:defRPr sz="1800" b="0" i="0">
                <a:solidFill>
                  <a:schemeClr val="tx2"/>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idx="12"/>
          </p:nvPr>
        </p:nvSpPr>
        <p:spPr>
          <a:xfrm>
            <a:off x="4482976" y="1533266"/>
            <a:ext cx="4075698" cy="615851"/>
          </a:xfrm>
          <a:prstGeom prst="rect">
            <a:avLst/>
          </a:prstGeom>
        </p:spPr>
        <p:txBody>
          <a:bodyPr anchor="t" anchorCtr="0"/>
          <a:lstStyle>
            <a:lvl1pPr marL="0" indent="0">
              <a:lnSpc>
                <a:spcPct val="100000"/>
              </a:lnSpc>
              <a:spcBef>
                <a:spcPts val="0"/>
              </a:spcBef>
              <a:spcAft>
                <a:spcPts val="0"/>
              </a:spcAft>
              <a:buNone/>
              <a:defRPr sz="2400" b="0" i="0">
                <a:solidFill>
                  <a:schemeClr val="tx2"/>
                </a:solidFill>
                <a:latin typeface="Calibri Light" charset="0"/>
                <a:ea typeface="Calibri Light" charset="0"/>
                <a:cs typeface="Calibri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Box 14"/>
          <p:cNvSpPr txBox="1"/>
          <p:nvPr userDrawn="1"/>
        </p:nvSpPr>
        <p:spPr>
          <a:xfrm>
            <a:off x="6376080" y="-1550"/>
            <a:ext cx="2550930" cy="338554"/>
          </a:xfrm>
          <a:prstGeom prst="rect">
            <a:avLst/>
          </a:prstGeom>
          <a:noFill/>
        </p:spPr>
        <p:txBody>
          <a:bodyPr wrap="square" rtlCol="0" anchor="ctr" anchorCtr="0">
            <a:spAutoFit/>
          </a:bodyPr>
          <a:lstStyle/>
          <a:p>
            <a:pPr algn="r"/>
            <a:r>
              <a:rPr lang="en-US" sz="1600" b="0" i="0" dirty="0">
                <a:solidFill>
                  <a:schemeClr val="tx2"/>
                </a:solidFill>
                <a:latin typeface="Calibri" charset="0"/>
                <a:ea typeface="Calibri" charset="0"/>
                <a:cs typeface="Calibri" charset="0"/>
              </a:rPr>
              <a:t>#</a:t>
            </a:r>
            <a:r>
              <a:rPr lang="en-US" sz="1600" b="0" i="0" dirty="0" err="1">
                <a:solidFill>
                  <a:schemeClr val="tx2"/>
                </a:solidFill>
                <a:latin typeface="Calibri" charset="0"/>
                <a:ea typeface="Calibri" charset="0"/>
                <a:cs typeface="Calibri" charset="0"/>
              </a:rPr>
              <a:t>AnalyticsX</a:t>
            </a:r>
            <a:endParaRPr lang="en-US" sz="1600" b="0" i="0" dirty="0">
              <a:solidFill>
                <a:schemeClr val="tx2"/>
              </a:solidFill>
              <a:latin typeface="Calibri" charset="0"/>
              <a:ea typeface="Calibri" charset="0"/>
              <a:cs typeface="Calibri"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405702" y="775608"/>
            <a:ext cx="8205787" cy="539711"/>
          </a:xfrm>
          <a:prstGeom prst="rect">
            <a:avLst/>
          </a:prstGeom>
        </p:spPr>
        <p:txBody>
          <a:bodyPr/>
          <a:lstStyle>
            <a:lvl1pPr>
              <a:defRPr b="0" i="0">
                <a:solidFill>
                  <a:schemeClr val="bg1"/>
                </a:solidFill>
                <a:latin typeface="Calibri Light" charset="0"/>
                <a:ea typeface="Calibri Light" charset="0"/>
                <a:cs typeface="Calibri Light" charset="0"/>
              </a:defRPr>
            </a:lvl1pPr>
          </a:lstStyle>
          <a:p>
            <a:r>
              <a:rPr lang="en-US" dirty="0"/>
              <a:t>Click to edit Master title style</a:t>
            </a:r>
          </a:p>
        </p:txBody>
      </p:sp>
      <p:sp>
        <p:nvSpPr>
          <p:cNvPr id="8" name="Content Placeholder 2"/>
          <p:cNvSpPr>
            <a:spLocks noGrp="1"/>
          </p:cNvSpPr>
          <p:nvPr>
            <p:ph idx="1"/>
          </p:nvPr>
        </p:nvSpPr>
        <p:spPr>
          <a:xfrm>
            <a:off x="392937" y="1321855"/>
            <a:ext cx="8201025" cy="2001779"/>
          </a:xfrm>
          <a:prstGeom prst="rect">
            <a:avLst/>
          </a:prstGeom>
        </p:spPr>
        <p:txBody>
          <a:bodyPr/>
          <a:lstStyle>
            <a:lvl1pPr>
              <a:buClr>
                <a:schemeClr val="accent2"/>
              </a:buClr>
              <a:defRPr b="0" i="0">
                <a:solidFill>
                  <a:schemeClr val="bg1"/>
                </a:solidFill>
                <a:latin typeface="Calibri Light" charset="0"/>
                <a:ea typeface="Calibri Light" charset="0"/>
                <a:cs typeface="Calibri Light" charset="0"/>
              </a:defRPr>
            </a:lvl1pPr>
            <a:lvl2pPr>
              <a:buClr>
                <a:schemeClr val="accent2"/>
              </a:buClr>
              <a:buFont typeface="Wingdings" pitchFamily="2" charset="2"/>
              <a:buChar char="§"/>
              <a:defRPr b="0" i="0">
                <a:solidFill>
                  <a:schemeClr val="bg1"/>
                </a:solidFill>
                <a:latin typeface="Calibri Light" charset="0"/>
                <a:ea typeface="Calibri Light" charset="0"/>
                <a:cs typeface="Calibri Light" charset="0"/>
              </a:defRPr>
            </a:lvl2pPr>
            <a:lvl3pPr>
              <a:buClr>
                <a:schemeClr val="accent2"/>
              </a:buClr>
              <a:buFont typeface="Arial" pitchFamily="34" charset="0"/>
              <a:buChar char="»"/>
              <a:defRPr b="0" i="0">
                <a:solidFill>
                  <a:schemeClr val="bg1"/>
                </a:solidFill>
                <a:latin typeface="Calibri Light" charset="0"/>
                <a:ea typeface="Calibri Light" charset="0"/>
                <a:cs typeface="Calibri Light" charset="0"/>
              </a:defRPr>
            </a:lvl3pPr>
            <a:lvl4pPr>
              <a:buClr>
                <a:schemeClr val="accent2"/>
              </a:buClr>
              <a:buFont typeface="Arial" pitchFamily="34" charset="0"/>
              <a:buChar char="»"/>
              <a:defRPr b="0" i="0">
                <a:solidFill>
                  <a:schemeClr val="bg1"/>
                </a:solidFill>
                <a:latin typeface="Calibri Light" charset="0"/>
                <a:ea typeface="Calibri Light" charset="0"/>
                <a:cs typeface="Calibri Light" charset="0"/>
              </a:defRPr>
            </a:lvl4pPr>
            <a:lvl5pPr>
              <a:buClr>
                <a:schemeClr val="accent2"/>
              </a:buClr>
              <a:buFont typeface="Arial" pitchFamily="34" charset="0"/>
              <a:buChar char="–"/>
              <a:defRPr b="0" i="0">
                <a:solidFill>
                  <a:schemeClr val="bg1"/>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119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405702" y="775608"/>
            <a:ext cx="8205787" cy="539711"/>
          </a:xfrm>
          <a:prstGeom prst="rect">
            <a:avLst/>
          </a:prstGeom>
        </p:spPr>
        <p:txBody>
          <a:bodyPr/>
          <a:lstStyle>
            <a:lvl1pPr>
              <a:defRPr b="0" i="0">
                <a:solidFill>
                  <a:schemeClr val="bg1"/>
                </a:solidFill>
                <a:latin typeface="Calibri Light" charset="0"/>
                <a:ea typeface="Calibri Light" charset="0"/>
                <a:cs typeface="Calibri Light" charset="0"/>
              </a:defRPr>
            </a:lvl1pPr>
          </a:lstStyle>
          <a:p>
            <a:r>
              <a:rPr lang="en-US" dirty="0"/>
              <a:t>Click to edit Master title style</a:t>
            </a:r>
          </a:p>
        </p:txBody>
      </p:sp>
      <p:sp>
        <p:nvSpPr>
          <p:cNvPr id="8" name="Content Placeholder 2"/>
          <p:cNvSpPr>
            <a:spLocks noGrp="1"/>
          </p:cNvSpPr>
          <p:nvPr>
            <p:ph idx="1"/>
          </p:nvPr>
        </p:nvSpPr>
        <p:spPr>
          <a:xfrm>
            <a:off x="392936" y="1321855"/>
            <a:ext cx="4091977" cy="2001779"/>
          </a:xfrm>
          <a:prstGeom prst="rect">
            <a:avLst/>
          </a:prstGeom>
        </p:spPr>
        <p:txBody>
          <a:bodyPr/>
          <a:lstStyle>
            <a:lvl1pPr>
              <a:buClr>
                <a:schemeClr val="accent2"/>
              </a:buClr>
              <a:defRPr b="0" i="0">
                <a:solidFill>
                  <a:schemeClr val="bg1"/>
                </a:solidFill>
                <a:latin typeface="Calibri Light" charset="0"/>
                <a:ea typeface="Calibri Light" charset="0"/>
                <a:cs typeface="Calibri Light" charset="0"/>
              </a:defRPr>
            </a:lvl1pPr>
            <a:lvl2pPr>
              <a:buClr>
                <a:schemeClr val="accent2"/>
              </a:buClr>
              <a:buFont typeface="Wingdings" pitchFamily="2" charset="2"/>
              <a:buChar char="§"/>
              <a:defRPr b="0" i="0">
                <a:solidFill>
                  <a:schemeClr val="bg1"/>
                </a:solidFill>
                <a:latin typeface="Calibri Light" charset="0"/>
                <a:ea typeface="Calibri Light" charset="0"/>
                <a:cs typeface="Calibri Light" charset="0"/>
              </a:defRPr>
            </a:lvl2pPr>
            <a:lvl3pPr>
              <a:buClr>
                <a:schemeClr val="accent2"/>
              </a:buClr>
              <a:buFont typeface="Arial" pitchFamily="34" charset="0"/>
              <a:buChar char="»"/>
              <a:defRPr b="0" i="0">
                <a:solidFill>
                  <a:schemeClr val="bg1"/>
                </a:solidFill>
                <a:latin typeface="Calibri Light" charset="0"/>
                <a:ea typeface="Calibri Light" charset="0"/>
                <a:cs typeface="Calibri Light" charset="0"/>
              </a:defRPr>
            </a:lvl3pPr>
            <a:lvl4pPr>
              <a:buClr>
                <a:schemeClr val="accent2"/>
              </a:buClr>
              <a:buFont typeface="Arial" pitchFamily="34" charset="0"/>
              <a:buChar char="»"/>
              <a:defRPr b="0" i="0">
                <a:solidFill>
                  <a:schemeClr val="bg1"/>
                </a:solidFill>
                <a:latin typeface="Calibri Light" charset="0"/>
                <a:ea typeface="Calibri Light" charset="0"/>
                <a:cs typeface="Calibri Light" charset="0"/>
              </a:defRPr>
            </a:lvl4pPr>
            <a:lvl5pPr>
              <a:buClr>
                <a:schemeClr val="accent2"/>
              </a:buClr>
              <a:buFont typeface="Arial" pitchFamily="34" charset="0"/>
              <a:buChar char="–"/>
              <a:defRPr b="0" i="0">
                <a:solidFill>
                  <a:schemeClr val="bg1"/>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0"/>
          </p:nvPr>
        </p:nvSpPr>
        <p:spPr>
          <a:xfrm>
            <a:off x="4484913" y="1315319"/>
            <a:ext cx="4126576" cy="2001779"/>
          </a:xfrm>
          <a:prstGeom prst="rect">
            <a:avLst/>
          </a:prstGeom>
        </p:spPr>
        <p:txBody>
          <a:bodyPr/>
          <a:lstStyle>
            <a:lvl1pPr>
              <a:buClr>
                <a:schemeClr val="accent2"/>
              </a:buClr>
              <a:defRPr b="0" i="0">
                <a:solidFill>
                  <a:schemeClr val="bg1"/>
                </a:solidFill>
                <a:latin typeface="Calibri Light" charset="0"/>
                <a:ea typeface="Calibri Light" charset="0"/>
                <a:cs typeface="Calibri Light" charset="0"/>
              </a:defRPr>
            </a:lvl1pPr>
            <a:lvl2pPr>
              <a:buClr>
                <a:schemeClr val="accent2"/>
              </a:buClr>
              <a:buFont typeface="Wingdings" pitchFamily="2" charset="2"/>
              <a:buChar char="§"/>
              <a:defRPr b="0" i="0">
                <a:solidFill>
                  <a:schemeClr val="bg1"/>
                </a:solidFill>
                <a:latin typeface="Calibri Light" charset="0"/>
                <a:ea typeface="Calibri Light" charset="0"/>
                <a:cs typeface="Calibri Light" charset="0"/>
              </a:defRPr>
            </a:lvl2pPr>
            <a:lvl3pPr>
              <a:buClr>
                <a:schemeClr val="accent2"/>
              </a:buClr>
              <a:buFont typeface="Arial" pitchFamily="34" charset="0"/>
              <a:buChar char="»"/>
              <a:defRPr b="0" i="0">
                <a:solidFill>
                  <a:schemeClr val="bg1"/>
                </a:solidFill>
                <a:latin typeface="Calibri Light" charset="0"/>
                <a:ea typeface="Calibri Light" charset="0"/>
                <a:cs typeface="Calibri Light" charset="0"/>
              </a:defRPr>
            </a:lvl3pPr>
            <a:lvl4pPr>
              <a:buClr>
                <a:schemeClr val="accent2"/>
              </a:buClr>
              <a:buFont typeface="Arial" pitchFamily="34" charset="0"/>
              <a:buChar char="»"/>
              <a:defRPr b="0" i="0">
                <a:solidFill>
                  <a:schemeClr val="bg1"/>
                </a:solidFill>
                <a:latin typeface="Calibri Light" charset="0"/>
                <a:ea typeface="Calibri Light" charset="0"/>
                <a:cs typeface="Calibri Light" charset="0"/>
              </a:defRPr>
            </a:lvl4pPr>
            <a:lvl5pPr>
              <a:buClr>
                <a:schemeClr val="accent2"/>
              </a:buClr>
              <a:buFont typeface="Arial" pitchFamily="34" charset="0"/>
              <a:buChar char="–"/>
              <a:defRPr b="0" i="0">
                <a:solidFill>
                  <a:schemeClr val="bg1"/>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941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2"/>
          <p:cNvSpPr>
            <a:spLocks noGrp="1"/>
          </p:cNvSpPr>
          <p:nvPr>
            <p:ph type="body" idx="1"/>
          </p:nvPr>
        </p:nvSpPr>
        <p:spPr>
          <a:xfrm>
            <a:off x="407278" y="1533266"/>
            <a:ext cx="4075698" cy="583289"/>
          </a:xfrm>
          <a:prstGeom prst="rect">
            <a:avLst/>
          </a:prstGeom>
        </p:spPr>
        <p:txBody>
          <a:bodyPr anchor="t" anchorCtr="0"/>
          <a:lstStyle>
            <a:lvl1pPr marL="0" indent="0">
              <a:lnSpc>
                <a:spcPct val="100000"/>
              </a:lnSpc>
              <a:spcBef>
                <a:spcPts val="0"/>
              </a:spcBef>
              <a:spcAft>
                <a:spcPts val="0"/>
              </a:spcAft>
              <a:buNone/>
              <a:defRPr sz="2400" b="0" i="0">
                <a:solidFill>
                  <a:schemeClr val="bg1"/>
                </a:solidFill>
                <a:latin typeface="Calibri Light" charset="0"/>
                <a:ea typeface="Calibri Light" charset="0"/>
                <a:cs typeface="Calibri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405702" y="775608"/>
            <a:ext cx="8205787" cy="539711"/>
          </a:xfrm>
          <a:prstGeom prst="rect">
            <a:avLst/>
          </a:prstGeom>
        </p:spPr>
        <p:txBody>
          <a:bodyPr/>
          <a:lstStyle>
            <a:lvl1pPr>
              <a:defRPr b="0" i="0">
                <a:solidFill>
                  <a:schemeClr val="bg1"/>
                </a:solidFill>
                <a:latin typeface="Calibri Light" charset="0"/>
                <a:ea typeface="Calibri Light" charset="0"/>
                <a:cs typeface="Calibri Light" charset="0"/>
              </a:defRPr>
            </a:lvl1pPr>
          </a:lstStyle>
          <a:p>
            <a:r>
              <a:rPr lang="en-US" dirty="0"/>
              <a:t>Click to edit Master title style</a:t>
            </a:r>
          </a:p>
        </p:txBody>
      </p:sp>
      <p:sp>
        <p:nvSpPr>
          <p:cNvPr id="10" name="Content Placeholder 2"/>
          <p:cNvSpPr>
            <a:spLocks noGrp="1"/>
          </p:cNvSpPr>
          <p:nvPr>
            <p:ph idx="10"/>
          </p:nvPr>
        </p:nvSpPr>
        <p:spPr>
          <a:xfrm>
            <a:off x="392936" y="2177702"/>
            <a:ext cx="4091977" cy="2001779"/>
          </a:xfrm>
          <a:prstGeom prst="rect">
            <a:avLst/>
          </a:prstGeom>
        </p:spPr>
        <p:txBody>
          <a:bodyPr/>
          <a:lstStyle>
            <a:lvl1pPr>
              <a:buClr>
                <a:schemeClr val="accent2"/>
              </a:buClr>
              <a:defRPr sz="2000" b="0" i="0">
                <a:solidFill>
                  <a:schemeClr val="bg1"/>
                </a:solidFill>
                <a:latin typeface="Calibri Light" charset="0"/>
                <a:ea typeface="Calibri Light" charset="0"/>
                <a:cs typeface="Calibri Light" charset="0"/>
              </a:defRPr>
            </a:lvl1pPr>
            <a:lvl2pPr>
              <a:buClr>
                <a:schemeClr val="accent2"/>
              </a:buClr>
              <a:buFont typeface="Wingdings" pitchFamily="2" charset="2"/>
              <a:buChar char="§"/>
              <a:defRPr sz="1800" b="0" i="0">
                <a:solidFill>
                  <a:schemeClr val="bg1"/>
                </a:solidFill>
                <a:latin typeface="Calibri Light" charset="0"/>
                <a:ea typeface="Calibri Light" charset="0"/>
                <a:cs typeface="Calibri Light" charset="0"/>
              </a:defRPr>
            </a:lvl2pPr>
            <a:lvl3pPr>
              <a:buClr>
                <a:schemeClr val="accent2"/>
              </a:buClr>
              <a:buFont typeface="Arial" pitchFamily="34" charset="0"/>
              <a:buChar char="»"/>
              <a:defRPr sz="1800" b="0" i="0">
                <a:solidFill>
                  <a:schemeClr val="bg1"/>
                </a:solidFill>
                <a:latin typeface="Calibri Light" charset="0"/>
                <a:ea typeface="Calibri Light" charset="0"/>
                <a:cs typeface="Calibri Light" charset="0"/>
              </a:defRPr>
            </a:lvl3pPr>
            <a:lvl4pPr>
              <a:buClr>
                <a:schemeClr val="accent2"/>
              </a:buClr>
              <a:buFont typeface="Arial" pitchFamily="34" charset="0"/>
              <a:buChar char="»"/>
              <a:defRPr sz="1800" b="0" i="0">
                <a:solidFill>
                  <a:schemeClr val="bg1"/>
                </a:solidFill>
                <a:latin typeface="Calibri Light" charset="0"/>
                <a:ea typeface="Calibri Light" charset="0"/>
                <a:cs typeface="Calibri Light" charset="0"/>
              </a:defRPr>
            </a:lvl4pPr>
            <a:lvl5pPr>
              <a:buClr>
                <a:schemeClr val="accent2"/>
              </a:buClr>
              <a:buFont typeface="Arial" pitchFamily="34" charset="0"/>
              <a:buChar char="–"/>
              <a:defRPr sz="1800" b="0" i="0">
                <a:solidFill>
                  <a:schemeClr val="bg1"/>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1"/>
          </p:nvPr>
        </p:nvSpPr>
        <p:spPr>
          <a:xfrm>
            <a:off x="4484913" y="2177703"/>
            <a:ext cx="4126576" cy="2001779"/>
          </a:xfrm>
          <a:prstGeom prst="rect">
            <a:avLst/>
          </a:prstGeom>
        </p:spPr>
        <p:txBody>
          <a:bodyPr/>
          <a:lstStyle>
            <a:lvl1pPr>
              <a:buClr>
                <a:schemeClr val="accent2"/>
              </a:buClr>
              <a:defRPr sz="2000" b="0" i="0">
                <a:solidFill>
                  <a:schemeClr val="bg1"/>
                </a:solidFill>
                <a:latin typeface="Calibri Light" charset="0"/>
                <a:ea typeface="Calibri Light" charset="0"/>
                <a:cs typeface="Calibri Light" charset="0"/>
              </a:defRPr>
            </a:lvl1pPr>
            <a:lvl2pPr>
              <a:buClr>
                <a:schemeClr val="accent2"/>
              </a:buClr>
              <a:buFont typeface="Wingdings" pitchFamily="2" charset="2"/>
              <a:buChar char="§"/>
              <a:defRPr sz="1800" b="0" i="0">
                <a:solidFill>
                  <a:schemeClr val="bg1"/>
                </a:solidFill>
                <a:latin typeface="Calibri Light" charset="0"/>
                <a:ea typeface="Calibri Light" charset="0"/>
                <a:cs typeface="Calibri Light" charset="0"/>
              </a:defRPr>
            </a:lvl2pPr>
            <a:lvl3pPr>
              <a:buClr>
                <a:schemeClr val="accent2"/>
              </a:buClr>
              <a:buFont typeface="Arial" pitchFamily="34" charset="0"/>
              <a:buChar char="»"/>
              <a:defRPr sz="1800" b="0" i="0">
                <a:solidFill>
                  <a:schemeClr val="bg1"/>
                </a:solidFill>
                <a:latin typeface="Calibri Light" charset="0"/>
                <a:ea typeface="Calibri Light" charset="0"/>
                <a:cs typeface="Calibri Light" charset="0"/>
              </a:defRPr>
            </a:lvl3pPr>
            <a:lvl4pPr>
              <a:buClr>
                <a:schemeClr val="accent2"/>
              </a:buClr>
              <a:buFont typeface="Arial" pitchFamily="34" charset="0"/>
              <a:buChar char="»"/>
              <a:defRPr sz="1800" b="0" i="0">
                <a:solidFill>
                  <a:schemeClr val="bg1"/>
                </a:solidFill>
                <a:latin typeface="Calibri Light" charset="0"/>
                <a:ea typeface="Calibri Light" charset="0"/>
                <a:cs typeface="Calibri Light" charset="0"/>
              </a:defRPr>
            </a:lvl4pPr>
            <a:lvl5pPr>
              <a:buClr>
                <a:schemeClr val="accent2"/>
              </a:buClr>
              <a:buFont typeface="Arial" pitchFamily="34" charset="0"/>
              <a:buChar char="–"/>
              <a:defRPr sz="1800" b="0" i="0">
                <a:solidFill>
                  <a:schemeClr val="bg1"/>
                </a:solidFill>
                <a:latin typeface="Calibri Light" charset="0"/>
                <a:ea typeface="Calibri Light" charset="0"/>
                <a:cs typeface="Calibri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idx="12"/>
          </p:nvPr>
        </p:nvSpPr>
        <p:spPr>
          <a:xfrm>
            <a:off x="4482976" y="1533266"/>
            <a:ext cx="4075698" cy="615851"/>
          </a:xfrm>
          <a:prstGeom prst="rect">
            <a:avLst/>
          </a:prstGeom>
        </p:spPr>
        <p:txBody>
          <a:bodyPr anchor="t" anchorCtr="0"/>
          <a:lstStyle>
            <a:lvl1pPr marL="0" indent="0">
              <a:lnSpc>
                <a:spcPct val="100000"/>
              </a:lnSpc>
              <a:spcBef>
                <a:spcPts val="0"/>
              </a:spcBef>
              <a:spcAft>
                <a:spcPts val="0"/>
              </a:spcAft>
              <a:buNone/>
              <a:defRPr sz="2400" b="0" i="0">
                <a:solidFill>
                  <a:schemeClr val="bg1"/>
                </a:solidFill>
                <a:latin typeface="Calibri Light" charset="0"/>
                <a:ea typeface="Calibri Light" charset="0"/>
                <a:cs typeface="Calibri Light"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809085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6.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image" Target="../media/image7.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6.xml"/><Relationship Id="rId1"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7.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TextBox 3"/>
          <p:cNvSpPr txBox="1"/>
          <p:nvPr userDrawn="1"/>
        </p:nvSpPr>
        <p:spPr>
          <a:xfrm>
            <a:off x="7143750" y="4932462"/>
            <a:ext cx="1931989" cy="153888"/>
          </a:xfrm>
          <a:prstGeom prst="rect">
            <a:avLst/>
          </a:prstGeom>
          <a:noFill/>
        </p:spPr>
        <p:txBody>
          <a:bodyPr wrap="square" anchor="ctr">
            <a:spAutoFit/>
          </a:bodyPr>
          <a:lstStyle/>
          <a:p>
            <a:pPr algn="r" eaLnBrk="0" hangingPunct="0">
              <a:defRPr/>
            </a:pPr>
            <a:r>
              <a:rPr lang="en-US" sz="400" b="0" kern="300" spc="50" dirty="0">
                <a:solidFill>
                  <a:schemeClr val="bg1"/>
                </a:solidFill>
                <a:latin typeface="Arial"/>
                <a:ea typeface="ＭＳ Ｐゴシック" pitchFamily="34" charset="-128"/>
                <a:cs typeface="Arial"/>
              </a:rPr>
              <a:t>Copyright © 2017, SAS Institute Inc. All rights reserved.</a:t>
            </a:r>
          </a:p>
        </p:txBody>
      </p:sp>
    </p:spTree>
    <p:extLst>
      <p:ext uri="{BB962C8B-B14F-4D97-AF65-F5344CB8AC3E}">
        <p14:creationId xmlns:p14="http://schemas.microsoft.com/office/powerpoint/2010/main" val="1352182464"/>
      </p:ext>
    </p:extLst>
  </p:cSld>
  <p:clrMap bg1="lt1" tx1="dk1" bg2="lt2" tx2="dk2" accent1="accent1" accent2="accent2" accent3="accent3" accent4="accent4" accent5="accent5" accent6="accent6" hlink="hlink" folHlink="folHlink"/>
  <p:sldLayoutIdLst>
    <p:sldLayoutId id="2147483900" r:id="rId1"/>
    <p:sldLayoutId id="2147483876" r:id="rId2"/>
    <p:sldLayoutId id="2147483877" r:id="rId3"/>
    <p:sldLayoutId id="214748391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TextBox 3"/>
          <p:cNvSpPr txBox="1"/>
          <p:nvPr userDrawn="1"/>
        </p:nvSpPr>
        <p:spPr>
          <a:xfrm>
            <a:off x="7105650" y="4443512"/>
            <a:ext cx="1931989" cy="153888"/>
          </a:xfrm>
          <a:prstGeom prst="rect">
            <a:avLst/>
          </a:prstGeom>
          <a:noFill/>
        </p:spPr>
        <p:txBody>
          <a:bodyPr wrap="square" anchor="ctr">
            <a:spAutoFit/>
          </a:bodyPr>
          <a:lstStyle/>
          <a:p>
            <a:pPr algn="r" eaLnBrk="0" hangingPunct="0">
              <a:defRPr/>
            </a:pPr>
            <a:r>
              <a:rPr lang="en-US" sz="400" b="0" kern="300" spc="50" dirty="0">
                <a:solidFill>
                  <a:schemeClr val="tx1"/>
                </a:solidFill>
                <a:latin typeface="Arial"/>
                <a:ea typeface="ＭＳ Ｐゴシック" pitchFamily="34" charset="-128"/>
                <a:cs typeface="Arial"/>
              </a:rPr>
              <a:t>Copyright © 2017, SAS Institute Inc. All rights reserved.</a:t>
            </a:r>
          </a:p>
        </p:txBody>
      </p:sp>
      <p:sp>
        <p:nvSpPr>
          <p:cNvPr id="4" name="TextBox 3"/>
          <p:cNvSpPr txBox="1"/>
          <p:nvPr userDrawn="1"/>
        </p:nvSpPr>
        <p:spPr>
          <a:xfrm>
            <a:off x="6376080" y="-1550"/>
            <a:ext cx="2550930" cy="338554"/>
          </a:xfrm>
          <a:prstGeom prst="rect">
            <a:avLst/>
          </a:prstGeom>
          <a:noFill/>
        </p:spPr>
        <p:txBody>
          <a:bodyPr wrap="square" rtlCol="0" anchor="ctr" anchorCtr="0">
            <a:spAutoFit/>
          </a:bodyPr>
          <a:lstStyle/>
          <a:p>
            <a:pPr algn="r"/>
            <a:r>
              <a:rPr lang="en-US" sz="1600" b="0" i="0" dirty="0">
                <a:solidFill>
                  <a:srgbClr val="1F344C"/>
                </a:solidFill>
                <a:latin typeface="Calibri" charset="0"/>
                <a:ea typeface="Calibri" charset="0"/>
                <a:cs typeface="Calibri" charset="0"/>
              </a:rPr>
              <a:t>#</a:t>
            </a:r>
            <a:r>
              <a:rPr lang="en-US" sz="1600" b="0" i="0" dirty="0" err="1">
                <a:solidFill>
                  <a:srgbClr val="1F344C"/>
                </a:solidFill>
                <a:latin typeface="Calibri" charset="0"/>
                <a:ea typeface="Calibri" charset="0"/>
                <a:cs typeface="Calibri" charset="0"/>
              </a:rPr>
              <a:t>AnalyticsX</a:t>
            </a:r>
            <a:endParaRPr lang="en-US" sz="1600" b="0" i="0" dirty="0">
              <a:solidFill>
                <a:srgbClr val="1F344C"/>
              </a:solidFill>
              <a:latin typeface="Calibri" charset="0"/>
              <a:ea typeface="Calibri" charset="0"/>
              <a:cs typeface="Calibri" charset="0"/>
            </a:endParaRPr>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Lst>
  <p:hf hdr="0" ftr="0" dt="0"/>
  <p:txStyles>
    <p:titleStyle>
      <a:lvl1pPr algn="l" rtl="0" eaLnBrk="1" fontAlgn="base" hangingPunct="1">
        <a:lnSpc>
          <a:spcPct val="83000"/>
        </a:lnSpc>
        <a:spcBef>
          <a:spcPct val="0"/>
        </a:spcBef>
        <a:spcAft>
          <a:spcPct val="0"/>
        </a:spcAft>
        <a:defRPr sz="3600" b="1">
          <a:solidFill>
            <a:srgbClr val="FF6534"/>
          </a:solidFill>
          <a:latin typeface="+mj-lt"/>
          <a:ea typeface="ＭＳ Ｐゴシック" pitchFamily="-112" charset="-128"/>
          <a:cs typeface="ＭＳ Ｐゴシック" pitchFamily="-112" charset="-128"/>
        </a:defRPr>
      </a:lvl1pPr>
      <a:lvl2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2pPr>
      <a:lvl3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3pPr>
      <a:lvl4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4pPr>
      <a:lvl5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rgbClr val="292929"/>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rgbClr val="292929"/>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7212011" y="4989612"/>
            <a:ext cx="1931989" cy="153888"/>
          </a:xfrm>
          <a:prstGeom prst="rect">
            <a:avLst/>
          </a:prstGeom>
          <a:noFill/>
        </p:spPr>
        <p:txBody>
          <a:bodyPr wrap="square" anchor="ctr">
            <a:spAutoFit/>
          </a:bodyPr>
          <a:lstStyle/>
          <a:p>
            <a:pPr algn="l" eaLnBrk="0" hangingPunct="0">
              <a:defRPr/>
            </a:pPr>
            <a:r>
              <a:rPr lang="en-US" sz="400" b="0" kern="300" spc="50" dirty="0">
                <a:solidFill>
                  <a:schemeClr val="bg1"/>
                </a:solidFill>
                <a:latin typeface="Arial"/>
                <a:ea typeface="ＭＳ Ｐゴシック" pitchFamily="34" charset="-128"/>
                <a:cs typeface="Arial"/>
              </a:rPr>
              <a:t>Copyright © 2017, SAS Institute Inc. All rights reserved.</a:t>
            </a:r>
          </a:p>
        </p:txBody>
      </p:sp>
      <p:pic>
        <p:nvPicPr>
          <p:cNvPr id="5" name="Picture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5100" y="81062"/>
            <a:ext cx="3930650" cy="501650"/>
          </a:xfrm>
          <a:prstGeom prst="rect">
            <a:avLst/>
          </a:prstGeom>
        </p:spPr>
      </p:pic>
      <p:sp>
        <p:nvSpPr>
          <p:cNvPr id="6" name="TextBox 5"/>
          <p:cNvSpPr txBox="1"/>
          <p:nvPr userDrawn="1"/>
        </p:nvSpPr>
        <p:spPr>
          <a:xfrm>
            <a:off x="6430961" y="4697224"/>
            <a:ext cx="2550930" cy="369332"/>
          </a:xfrm>
          <a:prstGeom prst="rect">
            <a:avLst/>
          </a:prstGeom>
          <a:noFill/>
        </p:spPr>
        <p:txBody>
          <a:bodyPr wrap="square" rtlCol="0">
            <a:spAutoFit/>
          </a:bodyPr>
          <a:lstStyle/>
          <a:p>
            <a:pPr algn="r"/>
            <a:r>
              <a:rPr lang="en-US" sz="1800" dirty="0">
                <a:solidFill>
                  <a:schemeClr val="bg1"/>
                </a:solidFill>
                <a:latin typeface="+mj-lt"/>
              </a:rPr>
              <a:t>#</a:t>
            </a:r>
            <a:r>
              <a:rPr lang="en-US" sz="1800" dirty="0" err="1">
                <a:solidFill>
                  <a:schemeClr val="bg1"/>
                </a:solidFill>
                <a:latin typeface="+mj-lt"/>
              </a:rPr>
              <a:t>AnalyticsX</a:t>
            </a:r>
            <a:endParaRPr lang="en-US" sz="1800" dirty="0">
              <a:solidFill>
                <a:schemeClr val="bg1"/>
              </a:solidFill>
              <a:latin typeface="+mj-lt"/>
            </a:endParaRPr>
          </a:p>
        </p:txBody>
      </p:sp>
    </p:spTree>
    <p:extLst>
      <p:ext uri="{BB962C8B-B14F-4D97-AF65-F5344CB8AC3E}">
        <p14:creationId xmlns:p14="http://schemas.microsoft.com/office/powerpoint/2010/main" val="554985269"/>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A012BAB-A205-9443-9417-F29D891383AB}" type="datetimeFigureOut">
              <a:rPr lang="en-US" smtClean="0"/>
              <a:t>9/11/2017</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3091602-ED56-CD49-892A-31C3BBB878B2}" type="slidenum">
              <a:rPr lang="en-US" smtClean="0"/>
              <a:t>‹#›</a:t>
            </a:fld>
            <a:endParaRPr lang="en-US"/>
          </a:p>
        </p:txBody>
      </p:sp>
      <p:sp>
        <p:nvSpPr>
          <p:cNvPr id="7" name="TextBox 6"/>
          <p:cNvSpPr txBox="1"/>
          <p:nvPr userDrawn="1"/>
        </p:nvSpPr>
        <p:spPr>
          <a:xfrm>
            <a:off x="6376080" y="0"/>
            <a:ext cx="2550930" cy="338554"/>
          </a:xfrm>
          <a:prstGeom prst="rect">
            <a:avLst/>
          </a:prstGeom>
          <a:noFill/>
        </p:spPr>
        <p:txBody>
          <a:bodyPr wrap="square" rtlCol="0" anchor="ctr" anchorCtr="0">
            <a:spAutoFit/>
          </a:bodyPr>
          <a:lstStyle/>
          <a:p>
            <a:pPr algn="r"/>
            <a:r>
              <a:rPr lang="en-US" sz="1600" b="0" i="0" dirty="0">
                <a:solidFill>
                  <a:schemeClr val="bg1"/>
                </a:solidFill>
                <a:latin typeface="Calibri" charset="0"/>
                <a:ea typeface="Calibri" charset="0"/>
                <a:cs typeface="Calibri" charset="0"/>
              </a:rPr>
              <a:t>#</a:t>
            </a:r>
            <a:r>
              <a:rPr lang="en-US" sz="1600" b="0" i="0" dirty="0" err="1">
                <a:solidFill>
                  <a:schemeClr val="bg1"/>
                </a:solidFill>
                <a:latin typeface="Calibri" charset="0"/>
                <a:ea typeface="Calibri" charset="0"/>
                <a:cs typeface="Calibri" charset="0"/>
              </a:rPr>
              <a:t>AnalyticsX</a:t>
            </a:r>
            <a:endParaRPr lang="en-US" sz="1600" b="0" i="0" dirty="0">
              <a:solidFill>
                <a:schemeClr val="bg1"/>
              </a:solidFill>
              <a:latin typeface="Calibri" charset="0"/>
              <a:ea typeface="Calibri" charset="0"/>
              <a:cs typeface="Calibri" charset="0"/>
            </a:endParaRPr>
          </a:p>
        </p:txBody>
      </p:sp>
    </p:spTree>
    <p:extLst>
      <p:ext uri="{BB962C8B-B14F-4D97-AF65-F5344CB8AC3E}">
        <p14:creationId xmlns:p14="http://schemas.microsoft.com/office/powerpoint/2010/main" val="929148962"/>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6376080" y="0"/>
            <a:ext cx="2550930" cy="338554"/>
          </a:xfrm>
          <a:prstGeom prst="rect">
            <a:avLst/>
          </a:prstGeom>
          <a:noFill/>
        </p:spPr>
        <p:txBody>
          <a:bodyPr wrap="square" rtlCol="0" anchor="ctr" anchorCtr="0">
            <a:spAutoFit/>
          </a:bodyPr>
          <a:lstStyle/>
          <a:p>
            <a:pPr algn="r"/>
            <a:r>
              <a:rPr lang="en-US" sz="1600" b="0" i="0" dirty="0">
                <a:solidFill>
                  <a:schemeClr val="bg1"/>
                </a:solidFill>
                <a:latin typeface="Calibri" charset="0"/>
                <a:ea typeface="Calibri" charset="0"/>
                <a:cs typeface="Calibri" charset="0"/>
              </a:rPr>
              <a:t>#</a:t>
            </a:r>
            <a:r>
              <a:rPr lang="en-US" sz="1600" b="0" i="0" dirty="0" err="1">
                <a:solidFill>
                  <a:schemeClr val="bg1"/>
                </a:solidFill>
                <a:latin typeface="Calibri" charset="0"/>
                <a:ea typeface="Calibri" charset="0"/>
                <a:cs typeface="Calibri" charset="0"/>
              </a:rPr>
              <a:t>AnalyticsX</a:t>
            </a:r>
            <a:endParaRPr lang="en-US" sz="1600" b="0" i="0" dirty="0">
              <a:solidFill>
                <a:schemeClr val="bg1"/>
              </a:solidFill>
              <a:latin typeface="Calibri" charset="0"/>
              <a:ea typeface="Calibri" charset="0"/>
              <a:cs typeface="Calibri" charset="0"/>
            </a:endParaRPr>
          </a:p>
        </p:txBody>
      </p:sp>
      <p:sp>
        <p:nvSpPr>
          <p:cNvPr id="4" name="TextBox 3"/>
          <p:cNvSpPr txBox="1"/>
          <p:nvPr userDrawn="1"/>
        </p:nvSpPr>
        <p:spPr>
          <a:xfrm>
            <a:off x="7212011" y="4989612"/>
            <a:ext cx="1931989" cy="153888"/>
          </a:xfrm>
          <a:prstGeom prst="rect">
            <a:avLst/>
          </a:prstGeom>
          <a:noFill/>
        </p:spPr>
        <p:txBody>
          <a:bodyPr wrap="square" anchor="ctr">
            <a:spAutoFit/>
          </a:bodyPr>
          <a:lstStyle/>
          <a:p>
            <a:pPr algn="l" eaLnBrk="0" hangingPunct="0">
              <a:defRPr/>
            </a:pPr>
            <a:r>
              <a:rPr lang="en-US" sz="400" b="0" kern="300" spc="50" dirty="0">
                <a:solidFill>
                  <a:schemeClr val="bg1">
                    <a:lumMod val="50000"/>
                  </a:schemeClr>
                </a:solidFill>
                <a:latin typeface="Arial"/>
                <a:ea typeface="ＭＳ Ｐゴシック" pitchFamily="34" charset="-128"/>
                <a:cs typeface="Arial"/>
              </a:rPr>
              <a:t>Copyright © 2017, SAS Institute Inc. All rights reserved.</a:t>
            </a:r>
          </a:p>
        </p:txBody>
      </p:sp>
    </p:spTree>
    <p:extLst>
      <p:ext uri="{BB962C8B-B14F-4D97-AF65-F5344CB8AC3E}">
        <p14:creationId xmlns:p14="http://schemas.microsoft.com/office/powerpoint/2010/main" val="196374575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3"/>
          <p:cNvSpPr txBox="1"/>
          <p:nvPr userDrawn="1"/>
        </p:nvSpPr>
        <p:spPr>
          <a:xfrm>
            <a:off x="7143750" y="4932462"/>
            <a:ext cx="1931989" cy="153888"/>
          </a:xfrm>
          <a:prstGeom prst="rect">
            <a:avLst/>
          </a:prstGeom>
          <a:noFill/>
        </p:spPr>
        <p:txBody>
          <a:bodyPr wrap="square" anchor="ctr">
            <a:spAutoFit/>
          </a:bodyPr>
          <a:lstStyle/>
          <a:p>
            <a:pPr algn="r" eaLnBrk="0" hangingPunct="0">
              <a:defRPr/>
            </a:pPr>
            <a:r>
              <a:rPr lang="en-US" sz="400" b="0" kern="300" spc="50" dirty="0">
                <a:solidFill>
                  <a:schemeClr val="bg1"/>
                </a:solidFill>
                <a:latin typeface="Arial"/>
                <a:ea typeface="ＭＳ Ｐゴシック" pitchFamily="34" charset="-128"/>
                <a:cs typeface="Arial"/>
              </a:rPr>
              <a:t>Copyright © 2017, SAS Institute Inc. All rights reserved.</a:t>
            </a:r>
          </a:p>
        </p:txBody>
      </p:sp>
    </p:spTree>
    <p:extLst>
      <p:ext uri="{BB962C8B-B14F-4D97-AF65-F5344CB8AC3E}">
        <p14:creationId xmlns:p14="http://schemas.microsoft.com/office/powerpoint/2010/main" val="76914611"/>
      </p:ext>
    </p:extLst>
  </p:cSld>
  <p:clrMap bg1="lt1" tx1="dk1" bg2="lt2" tx2="dk2" accent1="accent1" accent2="accent2" accent3="accent3" accent4="accent4" accent5="accent5" accent6="accent6" hlink="hlink" folHlink="folHlink"/>
  <p:sldLayoutIdLst>
    <p:sldLayoutId id="214748392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74101"/>
      </p:ext>
    </p:extLst>
  </p:cSld>
  <p:clrMap bg1="lt1" tx1="dk1" bg2="lt2" tx2="dk2" accent1="accent1" accent2="accent2" accent3="accent3" accent4="accent4" accent5="accent5" accent6="accent6" hlink="hlink" folHlink="folHlink"/>
  <p:sldLayoutIdLst>
    <p:sldLayoutId id="214748392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Variable Creation </a:t>
            </a:r>
            <a:br>
              <a:rPr lang="en-US" sz="4000" dirty="0"/>
            </a:br>
            <a:r>
              <a:rPr lang="en-US" sz="4000" dirty="0"/>
              <a:t>from Transactional Data</a:t>
            </a:r>
            <a:br>
              <a:rPr lang="en-US" sz="4000" dirty="0"/>
            </a:br>
            <a:r>
              <a:rPr lang="en-US" sz="4000" dirty="0"/>
              <a:t> for Supervised Learning.</a:t>
            </a:r>
          </a:p>
        </p:txBody>
      </p:sp>
      <p:sp>
        <p:nvSpPr>
          <p:cNvPr id="3" name="Subtitle 2"/>
          <p:cNvSpPr>
            <a:spLocks noGrp="1"/>
          </p:cNvSpPr>
          <p:nvPr>
            <p:ph type="subTitle" idx="1"/>
          </p:nvPr>
        </p:nvSpPr>
        <p:spPr>
          <a:xfrm>
            <a:off x="1143000" y="2924663"/>
            <a:ext cx="6858000" cy="850167"/>
          </a:xfrm>
        </p:spPr>
        <p:txBody>
          <a:bodyPr>
            <a:normAutofit/>
          </a:bodyPr>
          <a:lstStyle/>
          <a:p>
            <a:r>
              <a:rPr lang="en-US" sz="1600" dirty="0"/>
              <a:t>Satish Kumar Simhadri - Director Data Science - Rang Technologies Inc</a:t>
            </a:r>
          </a:p>
          <a:p>
            <a:r>
              <a:rPr lang="en-US" sz="1600" dirty="0"/>
              <a:t>Amit Lal – Senior SAS Programmer, Novartis (Rang Technologies Inc)</a:t>
            </a: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creation</a:t>
            </a:r>
          </a:p>
        </p:txBody>
      </p:sp>
      <p:sp>
        <p:nvSpPr>
          <p:cNvPr id="3" name="Content Placeholder 2"/>
          <p:cNvSpPr>
            <a:spLocks noGrp="1"/>
          </p:cNvSpPr>
          <p:nvPr>
            <p:ph idx="1"/>
          </p:nvPr>
        </p:nvSpPr>
        <p:spPr>
          <a:xfrm>
            <a:off x="410464" y="1485977"/>
            <a:ext cx="8201025" cy="3203253"/>
          </a:xfrm>
        </p:spPr>
        <p:txBody>
          <a:bodyPr/>
          <a:lstStyle/>
          <a:p>
            <a:r>
              <a:rPr lang="en-US" sz="1800" dirty="0"/>
              <a:t> </a:t>
            </a:r>
          </a:p>
        </p:txBody>
      </p:sp>
      <p:pic>
        <p:nvPicPr>
          <p:cNvPr id="4" name="Picture 3">
            <a:extLst>
              <a:ext uri="{FF2B5EF4-FFF2-40B4-BE49-F238E27FC236}">
                <a16:creationId xmlns:a16="http://schemas.microsoft.com/office/drawing/2014/main" id="{29741B36-D715-4286-8554-0CC22063ACF7}"/>
              </a:ext>
            </a:extLst>
          </p:cNvPr>
          <p:cNvPicPr>
            <a:picLocks noChangeAspect="1"/>
          </p:cNvPicPr>
          <p:nvPr/>
        </p:nvPicPr>
        <p:blipFill>
          <a:blip r:embed="rId2"/>
          <a:stretch>
            <a:fillRect/>
          </a:stretch>
        </p:blipFill>
        <p:spPr>
          <a:xfrm>
            <a:off x="603739" y="1485977"/>
            <a:ext cx="2466755" cy="3090785"/>
          </a:xfrm>
          <a:prstGeom prst="rect">
            <a:avLst/>
          </a:prstGeom>
        </p:spPr>
      </p:pic>
      <p:sp>
        <p:nvSpPr>
          <p:cNvPr id="5" name="TextBox 4">
            <a:extLst>
              <a:ext uri="{FF2B5EF4-FFF2-40B4-BE49-F238E27FC236}">
                <a16:creationId xmlns:a16="http://schemas.microsoft.com/office/drawing/2014/main" id="{F4B55202-73AC-4F53-B210-16CBE613A5D2}"/>
              </a:ext>
            </a:extLst>
          </p:cNvPr>
          <p:cNvSpPr txBox="1"/>
          <p:nvPr/>
        </p:nvSpPr>
        <p:spPr>
          <a:xfrm>
            <a:off x="4860287" y="1978345"/>
            <a:ext cx="251352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Average</a:t>
            </a:r>
          </a:p>
          <a:p>
            <a:pPr marL="342900" indent="-342900">
              <a:buFont typeface="Arial" panose="020B0604020202020204" pitchFamily="34" charset="0"/>
              <a:buChar char="•"/>
            </a:pPr>
            <a:r>
              <a:rPr lang="en-US" sz="2400" dirty="0"/>
              <a:t>Minimum</a:t>
            </a:r>
          </a:p>
          <a:p>
            <a:pPr marL="342900" indent="-342900">
              <a:buFont typeface="Arial" panose="020B0604020202020204" pitchFamily="34" charset="0"/>
              <a:buChar char="•"/>
            </a:pPr>
            <a:r>
              <a:rPr lang="en-US" sz="2400" dirty="0"/>
              <a:t>Maximum</a:t>
            </a:r>
          </a:p>
          <a:p>
            <a:pPr marL="342900" indent="-342900">
              <a:buFont typeface="Arial" panose="020B0604020202020204" pitchFamily="34" charset="0"/>
              <a:buChar char="•"/>
            </a:pPr>
            <a:r>
              <a:rPr lang="en-US" sz="2400" dirty="0"/>
              <a:t>Counts </a:t>
            </a:r>
          </a:p>
          <a:p>
            <a:pPr marL="342900" indent="-342900">
              <a:buFont typeface="Arial" panose="020B0604020202020204" pitchFamily="34" charset="0"/>
              <a:buChar char="•"/>
            </a:pPr>
            <a:r>
              <a:rPr lang="en-US" sz="2400" dirty="0"/>
              <a:t>Balance </a:t>
            </a:r>
          </a:p>
        </p:txBody>
      </p:sp>
      <p:sp>
        <p:nvSpPr>
          <p:cNvPr id="6" name="Arrow: Right 5">
            <a:extLst>
              <a:ext uri="{FF2B5EF4-FFF2-40B4-BE49-F238E27FC236}">
                <a16:creationId xmlns:a16="http://schemas.microsoft.com/office/drawing/2014/main" id="{D4F24A8C-2DF5-4366-8EE7-5890F2A948C1}"/>
              </a:ext>
            </a:extLst>
          </p:cNvPr>
          <p:cNvSpPr/>
          <p:nvPr/>
        </p:nvSpPr>
        <p:spPr>
          <a:xfrm>
            <a:off x="3188201" y="2520462"/>
            <a:ext cx="1554379" cy="679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602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Explaining Code</a:t>
            </a:r>
          </a:p>
        </p:txBody>
      </p:sp>
      <p:sp>
        <p:nvSpPr>
          <p:cNvPr id="4" name="Content Placeholder 3"/>
          <p:cNvSpPr>
            <a:spLocks noGrp="1"/>
          </p:cNvSpPr>
          <p:nvPr>
            <p:ph idx="10"/>
          </p:nvPr>
        </p:nvSpPr>
        <p:spPr>
          <a:xfrm>
            <a:off x="392937" y="1448656"/>
            <a:ext cx="8185984" cy="3113070"/>
          </a:xfrm>
        </p:spPr>
        <p:txBody>
          <a:bodyPr/>
          <a:lstStyle/>
          <a:p>
            <a:pPr>
              <a:buFont typeface="Arial" panose="020B0604020202020204" pitchFamily="34" charset="0"/>
              <a:buChar char="•"/>
            </a:pPr>
            <a:r>
              <a:rPr lang="en-US" sz="2400" b="1" dirty="0"/>
              <a:t>Convert raw file from text or csv file format to SAS dataset</a:t>
            </a:r>
          </a:p>
          <a:p>
            <a:pPr marL="0" indent="0">
              <a:buNone/>
            </a:pPr>
            <a:r>
              <a:rPr lang="en-US" dirty="0"/>
              <a:t> </a:t>
            </a:r>
          </a:p>
          <a:p>
            <a:pPr marL="0" indent="0">
              <a:buNone/>
            </a:pPr>
            <a:r>
              <a:rPr lang="en-US" sz="2400" dirty="0"/>
              <a:t>%</a:t>
            </a:r>
            <a:r>
              <a:rPr lang="en-US" sz="2400" b="1" i="1" dirty="0"/>
              <a:t>csvtxt2sas</a:t>
            </a:r>
            <a:r>
              <a:rPr lang="en-US" sz="2400" dirty="0"/>
              <a:t>(out=</a:t>
            </a:r>
            <a:r>
              <a:rPr lang="en-US" sz="2400" dirty="0" err="1"/>
              <a:t>bankdata</a:t>
            </a:r>
            <a:r>
              <a:rPr lang="en-US" sz="2400" dirty="0"/>
              <a:t> , in=%</a:t>
            </a:r>
            <a:r>
              <a:rPr lang="en-US" sz="2400" dirty="0" err="1"/>
              <a:t>str</a:t>
            </a:r>
            <a:r>
              <a:rPr lang="en-US" sz="2400" dirty="0"/>
              <a:t>('C:\Users\HP\Desktop\sugi17\Bank    transactional data.csv'), delimit=%</a:t>
            </a:r>
            <a:r>
              <a:rPr lang="en-US" sz="2400" dirty="0" err="1"/>
              <a:t>str</a:t>
            </a:r>
            <a:r>
              <a:rPr lang="en-US" sz="2400" dirty="0"/>
              <a:t>(',') );</a:t>
            </a:r>
          </a:p>
        </p:txBody>
      </p:sp>
    </p:spTree>
    <p:extLst>
      <p:ext uri="{BB962C8B-B14F-4D97-AF65-F5344CB8AC3E}">
        <p14:creationId xmlns:p14="http://schemas.microsoft.com/office/powerpoint/2010/main" val="133047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Explaining Code</a:t>
            </a:r>
          </a:p>
        </p:txBody>
      </p:sp>
      <p:sp>
        <p:nvSpPr>
          <p:cNvPr id="4" name="Content Placeholder 3"/>
          <p:cNvSpPr>
            <a:spLocks noGrp="1"/>
          </p:cNvSpPr>
          <p:nvPr>
            <p:ph idx="10"/>
          </p:nvPr>
        </p:nvSpPr>
        <p:spPr>
          <a:xfrm>
            <a:off x="392937" y="1448656"/>
            <a:ext cx="8185984" cy="3195264"/>
          </a:xfrm>
        </p:spPr>
        <p:txBody>
          <a:bodyPr/>
          <a:lstStyle/>
          <a:p>
            <a:pPr>
              <a:buFont typeface="Arial" panose="020B0604020202020204" pitchFamily="34" charset="0"/>
              <a:buChar char="•"/>
            </a:pPr>
            <a:r>
              <a:rPr lang="en-US" sz="2400" b="1" dirty="0"/>
              <a:t>Data preparation </a:t>
            </a:r>
          </a:p>
          <a:p>
            <a:pPr marL="0" indent="0">
              <a:buNone/>
            </a:pPr>
            <a:r>
              <a:rPr lang="en-US" sz="2400" dirty="0"/>
              <a:t>	amount = input(</a:t>
            </a:r>
            <a:r>
              <a:rPr lang="en-US" sz="2400" dirty="0" err="1"/>
              <a:t>amount_,best</a:t>
            </a:r>
            <a:r>
              <a:rPr lang="en-US" sz="2400" dirty="0"/>
              <a:t>.) ;</a:t>
            </a:r>
          </a:p>
          <a:p>
            <a:pPr marL="0" indent="0">
              <a:buNone/>
            </a:pPr>
            <a:r>
              <a:rPr lang="en-US" sz="2400" dirty="0"/>
              <a:t>	</a:t>
            </a:r>
            <a:r>
              <a:rPr lang="en-US" sz="2400" dirty="0" err="1"/>
              <a:t>trandate</a:t>
            </a:r>
            <a:r>
              <a:rPr lang="en-US" sz="2400" dirty="0"/>
              <a:t> = input(scan(time_stamp,</a:t>
            </a:r>
            <a:r>
              <a:rPr lang="en-US" sz="2400" b="1" dirty="0"/>
              <a:t>1</a:t>
            </a:r>
            <a:r>
              <a:rPr lang="en-US" sz="2400" dirty="0"/>
              <a:t>,''),mmddyy10.);</a:t>
            </a:r>
          </a:p>
          <a:p>
            <a:pPr>
              <a:buFont typeface="Arial" panose="020B0604020202020204" pitchFamily="34" charset="0"/>
              <a:buChar char="•"/>
            </a:pPr>
            <a:r>
              <a:rPr lang="en-US" sz="2400" b="1" dirty="0"/>
              <a:t>Duration macro </a:t>
            </a:r>
          </a:p>
          <a:p>
            <a:pPr>
              <a:buFont typeface="Arial" panose="020B0604020202020204" pitchFamily="34" charset="0"/>
              <a:buChar char="•"/>
            </a:pPr>
            <a:r>
              <a:rPr lang="en-US" sz="2400" b="1" dirty="0"/>
              <a:t>%</a:t>
            </a:r>
            <a:r>
              <a:rPr lang="en-US" sz="2400" dirty="0"/>
              <a:t>duration(</a:t>
            </a:r>
            <a:r>
              <a:rPr lang="en-US" sz="2400" dirty="0" err="1"/>
              <a:t>dsinmain</a:t>
            </a:r>
            <a:r>
              <a:rPr lang="en-US" sz="2400" dirty="0"/>
              <a:t>= ,</a:t>
            </a:r>
            <a:r>
              <a:rPr lang="en-US" sz="2400" dirty="0" err="1"/>
              <a:t>trandate</a:t>
            </a:r>
            <a:r>
              <a:rPr lang="en-US" sz="2400" dirty="0"/>
              <a:t>= , </a:t>
            </a:r>
            <a:r>
              <a:rPr lang="en-US" sz="2400" dirty="0" err="1"/>
              <a:t>keyvar</a:t>
            </a:r>
            <a:r>
              <a:rPr lang="en-US" sz="2400" dirty="0"/>
              <a:t>= ,mon= );</a:t>
            </a:r>
            <a:endParaRPr lang="en-US" sz="2400" b="1" dirty="0"/>
          </a:p>
        </p:txBody>
      </p:sp>
    </p:spTree>
    <p:extLst>
      <p:ext uri="{BB962C8B-B14F-4D97-AF65-F5344CB8AC3E}">
        <p14:creationId xmlns:p14="http://schemas.microsoft.com/office/powerpoint/2010/main" val="14727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autobank</a:t>
            </a:r>
            <a:r>
              <a:rPr lang="en-US" dirty="0"/>
              <a:t> macro works</a:t>
            </a:r>
            <a:br>
              <a:rPr lang="en-US" dirty="0"/>
            </a:br>
            <a:endParaRPr lang="en-US" dirty="0"/>
          </a:p>
        </p:txBody>
      </p:sp>
      <p:sp>
        <p:nvSpPr>
          <p:cNvPr id="3" name="Content Placeholder 2"/>
          <p:cNvSpPr>
            <a:spLocks noGrp="1"/>
          </p:cNvSpPr>
          <p:nvPr>
            <p:ph idx="1"/>
          </p:nvPr>
        </p:nvSpPr>
        <p:spPr>
          <a:xfrm>
            <a:off x="410464" y="1485977"/>
            <a:ext cx="8201025" cy="3203253"/>
          </a:xfrm>
        </p:spPr>
        <p:txBody>
          <a:bodyPr/>
          <a:lstStyle/>
          <a:p>
            <a:pPr marL="457200" lvl="1" indent="0" algn="just">
              <a:buNone/>
            </a:pPr>
            <a:r>
              <a:rPr lang="en-US" b="1" dirty="0"/>
              <a:t>Parameters : </a:t>
            </a:r>
          </a:p>
          <a:p>
            <a:pPr marL="457200" lvl="1" indent="0" algn="just">
              <a:buNone/>
            </a:pPr>
            <a:r>
              <a:rPr lang="en-US" dirty="0" err="1"/>
              <a:t>dsinmain</a:t>
            </a:r>
            <a:r>
              <a:rPr lang="en-US" dirty="0"/>
              <a:t>  stat1 stat2 stat3 stat4 stat5 </a:t>
            </a:r>
            <a:r>
              <a:rPr lang="en-US" dirty="0" err="1"/>
              <a:t>nstat</a:t>
            </a:r>
            <a:r>
              <a:rPr lang="en-US" dirty="0"/>
              <a:t> </a:t>
            </a:r>
            <a:r>
              <a:rPr lang="en-US" dirty="0" err="1"/>
              <a:t>keyvar</a:t>
            </a:r>
            <a:r>
              <a:rPr lang="en-US" dirty="0"/>
              <a:t> month </a:t>
            </a:r>
            <a:r>
              <a:rPr lang="en-US" dirty="0" err="1"/>
              <a:t>trandate</a:t>
            </a:r>
            <a:endParaRPr lang="en-US" dirty="0"/>
          </a:p>
          <a:p>
            <a:pPr marL="342900" indent="-342900">
              <a:buFont typeface="+mj-lt"/>
              <a:buAutoNum type="arabicPeriod"/>
            </a:pPr>
            <a:endParaRPr lang="en-US" sz="2400" b="1" dirty="0"/>
          </a:p>
          <a:p>
            <a:pPr marL="342900" indent="-342900">
              <a:buFont typeface="+mj-lt"/>
              <a:buAutoNum type="arabicPeriod"/>
            </a:pPr>
            <a:endParaRPr lang="en-US" sz="1800" dirty="0"/>
          </a:p>
        </p:txBody>
      </p:sp>
    </p:spTree>
    <p:extLst>
      <p:ext uri="{BB962C8B-B14F-4D97-AF65-F5344CB8AC3E}">
        <p14:creationId xmlns:p14="http://schemas.microsoft.com/office/powerpoint/2010/main" val="274496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autobank</a:t>
            </a:r>
            <a:r>
              <a:rPr lang="en-US" dirty="0"/>
              <a:t> macro works</a:t>
            </a:r>
            <a:br>
              <a:rPr lang="en-US" dirty="0"/>
            </a:br>
            <a:endParaRPr lang="en-US" dirty="0"/>
          </a:p>
        </p:txBody>
      </p:sp>
      <p:sp>
        <p:nvSpPr>
          <p:cNvPr id="3" name="Content Placeholder 2"/>
          <p:cNvSpPr>
            <a:spLocks noGrp="1"/>
          </p:cNvSpPr>
          <p:nvPr>
            <p:ph idx="1"/>
          </p:nvPr>
        </p:nvSpPr>
        <p:spPr>
          <a:xfrm>
            <a:off x="392936" y="1321855"/>
            <a:ext cx="8124340" cy="1082298"/>
          </a:xfrm>
        </p:spPr>
        <p:txBody>
          <a:bodyPr/>
          <a:lstStyle/>
          <a:p>
            <a:pPr marL="342900" indent="-342900">
              <a:buFont typeface="+mj-lt"/>
              <a:buAutoNum type="arabicPeriod"/>
            </a:pPr>
            <a:r>
              <a:rPr lang="en-US" sz="2400" b="1" dirty="0"/>
              <a:t>Subsets input datasets into different time duration based on requirements</a:t>
            </a:r>
            <a:r>
              <a:rPr lang="en-US" sz="2400" dirty="0"/>
              <a:t>. </a:t>
            </a:r>
          </a:p>
          <a:p>
            <a:pPr marL="342900" indent="-342900">
              <a:buFont typeface="+mj-lt"/>
              <a:buAutoNum type="arabicPeriod"/>
            </a:pPr>
            <a:endParaRPr lang="en-US" sz="1800" dirty="0"/>
          </a:p>
          <a:p>
            <a:pPr marL="342900" indent="-342900">
              <a:buFont typeface="+mj-lt"/>
              <a:buAutoNum type="arabicPeriod"/>
            </a:pPr>
            <a:endParaRPr lang="en-US" sz="1800" dirty="0"/>
          </a:p>
        </p:txBody>
      </p:sp>
      <p:pic>
        <p:nvPicPr>
          <p:cNvPr id="5" name="Content Placeholder 4"/>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88369" y="2250040"/>
            <a:ext cx="8065213" cy="872938"/>
          </a:xfrm>
        </p:spPr>
      </p:pic>
    </p:spTree>
    <p:extLst>
      <p:ext uri="{BB962C8B-B14F-4D97-AF65-F5344CB8AC3E}">
        <p14:creationId xmlns:p14="http://schemas.microsoft.com/office/powerpoint/2010/main" val="408678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autobank</a:t>
            </a:r>
            <a:r>
              <a:rPr lang="en-US" dirty="0"/>
              <a:t> macro works</a:t>
            </a:r>
            <a:br>
              <a:rPr lang="en-US" dirty="0"/>
            </a:br>
            <a:endParaRPr lang="en-US" dirty="0"/>
          </a:p>
        </p:txBody>
      </p:sp>
      <p:sp>
        <p:nvSpPr>
          <p:cNvPr id="3" name="Content Placeholder 2"/>
          <p:cNvSpPr>
            <a:spLocks noGrp="1"/>
          </p:cNvSpPr>
          <p:nvPr>
            <p:ph idx="1"/>
          </p:nvPr>
        </p:nvSpPr>
        <p:spPr>
          <a:xfrm>
            <a:off x="410464" y="1485978"/>
            <a:ext cx="8201025" cy="1031192"/>
          </a:xfrm>
        </p:spPr>
        <p:txBody>
          <a:bodyPr/>
          <a:lstStyle/>
          <a:p>
            <a:pPr marL="342900" indent="-342900">
              <a:buFont typeface="+mj-lt"/>
              <a:buAutoNum type="arabicPeriod" startAt="2"/>
            </a:pPr>
            <a:r>
              <a:rPr lang="en-US" sz="2400" b="1" dirty="0"/>
              <a:t>Capture different transactions in the data.</a:t>
            </a:r>
          </a:p>
          <a:p>
            <a:pPr marL="342900" indent="-342900">
              <a:buFont typeface="+mj-lt"/>
              <a:buAutoNum type="arabicPeriod" startAt="2"/>
            </a:pPr>
            <a:r>
              <a:rPr lang="en-US" sz="2400" b="1" dirty="0"/>
              <a:t>Calculate different statistics for each transactions . </a:t>
            </a:r>
          </a:p>
          <a:p>
            <a:pPr marL="342900" indent="-342900">
              <a:buFont typeface="+mj-lt"/>
              <a:buAutoNum type="arabicPeriod" startAt="2"/>
            </a:pPr>
            <a:endParaRPr lang="en-US" sz="1800" dirty="0"/>
          </a:p>
          <a:p>
            <a:pPr marL="342900" indent="-342900">
              <a:buFont typeface="+mj-lt"/>
              <a:buAutoNum type="arabicPeriod" startAt="2"/>
            </a:pPr>
            <a:endParaRPr lang="en-US" sz="1800" dirty="0"/>
          </a:p>
        </p:txBody>
      </p:sp>
      <p:pic>
        <p:nvPicPr>
          <p:cNvPr id="1027" name="Picture 3" descr="C:\Users\HP\Desktop\sugi17\slide pic\bankoutp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36" y="2571750"/>
            <a:ext cx="7921375" cy="1270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31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autobank</a:t>
            </a:r>
            <a:r>
              <a:rPr lang="en-US" dirty="0"/>
              <a:t> macro works</a:t>
            </a:r>
            <a:br>
              <a:rPr lang="en-US" dirty="0"/>
            </a:br>
            <a:endParaRPr lang="en-US" dirty="0"/>
          </a:p>
        </p:txBody>
      </p:sp>
      <p:sp>
        <p:nvSpPr>
          <p:cNvPr id="3" name="Content Placeholder 2"/>
          <p:cNvSpPr>
            <a:spLocks noGrp="1"/>
          </p:cNvSpPr>
          <p:nvPr>
            <p:ph idx="1"/>
          </p:nvPr>
        </p:nvSpPr>
        <p:spPr>
          <a:xfrm>
            <a:off x="410464" y="1485978"/>
            <a:ext cx="8201025" cy="1606544"/>
          </a:xfrm>
        </p:spPr>
        <p:txBody>
          <a:bodyPr/>
          <a:lstStyle/>
          <a:p>
            <a:pPr marL="457200" indent="-457200">
              <a:buFont typeface="+mj-lt"/>
              <a:buAutoNum type="arabicPeriod" startAt="4"/>
            </a:pPr>
            <a:r>
              <a:rPr lang="en-US" sz="2400" b="1" dirty="0"/>
              <a:t>Get horizontal data – different statistics of all transaction of one time period </a:t>
            </a:r>
          </a:p>
          <a:p>
            <a:pPr marL="342900" indent="-342900">
              <a:buFont typeface="+mj-lt"/>
              <a:buAutoNum type="arabicPeriod" startAt="4"/>
            </a:pPr>
            <a:r>
              <a:rPr lang="en-US" sz="2400" b="1" dirty="0"/>
              <a:t>Further consolidate data - different statistics of all transaction for different time periods. </a:t>
            </a:r>
          </a:p>
          <a:p>
            <a:pPr marL="342900" indent="-342900">
              <a:buFont typeface="+mj-lt"/>
              <a:buAutoNum type="arabicPeriod" startAt="4"/>
            </a:pPr>
            <a:endParaRPr lang="en-US" sz="1800" dirty="0"/>
          </a:p>
          <a:p>
            <a:pPr marL="342900" indent="-342900">
              <a:buFont typeface="+mj-lt"/>
              <a:buAutoNum type="arabicPeriod" startAt="4"/>
            </a:pPr>
            <a:endParaRPr lang="en-US"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61" y="3000429"/>
            <a:ext cx="7860212" cy="708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849" y="3708970"/>
            <a:ext cx="7027524" cy="842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946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is available at </a:t>
            </a:r>
          </a:p>
        </p:txBody>
      </p:sp>
      <p:sp>
        <p:nvSpPr>
          <p:cNvPr id="3" name="Content Placeholder 2"/>
          <p:cNvSpPr>
            <a:spLocks noGrp="1"/>
          </p:cNvSpPr>
          <p:nvPr>
            <p:ph idx="1"/>
          </p:nvPr>
        </p:nvSpPr>
        <p:spPr>
          <a:xfrm>
            <a:off x="245364" y="1536778"/>
            <a:ext cx="8733536" cy="469822"/>
          </a:xfrm>
        </p:spPr>
        <p:txBody>
          <a:bodyPr/>
          <a:lstStyle/>
          <a:p>
            <a:pPr marL="0" indent="0">
              <a:buNone/>
            </a:pPr>
            <a:r>
              <a:rPr lang="en-US" sz="2400" dirty="0"/>
              <a:t>https://github.com/simhadri1/With-Amit-Lal-on-Variable-creation</a:t>
            </a:r>
          </a:p>
          <a:p>
            <a:pPr marL="342900" indent="-342900">
              <a:buFont typeface="+mj-lt"/>
              <a:buAutoNum type="arabicPeriod" startAt="4"/>
            </a:pPr>
            <a:endParaRPr lang="en-US" sz="2400" dirty="0"/>
          </a:p>
        </p:txBody>
      </p:sp>
    </p:spTree>
    <p:extLst>
      <p:ext uri="{BB962C8B-B14F-4D97-AF65-F5344CB8AC3E}">
        <p14:creationId xmlns:p14="http://schemas.microsoft.com/office/powerpoint/2010/main" val="101374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381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70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10464" y="1485977"/>
            <a:ext cx="8201025" cy="3203253"/>
          </a:xfrm>
        </p:spPr>
        <p:txBody>
          <a:bodyPr/>
          <a:lstStyle/>
          <a:p>
            <a:r>
              <a:rPr lang="en-US" sz="1800" dirty="0"/>
              <a:t>What is supervised learning</a:t>
            </a:r>
          </a:p>
          <a:p>
            <a:r>
              <a:rPr lang="en-US" sz="1800" dirty="0"/>
              <a:t>What kinds of data is used</a:t>
            </a:r>
          </a:p>
          <a:p>
            <a:r>
              <a:rPr lang="en-US" sz="1800" dirty="0"/>
              <a:t>Taking variables ( independent and dependent) from observation window and performance window.</a:t>
            </a:r>
          </a:p>
          <a:p>
            <a:r>
              <a:rPr lang="en-US" sz="1800" dirty="0"/>
              <a:t>Motivation: Applications.</a:t>
            </a:r>
          </a:p>
          <a:p>
            <a:r>
              <a:rPr lang="en-US" sz="1800" dirty="0"/>
              <a:t>Same process – multiple industries.</a:t>
            </a:r>
          </a:p>
          <a:p>
            <a:r>
              <a:rPr lang="en-US" sz="1800" dirty="0"/>
              <a:t>How the data looks like ? </a:t>
            </a:r>
          </a:p>
          <a:p>
            <a:r>
              <a:rPr lang="en-US" sz="1800" dirty="0"/>
              <a:t>Explaining code </a:t>
            </a:r>
          </a:p>
        </p:txBody>
      </p:sp>
    </p:spTree>
    <p:extLst>
      <p:ext uri="{BB962C8B-B14F-4D97-AF65-F5344CB8AC3E}">
        <p14:creationId xmlns:p14="http://schemas.microsoft.com/office/powerpoint/2010/main" val="76403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a:xfrm>
            <a:off x="410464" y="1485977"/>
            <a:ext cx="8201025" cy="3203253"/>
          </a:xfrm>
        </p:spPr>
        <p:txBody>
          <a:bodyPr/>
          <a:lstStyle/>
          <a:p>
            <a:r>
              <a:rPr lang="en-US" sz="1800" dirty="0"/>
              <a:t> </a:t>
            </a:r>
          </a:p>
        </p:txBody>
      </p:sp>
      <p:pic>
        <p:nvPicPr>
          <p:cNvPr id="4" name="Picture 3">
            <a:extLst>
              <a:ext uri="{FF2B5EF4-FFF2-40B4-BE49-F238E27FC236}">
                <a16:creationId xmlns:a16="http://schemas.microsoft.com/office/drawing/2014/main" id="{9B701E40-C2C2-425C-9CF9-A6C1A09C2E49}"/>
              </a:ext>
            </a:extLst>
          </p:cNvPr>
          <p:cNvPicPr>
            <a:picLocks noChangeAspect="1"/>
          </p:cNvPicPr>
          <p:nvPr/>
        </p:nvPicPr>
        <p:blipFill>
          <a:blip r:embed="rId2"/>
          <a:stretch>
            <a:fillRect/>
          </a:stretch>
        </p:blipFill>
        <p:spPr>
          <a:xfrm>
            <a:off x="1795096" y="1485977"/>
            <a:ext cx="4381500" cy="2047875"/>
          </a:xfrm>
          <a:prstGeom prst="rect">
            <a:avLst/>
          </a:prstGeom>
        </p:spPr>
      </p:pic>
    </p:spTree>
    <p:extLst>
      <p:ext uri="{BB962C8B-B14F-4D97-AF65-F5344CB8AC3E}">
        <p14:creationId xmlns:p14="http://schemas.microsoft.com/office/powerpoint/2010/main" val="66277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a:xfrm>
            <a:off x="410464" y="1485977"/>
            <a:ext cx="8201025" cy="3203253"/>
          </a:xfrm>
        </p:spPr>
        <p:txBody>
          <a:bodyPr/>
          <a:lstStyle/>
          <a:p>
            <a:r>
              <a:rPr lang="en-US" sz="1800" dirty="0"/>
              <a:t> </a:t>
            </a:r>
          </a:p>
        </p:txBody>
      </p:sp>
      <p:pic>
        <p:nvPicPr>
          <p:cNvPr id="5" name="Picture 4">
            <a:extLst>
              <a:ext uri="{FF2B5EF4-FFF2-40B4-BE49-F238E27FC236}">
                <a16:creationId xmlns:a16="http://schemas.microsoft.com/office/drawing/2014/main" id="{472B2D18-70E6-43B1-89EF-91F535A9D613}"/>
              </a:ext>
            </a:extLst>
          </p:cNvPr>
          <p:cNvPicPr>
            <a:picLocks noChangeAspect="1"/>
          </p:cNvPicPr>
          <p:nvPr/>
        </p:nvPicPr>
        <p:blipFill>
          <a:blip r:embed="rId2"/>
          <a:stretch>
            <a:fillRect/>
          </a:stretch>
        </p:blipFill>
        <p:spPr>
          <a:xfrm>
            <a:off x="2586037" y="2205037"/>
            <a:ext cx="3971925" cy="733425"/>
          </a:xfrm>
          <a:prstGeom prst="rect">
            <a:avLst/>
          </a:prstGeom>
        </p:spPr>
      </p:pic>
    </p:spTree>
    <p:extLst>
      <p:ext uri="{BB962C8B-B14F-4D97-AF65-F5344CB8AC3E}">
        <p14:creationId xmlns:p14="http://schemas.microsoft.com/office/powerpoint/2010/main" val="317370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5" name="Rectangle: Rounded Corners 4">
            <a:extLst>
              <a:ext uri="{FF2B5EF4-FFF2-40B4-BE49-F238E27FC236}">
                <a16:creationId xmlns:a16="http://schemas.microsoft.com/office/drawing/2014/main" id="{EAE51095-3E07-4122-93AF-C34F10CD8C01}"/>
              </a:ext>
            </a:extLst>
          </p:cNvPr>
          <p:cNvSpPr/>
          <p:nvPr/>
        </p:nvSpPr>
        <p:spPr>
          <a:xfrm>
            <a:off x="2390250" y="1672444"/>
            <a:ext cx="4149970" cy="64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 and Labels</a:t>
            </a:r>
          </a:p>
        </p:txBody>
      </p:sp>
      <p:sp>
        <p:nvSpPr>
          <p:cNvPr id="8" name="Oval 7">
            <a:extLst>
              <a:ext uri="{FF2B5EF4-FFF2-40B4-BE49-F238E27FC236}">
                <a16:creationId xmlns:a16="http://schemas.microsoft.com/office/drawing/2014/main" id="{6AEAFA0F-6BCF-4164-BB89-0CF740C205F8}"/>
              </a:ext>
            </a:extLst>
          </p:cNvPr>
          <p:cNvSpPr/>
          <p:nvPr/>
        </p:nvSpPr>
        <p:spPr>
          <a:xfrm>
            <a:off x="3846425" y="2790092"/>
            <a:ext cx="1077267" cy="820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9" name="Arrow: Right 8">
            <a:extLst>
              <a:ext uri="{FF2B5EF4-FFF2-40B4-BE49-F238E27FC236}">
                <a16:creationId xmlns:a16="http://schemas.microsoft.com/office/drawing/2014/main" id="{12B476FA-E550-4C7D-9ECE-5BCA2A90B14E}"/>
              </a:ext>
            </a:extLst>
          </p:cNvPr>
          <p:cNvSpPr/>
          <p:nvPr/>
        </p:nvSpPr>
        <p:spPr>
          <a:xfrm>
            <a:off x="2110154" y="2902992"/>
            <a:ext cx="162950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data</a:t>
            </a:r>
          </a:p>
        </p:txBody>
      </p:sp>
      <p:sp>
        <p:nvSpPr>
          <p:cNvPr id="10" name="Rectangle: Rounded Corners 9">
            <a:extLst>
              <a:ext uri="{FF2B5EF4-FFF2-40B4-BE49-F238E27FC236}">
                <a16:creationId xmlns:a16="http://schemas.microsoft.com/office/drawing/2014/main" id="{F82D7D7E-693B-4A6D-939F-912C97CC6F19}"/>
              </a:ext>
            </a:extLst>
          </p:cNvPr>
          <p:cNvSpPr/>
          <p:nvPr/>
        </p:nvSpPr>
        <p:spPr>
          <a:xfrm>
            <a:off x="5602374" y="2874423"/>
            <a:ext cx="902677" cy="651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Labels</a:t>
            </a:r>
          </a:p>
        </p:txBody>
      </p:sp>
      <p:sp>
        <p:nvSpPr>
          <p:cNvPr id="11" name="Arrow: Right 10">
            <a:extLst>
              <a:ext uri="{FF2B5EF4-FFF2-40B4-BE49-F238E27FC236}">
                <a16:creationId xmlns:a16="http://schemas.microsoft.com/office/drawing/2014/main" id="{5A79CC4C-BAC6-483D-9047-EB9719DE88B3}"/>
              </a:ext>
            </a:extLst>
          </p:cNvPr>
          <p:cNvSpPr/>
          <p:nvPr/>
        </p:nvSpPr>
        <p:spPr>
          <a:xfrm>
            <a:off x="1101968" y="1738711"/>
            <a:ext cx="1160585" cy="586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4" name="Arrow: Down 13">
            <a:extLst>
              <a:ext uri="{FF2B5EF4-FFF2-40B4-BE49-F238E27FC236}">
                <a16:creationId xmlns:a16="http://schemas.microsoft.com/office/drawing/2014/main" id="{D1E5D8B2-9301-4292-9872-E3E3E249DEF0}"/>
              </a:ext>
            </a:extLst>
          </p:cNvPr>
          <p:cNvSpPr/>
          <p:nvPr/>
        </p:nvSpPr>
        <p:spPr>
          <a:xfrm>
            <a:off x="4220934" y="2376517"/>
            <a:ext cx="328247" cy="36995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E1922A78-0DC4-4FED-8E60-F60F9FBD93B4}"/>
              </a:ext>
            </a:extLst>
          </p:cNvPr>
          <p:cNvSpPr/>
          <p:nvPr/>
        </p:nvSpPr>
        <p:spPr>
          <a:xfrm rot="16200000">
            <a:off x="5098909" y="2932929"/>
            <a:ext cx="328247" cy="549725"/>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47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Event/Label ?</a:t>
            </a:r>
          </a:p>
        </p:txBody>
      </p:sp>
      <p:pic>
        <p:nvPicPr>
          <p:cNvPr id="7" name="Picture 6">
            <a:extLst>
              <a:ext uri="{FF2B5EF4-FFF2-40B4-BE49-F238E27FC236}">
                <a16:creationId xmlns:a16="http://schemas.microsoft.com/office/drawing/2014/main" id="{281E81C5-E50C-4E25-95EE-B820FF093101}"/>
              </a:ext>
            </a:extLst>
          </p:cNvPr>
          <p:cNvPicPr>
            <a:picLocks noChangeAspect="1"/>
          </p:cNvPicPr>
          <p:nvPr/>
        </p:nvPicPr>
        <p:blipFill>
          <a:blip r:embed="rId2"/>
          <a:stretch>
            <a:fillRect/>
          </a:stretch>
        </p:blipFill>
        <p:spPr>
          <a:xfrm rot="1301982">
            <a:off x="611602" y="1837632"/>
            <a:ext cx="2289324" cy="964223"/>
          </a:xfrm>
          <a:prstGeom prst="rect">
            <a:avLst/>
          </a:prstGeom>
        </p:spPr>
      </p:pic>
      <p:pic>
        <p:nvPicPr>
          <p:cNvPr id="8" name="Picture 7">
            <a:extLst>
              <a:ext uri="{FF2B5EF4-FFF2-40B4-BE49-F238E27FC236}">
                <a16:creationId xmlns:a16="http://schemas.microsoft.com/office/drawing/2014/main" id="{A0F95C6F-83D4-4FF1-853C-3520ACF7CFA2}"/>
              </a:ext>
            </a:extLst>
          </p:cNvPr>
          <p:cNvPicPr>
            <a:picLocks noChangeAspect="1"/>
          </p:cNvPicPr>
          <p:nvPr/>
        </p:nvPicPr>
        <p:blipFill>
          <a:blip r:embed="rId3"/>
          <a:stretch>
            <a:fillRect/>
          </a:stretch>
        </p:blipFill>
        <p:spPr>
          <a:xfrm rot="1040428">
            <a:off x="446793" y="3704612"/>
            <a:ext cx="2876550" cy="714375"/>
          </a:xfrm>
          <a:prstGeom prst="rect">
            <a:avLst/>
          </a:prstGeom>
        </p:spPr>
      </p:pic>
      <p:pic>
        <p:nvPicPr>
          <p:cNvPr id="9" name="Picture 8">
            <a:extLst>
              <a:ext uri="{FF2B5EF4-FFF2-40B4-BE49-F238E27FC236}">
                <a16:creationId xmlns:a16="http://schemas.microsoft.com/office/drawing/2014/main" id="{E5EC08D2-16E5-42E5-B29D-03E0A60905B4}"/>
              </a:ext>
            </a:extLst>
          </p:cNvPr>
          <p:cNvPicPr>
            <a:picLocks noChangeAspect="1"/>
          </p:cNvPicPr>
          <p:nvPr/>
        </p:nvPicPr>
        <p:blipFill>
          <a:blip r:embed="rId4"/>
          <a:stretch>
            <a:fillRect/>
          </a:stretch>
        </p:blipFill>
        <p:spPr>
          <a:xfrm>
            <a:off x="3620680" y="3491357"/>
            <a:ext cx="1997183" cy="1280452"/>
          </a:xfrm>
          <a:prstGeom prst="rect">
            <a:avLst/>
          </a:prstGeom>
        </p:spPr>
      </p:pic>
      <p:pic>
        <p:nvPicPr>
          <p:cNvPr id="10" name="Picture 9">
            <a:extLst>
              <a:ext uri="{FF2B5EF4-FFF2-40B4-BE49-F238E27FC236}">
                <a16:creationId xmlns:a16="http://schemas.microsoft.com/office/drawing/2014/main" id="{57253D41-CD8A-4EBC-983D-8C01C9584A98}"/>
              </a:ext>
            </a:extLst>
          </p:cNvPr>
          <p:cNvPicPr>
            <a:picLocks noChangeAspect="1"/>
          </p:cNvPicPr>
          <p:nvPr/>
        </p:nvPicPr>
        <p:blipFill>
          <a:blip r:embed="rId5"/>
          <a:stretch>
            <a:fillRect/>
          </a:stretch>
        </p:blipFill>
        <p:spPr>
          <a:xfrm rot="20219210">
            <a:off x="3510003" y="1770678"/>
            <a:ext cx="2971800" cy="923925"/>
          </a:xfrm>
          <a:prstGeom prst="rect">
            <a:avLst/>
          </a:prstGeom>
        </p:spPr>
      </p:pic>
      <p:pic>
        <p:nvPicPr>
          <p:cNvPr id="11" name="Picture 10">
            <a:extLst>
              <a:ext uri="{FF2B5EF4-FFF2-40B4-BE49-F238E27FC236}">
                <a16:creationId xmlns:a16="http://schemas.microsoft.com/office/drawing/2014/main" id="{B3905B24-C6C5-4226-9771-8CB9808C6C1E}"/>
              </a:ext>
            </a:extLst>
          </p:cNvPr>
          <p:cNvPicPr>
            <a:picLocks noChangeAspect="1"/>
          </p:cNvPicPr>
          <p:nvPr/>
        </p:nvPicPr>
        <p:blipFill>
          <a:blip r:embed="rId6"/>
          <a:stretch>
            <a:fillRect/>
          </a:stretch>
        </p:blipFill>
        <p:spPr>
          <a:xfrm rot="1340417">
            <a:off x="5790886" y="2801855"/>
            <a:ext cx="2524125" cy="1228725"/>
          </a:xfrm>
          <a:prstGeom prst="rect">
            <a:avLst/>
          </a:prstGeom>
        </p:spPr>
      </p:pic>
    </p:spTree>
    <p:extLst>
      <p:ext uri="{BB962C8B-B14F-4D97-AF65-F5344CB8AC3E}">
        <p14:creationId xmlns:p14="http://schemas.microsoft.com/office/powerpoint/2010/main" val="734279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get the features</a:t>
            </a:r>
          </a:p>
        </p:txBody>
      </p:sp>
      <p:sp>
        <p:nvSpPr>
          <p:cNvPr id="3" name="Content Placeholder 2"/>
          <p:cNvSpPr>
            <a:spLocks noGrp="1"/>
          </p:cNvSpPr>
          <p:nvPr>
            <p:ph idx="1"/>
          </p:nvPr>
        </p:nvSpPr>
        <p:spPr>
          <a:xfrm>
            <a:off x="410464" y="1485977"/>
            <a:ext cx="8201025" cy="3203253"/>
          </a:xfrm>
        </p:spPr>
        <p:txBody>
          <a:bodyPr/>
          <a:lstStyle/>
          <a:p>
            <a:r>
              <a:rPr lang="en-US" sz="1800" dirty="0"/>
              <a:t> </a:t>
            </a:r>
          </a:p>
        </p:txBody>
      </p:sp>
      <p:graphicFrame>
        <p:nvGraphicFramePr>
          <p:cNvPr id="6" name="Diagram 5">
            <a:extLst>
              <a:ext uri="{FF2B5EF4-FFF2-40B4-BE49-F238E27FC236}">
                <a16:creationId xmlns:a16="http://schemas.microsoft.com/office/drawing/2014/main" id="{DAD7DFDE-D152-4374-9A2E-F6B93E0C3A22}"/>
              </a:ext>
            </a:extLst>
          </p:cNvPr>
          <p:cNvGraphicFramePr/>
          <p:nvPr>
            <p:extLst>
              <p:ext uri="{D42A27DB-BD31-4B8C-83A1-F6EECF244321}">
                <p14:modId xmlns:p14="http://schemas.microsoft.com/office/powerpoint/2010/main" val="3379022490"/>
              </p:ext>
            </p:extLst>
          </p:nvPr>
        </p:nvGraphicFramePr>
        <p:xfrm>
          <a:off x="979766" y="1487199"/>
          <a:ext cx="7537938" cy="3202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23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 data</a:t>
            </a:r>
          </a:p>
        </p:txBody>
      </p:sp>
      <p:pic>
        <p:nvPicPr>
          <p:cNvPr id="4" name="Picture 3">
            <a:extLst>
              <a:ext uri="{FF2B5EF4-FFF2-40B4-BE49-F238E27FC236}">
                <a16:creationId xmlns:a16="http://schemas.microsoft.com/office/drawing/2014/main" id="{862CF107-235C-4ACC-8072-357D5F9B3333}"/>
              </a:ext>
            </a:extLst>
          </p:cNvPr>
          <p:cNvPicPr>
            <a:picLocks noChangeAspect="1"/>
          </p:cNvPicPr>
          <p:nvPr/>
        </p:nvPicPr>
        <p:blipFill>
          <a:blip r:embed="rId2"/>
          <a:stretch>
            <a:fillRect/>
          </a:stretch>
        </p:blipFill>
        <p:spPr>
          <a:xfrm>
            <a:off x="405702" y="1597144"/>
            <a:ext cx="3162300" cy="1143000"/>
          </a:xfrm>
          <a:prstGeom prst="rect">
            <a:avLst/>
          </a:prstGeom>
        </p:spPr>
      </p:pic>
      <p:pic>
        <p:nvPicPr>
          <p:cNvPr id="6" name="Picture 5">
            <a:extLst>
              <a:ext uri="{FF2B5EF4-FFF2-40B4-BE49-F238E27FC236}">
                <a16:creationId xmlns:a16="http://schemas.microsoft.com/office/drawing/2014/main" id="{F0C3D73E-70F5-423E-9B9D-BF4E1875975C}"/>
              </a:ext>
            </a:extLst>
          </p:cNvPr>
          <p:cNvPicPr>
            <a:picLocks noChangeAspect="1"/>
          </p:cNvPicPr>
          <p:nvPr/>
        </p:nvPicPr>
        <p:blipFill>
          <a:blip r:embed="rId3"/>
          <a:stretch>
            <a:fillRect/>
          </a:stretch>
        </p:blipFill>
        <p:spPr>
          <a:xfrm>
            <a:off x="405702" y="2785407"/>
            <a:ext cx="3176587" cy="1533525"/>
          </a:xfrm>
          <a:prstGeom prst="rect">
            <a:avLst/>
          </a:prstGeom>
        </p:spPr>
      </p:pic>
      <p:sp>
        <p:nvSpPr>
          <p:cNvPr id="8" name="TextBox 7">
            <a:extLst>
              <a:ext uri="{FF2B5EF4-FFF2-40B4-BE49-F238E27FC236}">
                <a16:creationId xmlns:a16="http://schemas.microsoft.com/office/drawing/2014/main" id="{A2BB1020-993C-4BE1-A9CA-2ACD835028BE}"/>
              </a:ext>
            </a:extLst>
          </p:cNvPr>
          <p:cNvSpPr txBox="1"/>
          <p:nvPr/>
        </p:nvSpPr>
        <p:spPr>
          <a:xfrm>
            <a:off x="4759569" y="1597144"/>
            <a:ext cx="3446585" cy="523220"/>
          </a:xfrm>
          <a:prstGeom prst="rect">
            <a:avLst/>
          </a:prstGeom>
          <a:noFill/>
        </p:spPr>
        <p:txBody>
          <a:bodyPr wrap="square" rtlCol="0">
            <a:spAutoFit/>
          </a:bodyPr>
          <a:lstStyle/>
          <a:p>
            <a:r>
              <a:rPr lang="en-US" dirty="0"/>
              <a:t>Looks similar for retail, banking, health care, media and many other industries</a:t>
            </a:r>
          </a:p>
        </p:txBody>
      </p:sp>
    </p:spTree>
    <p:extLst>
      <p:ext uri="{BB962C8B-B14F-4D97-AF65-F5344CB8AC3E}">
        <p14:creationId xmlns:p14="http://schemas.microsoft.com/office/powerpoint/2010/main" val="391683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features</a:t>
            </a:r>
          </a:p>
        </p:txBody>
      </p:sp>
      <p:sp>
        <p:nvSpPr>
          <p:cNvPr id="4" name="Arrow: Right 3">
            <a:extLst>
              <a:ext uri="{FF2B5EF4-FFF2-40B4-BE49-F238E27FC236}">
                <a16:creationId xmlns:a16="http://schemas.microsoft.com/office/drawing/2014/main" id="{393A60C6-A7F7-4E2B-9DBA-F5FE9F18D574}"/>
              </a:ext>
            </a:extLst>
          </p:cNvPr>
          <p:cNvSpPr/>
          <p:nvPr/>
        </p:nvSpPr>
        <p:spPr>
          <a:xfrm>
            <a:off x="405702" y="2473569"/>
            <a:ext cx="8410052" cy="445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a:extLst>
              <a:ext uri="{FF2B5EF4-FFF2-40B4-BE49-F238E27FC236}">
                <a16:creationId xmlns:a16="http://schemas.microsoft.com/office/drawing/2014/main" id="{DF61408B-CA53-4A78-BDC1-7700118B4184}"/>
              </a:ext>
            </a:extLst>
          </p:cNvPr>
          <p:cNvSpPr/>
          <p:nvPr/>
        </p:nvSpPr>
        <p:spPr>
          <a:xfrm rot="16200000">
            <a:off x="2508291" y="58165"/>
            <a:ext cx="440514" cy="4390294"/>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A2B11C2E-B9D3-4841-80BB-F3D3A854174D}"/>
              </a:ext>
            </a:extLst>
          </p:cNvPr>
          <p:cNvSpPr/>
          <p:nvPr/>
        </p:nvSpPr>
        <p:spPr>
          <a:xfrm rot="16200000">
            <a:off x="6294844" y="831890"/>
            <a:ext cx="440514" cy="284284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67287E9-4262-42BD-88AE-77BFA9DC068B}"/>
              </a:ext>
            </a:extLst>
          </p:cNvPr>
          <p:cNvSpPr txBox="1"/>
          <p:nvPr/>
        </p:nvSpPr>
        <p:spPr>
          <a:xfrm>
            <a:off x="1312985" y="1652954"/>
            <a:ext cx="2907323" cy="307777"/>
          </a:xfrm>
          <a:prstGeom prst="rect">
            <a:avLst/>
          </a:prstGeom>
          <a:noFill/>
        </p:spPr>
        <p:txBody>
          <a:bodyPr wrap="square" rtlCol="0">
            <a:spAutoFit/>
          </a:bodyPr>
          <a:lstStyle/>
          <a:p>
            <a:r>
              <a:rPr lang="en-US" dirty="0"/>
              <a:t>Observation window</a:t>
            </a:r>
          </a:p>
        </p:txBody>
      </p:sp>
      <p:sp>
        <p:nvSpPr>
          <p:cNvPr id="9" name="TextBox 8">
            <a:extLst>
              <a:ext uri="{FF2B5EF4-FFF2-40B4-BE49-F238E27FC236}">
                <a16:creationId xmlns:a16="http://schemas.microsoft.com/office/drawing/2014/main" id="{57AE1E72-1B57-4F98-ACEC-117907FA0BA0}"/>
              </a:ext>
            </a:extLst>
          </p:cNvPr>
          <p:cNvSpPr txBox="1"/>
          <p:nvPr/>
        </p:nvSpPr>
        <p:spPr>
          <a:xfrm>
            <a:off x="5404339" y="1586666"/>
            <a:ext cx="2907323" cy="307777"/>
          </a:xfrm>
          <a:prstGeom prst="rect">
            <a:avLst/>
          </a:prstGeom>
          <a:noFill/>
        </p:spPr>
        <p:txBody>
          <a:bodyPr wrap="square" rtlCol="0">
            <a:spAutoFit/>
          </a:bodyPr>
          <a:lstStyle/>
          <a:p>
            <a:r>
              <a:rPr lang="en-US" dirty="0"/>
              <a:t>Performance window</a:t>
            </a:r>
          </a:p>
        </p:txBody>
      </p:sp>
      <p:sp>
        <p:nvSpPr>
          <p:cNvPr id="12" name="TextBox 11">
            <a:extLst>
              <a:ext uri="{FF2B5EF4-FFF2-40B4-BE49-F238E27FC236}">
                <a16:creationId xmlns:a16="http://schemas.microsoft.com/office/drawing/2014/main" id="{AF6484F0-6A2A-42E2-BE61-8D17702C6D7C}"/>
              </a:ext>
            </a:extLst>
          </p:cNvPr>
          <p:cNvSpPr txBox="1"/>
          <p:nvPr/>
        </p:nvSpPr>
        <p:spPr>
          <a:xfrm>
            <a:off x="7315201" y="2991184"/>
            <a:ext cx="1242646" cy="307777"/>
          </a:xfrm>
          <a:prstGeom prst="rect">
            <a:avLst/>
          </a:prstGeom>
          <a:noFill/>
        </p:spPr>
        <p:txBody>
          <a:bodyPr wrap="square" rtlCol="0">
            <a:spAutoFit/>
          </a:bodyPr>
          <a:lstStyle/>
          <a:p>
            <a:r>
              <a:rPr lang="en-US" dirty="0"/>
              <a:t>Aug 2017</a:t>
            </a:r>
          </a:p>
        </p:txBody>
      </p:sp>
      <p:sp>
        <p:nvSpPr>
          <p:cNvPr id="13" name="TextBox 12">
            <a:extLst>
              <a:ext uri="{FF2B5EF4-FFF2-40B4-BE49-F238E27FC236}">
                <a16:creationId xmlns:a16="http://schemas.microsoft.com/office/drawing/2014/main" id="{BBB4D112-0C54-4440-A28B-29C2F60B81ED}"/>
              </a:ext>
            </a:extLst>
          </p:cNvPr>
          <p:cNvSpPr txBox="1"/>
          <p:nvPr/>
        </p:nvSpPr>
        <p:spPr>
          <a:xfrm>
            <a:off x="246185" y="3037415"/>
            <a:ext cx="1242646" cy="307777"/>
          </a:xfrm>
          <a:prstGeom prst="rect">
            <a:avLst/>
          </a:prstGeom>
          <a:noFill/>
        </p:spPr>
        <p:txBody>
          <a:bodyPr wrap="square" rtlCol="0">
            <a:spAutoFit/>
          </a:bodyPr>
          <a:lstStyle/>
          <a:p>
            <a:r>
              <a:rPr lang="en-US" dirty="0"/>
              <a:t>Feb 2016</a:t>
            </a:r>
          </a:p>
        </p:txBody>
      </p:sp>
      <p:sp>
        <p:nvSpPr>
          <p:cNvPr id="14" name="TextBox 13">
            <a:extLst>
              <a:ext uri="{FF2B5EF4-FFF2-40B4-BE49-F238E27FC236}">
                <a16:creationId xmlns:a16="http://schemas.microsoft.com/office/drawing/2014/main" id="{2739C7FD-7A1C-4462-895E-4D63C8E3D63C}"/>
              </a:ext>
            </a:extLst>
          </p:cNvPr>
          <p:cNvSpPr txBox="1"/>
          <p:nvPr/>
        </p:nvSpPr>
        <p:spPr>
          <a:xfrm>
            <a:off x="4610728" y="2994471"/>
            <a:ext cx="1242646" cy="307777"/>
          </a:xfrm>
          <a:prstGeom prst="rect">
            <a:avLst/>
          </a:prstGeom>
          <a:noFill/>
        </p:spPr>
        <p:txBody>
          <a:bodyPr wrap="square" rtlCol="0">
            <a:spAutoFit/>
          </a:bodyPr>
          <a:lstStyle/>
          <a:p>
            <a:r>
              <a:rPr lang="en-US" dirty="0"/>
              <a:t>Feb 2017</a:t>
            </a:r>
          </a:p>
        </p:txBody>
      </p:sp>
    </p:spTree>
    <p:extLst>
      <p:ext uri="{BB962C8B-B14F-4D97-AF65-F5344CB8AC3E}">
        <p14:creationId xmlns:p14="http://schemas.microsoft.com/office/powerpoint/2010/main" val="1681706975"/>
      </p:ext>
    </p:extLst>
  </p:cSld>
  <p:clrMapOvr>
    <a:masterClrMapping/>
  </p:clrMapOvr>
</p:sld>
</file>

<file path=ppt/theme/theme1.xml><?xml version="1.0" encoding="utf-8"?>
<a:theme xmlns:a="http://schemas.openxmlformats.org/drawingml/2006/main" name="Custom Design">
  <a:themeElements>
    <a:clrScheme name="SAS Palette 2">
      <a:dk1>
        <a:srgbClr val="818181"/>
      </a:dk1>
      <a:lt1>
        <a:srgbClr val="FFFFFF"/>
      </a:lt1>
      <a:dk2>
        <a:srgbClr val="04304B"/>
      </a:dk2>
      <a:lt2>
        <a:srgbClr val="62BAE9"/>
      </a:lt2>
      <a:accent1>
        <a:srgbClr val="007DC3"/>
      </a:accent1>
      <a:accent2>
        <a:srgbClr val="F58220"/>
      </a:accent2>
      <a:accent3>
        <a:srgbClr val="00AF8D"/>
      </a:accent3>
      <a:accent4>
        <a:srgbClr val="FFCC32"/>
      </a:accent4>
      <a:accent5>
        <a:srgbClr val="D88A2A"/>
      </a:accent5>
      <a:accent6>
        <a:srgbClr val="90B43E"/>
      </a:accent6>
      <a:hlink>
        <a:srgbClr val="0074BE"/>
      </a:hlink>
      <a:folHlink>
        <a:srgbClr val="00929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GF2015_PPT_Template_16x9">
  <a:themeElements>
    <a:clrScheme name="SAS-Palette-Bright">
      <a:dk1>
        <a:sysClr val="windowText" lastClr="000000"/>
      </a:dk1>
      <a:lt1>
        <a:sysClr val="window" lastClr="FFFFFF"/>
      </a:lt1>
      <a:dk2>
        <a:srgbClr val="1F344C"/>
      </a:dk2>
      <a:lt2>
        <a:srgbClr val="C0E3F6"/>
      </a:lt2>
      <a:accent1>
        <a:srgbClr val="0074BE"/>
      </a:accent1>
      <a:accent2>
        <a:srgbClr val="D38506"/>
      </a:accent2>
      <a:accent3>
        <a:srgbClr val="818181"/>
      </a:accent3>
      <a:accent4>
        <a:srgbClr val="F08000"/>
      </a:accent4>
      <a:accent5>
        <a:srgbClr val="8E2F8A"/>
      </a:accent5>
      <a:accent6>
        <a:srgbClr val="90B328"/>
      </a:accent6>
      <a:hlink>
        <a:srgbClr val="0074BE"/>
      </a:hlink>
      <a:folHlink>
        <a:srgbClr val="8E2F8A"/>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AS_Presentation_Template_External_Audiences 2">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DD464FCACEFF469FCE27B82013EFD5" ma:contentTypeVersion="6" ma:contentTypeDescription="Create a new document." ma:contentTypeScope="" ma:versionID="7c8bbc1a1395093ee176911c8cc1389c">
  <xsd:schema xmlns:xsd="http://www.w3.org/2001/XMLSchema" xmlns:xs="http://www.w3.org/2001/XMLSchema" xmlns:p="http://schemas.microsoft.com/office/2006/metadata/properties" xmlns:ns2="BF54FD0B-3D87-4C3F-81E2-4E70582B33CC" targetNamespace="http://schemas.microsoft.com/office/2006/metadata/properties" ma:root="true" ma:fieldsID="c8ae9ff543239cd5ba9a2ffc3e79e98c" ns2:_="">
    <xsd:import namespace="BF54FD0B-3D87-4C3F-81E2-4E70582B33CC"/>
    <xsd:element name="properties">
      <xsd:complexType>
        <xsd:sequence>
          <xsd:element name="documentManagement">
            <xsd:complexType>
              <xsd:all>
                <xsd:element ref="ns2:Topic"/>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54FD0B-3D87-4C3F-81E2-4E70582B33CC" elementFormDefault="qualified">
    <xsd:import namespace="http://schemas.microsoft.com/office/2006/documentManagement/types"/>
    <xsd:import namespace="http://schemas.microsoft.com/office/infopath/2007/PartnerControls"/>
    <xsd:element name="Topic" ma:index="8" ma:displayName="Topic" ma:format="Dropdown" ma:internalName="Topic">
      <xsd:simpleType>
        <xsd:restriction base="dms:Choice">
          <xsd:enumeration value="Academic Summit"/>
          <xsd:enumeration value="Agenda"/>
          <xsd:enumeration value="Analytics Shootout"/>
          <xsd:enumeration value="Budget"/>
          <xsd:enumeration value="BU Dinners"/>
          <xsd:enumeration value="Communications: External"/>
          <xsd:enumeration value="Communications: Internal"/>
          <xsd:enumeration value="Content: Call for Presentations"/>
          <xsd:enumeration value="Content: Schedule"/>
          <xsd:enumeration value="Content: Speaker Agreements"/>
          <xsd:enumeration value="FAQ - Analytics Experience 2017"/>
          <xsd:enumeration value="Images/Ads"/>
          <xsd:enumeration value="Innovation Hub"/>
          <xsd:enumeration value="Logistics: Catering"/>
          <xsd:enumeration value="Logistics: General"/>
          <xsd:enumeration value="Logistics: Space Planning"/>
          <xsd:enumeration value="Marketing"/>
          <xsd:enumeration value="Meeting Center"/>
          <xsd:enumeration value="Phone Numbers"/>
          <xsd:enumeration value="Photos"/>
          <xsd:enumeration value="Presentations"/>
          <xsd:enumeration value="Project Management"/>
          <xsd:enumeration value="Registration"/>
          <xsd:enumeration value="SAS Training"/>
          <xsd:enumeration value="Signage"/>
          <xsd:enumeration value="Social Media"/>
          <xsd:enumeration value="Sponsorships"/>
          <xsd:enumeration value="Staffing"/>
          <xsd:enumeration value="Survey"/>
          <xsd:enumeration value="Team Meetings"/>
          <xsd:enumeration value="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documentManagement>
    <Topic xmlns="BF54FD0B-3D87-4C3F-81E2-4E70582B33CC">Templates</Topic>
  </documentManagement>
</p:properties>
</file>

<file path=customXml/itemProps1.xml><?xml version="1.0" encoding="utf-8"?>
<ds:datastoreItem xmlns:ds="http://schemas.openxmlformats.org/officeDocument/2006/customXml" ds:itemID="{1C000D5C-5B9A-4826-9DB4-60C0C0FAA9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54FD0B-3D87-4C3F-81E2-4E70582B3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6F3235-54B9-4132-8885-D260F97975D4}">
  <ds:schemaRefs>
    <ds:schemaRef ds:uri="http://schemas.microsoft.com/office/2006/metadata/longProperties"/>
  </ds:schemaRefs>
</ds:datastoreItem>
</file>

<file path=customXml/itemProps3.xml><?xml version="1.0" encoding="utf-8"?>
<ds:datastoreItem xmlns:ds="http://schemas.openxmlformats.org/officeDocument/2006/customXml" ds:itemID="{08872999-A5C3-4356-B65D-B3CAB4DED349}">
  <ds:schemaRefs>
    <ds:schemaRef ds:uri="http://schemas.microsoft.com/office/2006/metadata/customXsn"/>
  </ds:schemaRefs>
</ds:datastoreItem>
</file>

<file path=customXml/itemProps4.xml><?xml version="1.0" encoding="utf-8"?>
<ds:datastoreItem xmlns:ds="http://schemas.openxmlformats.org/officeDocument/2006/customXml" ds:itemID="{60C0EC8D-DC2D-412B-BF2D-F0742B6EC6C7}">
  <ds:schemaRefs>
    <ds:schemaRef ds:uri="http://schemas.microsoft.com/sharepoint/v3/contenttype/forms"/>
  </ds:schemaRefs>
</ds:datastoreItem>
</file>

<file path=customXml/itemProps5.xml><?xml version="1.0" encoding="utf-8"?>
<ds:datastoreItem xmlns:ds="http://schemas.openxmlformats.org/officeDocument/2006/customXml" ds:itemID="{1C1ECD8B-190C-41CD-BA4D-68678999D560}">
  <ds:schemaRef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dcmitype/"/>
    <ds:schemaRef ds:uri="http://purl.org/dc/elements/1.1/"/>
    <ds:schemaRef ds:uri="http://purl.org/dc/terms/"/>
    <ds:schemaRef ds:uri="http://schemas.microsoft.com/office/infopath/2007/PartnerControls"/>
    <ds:schemaRef ds:uri="BF54FD0B-3D87-4C3F-81E2-4E70582B33CC"/>
  </ds:schemaRefs>
</ds:datastoreItem>
</file>

<file path=docProps/app.xml><?xml version="1.0" encoding="utf-8"?>
<Properties xmlns="http://schemas.openxmlformats.org/officeDocument/2006/extended-properties" xmlns:vt="http://schemas.openxmlformats.org/officeDocument/2006/docPropsVTypes">
  <Template>SGF2015_PPT_Template_16x9</Template>
  <TotalTime>7076</TotalTime>
  <Words>869</Words>
  <Application>Microsoft Office PowerPoint</Application>
  <PresentationFormat>On-screen Show (16:9)</PresentationFormat>
  <Paragraphs>129</Paragraphs>
  <Slides>19</Slides>
  <Notes>7</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19</vt:i4>
      </vt:variant>
    </vt:vector>
  </HeadingPairs>
  <TitlesOfParts>
    <vt:vector size="33" baseType="lpstr">
      <vt:lpstr>ＭＳ Ｐゴシック</vt:lpstr>
      <vt:lpstr>Arial</vt:lpstr>
      <vt:lpstr>Arial Narrow</vt:lpstr>
      <vt:lpstr>Calibri</vt:lpstr>
      <vt:lpstr>Calibri Light</vt:lpstr>
      <vt:lpstr>Times New Roman</vt:lpstr>
      <vt:lpstr>Wingdings</vt:lpstr>
      <vt:lpstr>Custom Design</vt:lpstr>
      <vt:lpstr>SGF2015_PPT_Template_16x9</vt:lpstr>
      <vt:lpstr>1_Custom Design</vt:lpstr>
      <vt:lpstr>4_Custom Design</vt:lpstr>
      <vt:lpstr>2_Custom Design</vt:lpstr>
      <vt:lpstr>5_Custom Design</vt:lpstr>
      <vt:lpstr>3_Custom Design</vt:lpstr>
      <vt:lpstr>Variable Creation  from Transactional Data  for Supervised Learning.</vt:lpstr>
      <vt:lpstr>Agenda</vt:lpstr>
      <vt:lpstr>Supervised Learning</vt:lpstr>
      <vt:lpstr>supervised learning</vt:lpstr>
      <vt:lpstr>Supervised Learning</vt:lpstr>
      <vt:lpstr>What is Event/Label ?</vt:lpstr>
      <vt:lpstr>How we get the features</vt:lpstr>
      <vt:lpstr>Transactional data</vt:lpstr>
      <vt:lpstr>Creating features</vt:lpstr>
      <vt:lpstr>Feature creation</vt:lpstr>
      <vt:lpstr>Explaining Code</vt:lpstr>
      <vt:lpstr>Explaining Code</vt:lpstr>
      <vt:lpstr>How autobank macro works </vt:lpstr>
      <vt:lpstr>How autobank macro works </vt:lpstr>
      <vt:lpstr>How autobank macro works </vt:lpstr>
      <vt:lpstr>How autobank macro works </vt:lpstr>
      <vt:lpstr>Code is available at </vt:lpstr>
      <vt:lpstr>PowerPoint Presentation</vt:lpstr>
      <vt:lpstr>PowerPoint Presentation</vt:lpstr>
    </vt:vector>
  </TitlesOfParts>
  <Manager/>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AX_ppt_Template</dc:title>
  <dc:subject/>
  <dc:creator>Kelly Check</dc:creator>
  <cp:keywords/>
  <dc:description/>
  <cp:lastModifiedBy>Kumar Simhadri</cp:lastModifiedBy>
  <cp:revision>152</cp:revision>
  <dcterms:created xsi:type="dcterms:W3CDTF">2014-04-14T16:01:27Z</dcterms:created>
  <dcterms:modified xsi:type="dcterms:W3CDTF">2017-09-11T17:06:00Z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Standard template for internal-facing presentations.</vt:lpwstr>
  </property>
  <property fmtid="{D5CDD505-2E9C-101B-9397-08002B2CF9AE}" pid="3" name="TemplateType">
    <vt:lpwstr>Standard</vt:lpwstr>
  </property>
  <property fmtid="{D5CDD505-2E9C-101B-9397-08002B2CF9AE}" pid="4" name="Order">
    <vt:i4>600</vt:i4>
  </property>
  <property fmtid="{D5CDD505-2E9C-101B-9397-08002B2CF9AE}" pid="5" name="ContentTypeId">
    <vt:lpwstr>0x0101007EDD464FCACEFF469FCE27B82013EFD5</vt:lpwstr>
  </property>
</Properties>
</file>