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403" autoAdjust="0"/>
  </p:normalViewPr>
  <p:slideViewPr>
    <p:cSldViewPr snapToGrid="0" snapToObjects="1">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Simhadri Venkata Bhargava</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3264</TotalTime>
  <Words>390</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bhargava simhadri</cp:lastModifiedBy>
  <cp:revision>192</cp:revision>
  <dcterms:created xsi:type="dcterms:W3CDTF">2014-05-07T16:40:04Z</dcterms:created>
  <dcterms:modified xsi:type="dcterms:W3CDTF">2020-11-07T16:27:13Z</dcterms:modified>
</cp:coreProperties>
</file>