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  <p:sldMasterId id="2147483926" r:id="rId2"/>
    <p:sldMasterId id="2147484078" r:id="rId3"/>
  </p:sldMasterIdLst>
  <p:sldIdLst>
    <p:sldId id="256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3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0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3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50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62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9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23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56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23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3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56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21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88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5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54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8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96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814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5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8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3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Tool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MVP efforts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079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MVP: What has been done?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Live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Steps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24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done?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322444"/>
              </p:ext>
            </p:extLst>
          </p:nvPr>
        </p:nvGraphicFramePr>
        <p:xfrm>
          <a:off x="845127" y="1691322"/>
          <a:ext cx="10515601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765"/>
                <a:gridCol w="1975209"/>
                <a:gridCol w="1975209"/>
                <a:gridCol w="1975209"/>
                <a:gridCol w="1975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Started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First Prototype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 Prototype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Artifact Creation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</a:t>
                      </a:r>
                      <a:r>
                        <a:rPr lang="en-US" baseline="0" dirty="0" smtClean="0"/>
                        <a:t> Creation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noProof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noProof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SWING</a:t>
                      </a:r>
                      <a:r>
                        <a:rPr lang="en-US" baseline="0" dirty="0" smtClean="0"/>
                        <a:t> User Interface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 Specification</a:t>
                      </a:r>
                      <a:endParaRPr lang="nl-NL" dirty="0" smtClean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Visualize Dependencies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Validation: Integrity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Validation: Completeness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Validation: Correctness</a:t>
                      </a:r>
                      <a:endParaRPr lang="nl-NL" dirty="0" smtClean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Validation: Consistency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Reporting</a:t>
                      </a:r>
                      <a:endParaRPr lang="nl-NL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l-NL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22316" y="2141601"/>
            <a:ext cx="5844105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3522315" y="2592957"/>
            <a:ext cx="4985175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3522317" y="3040844"/>
            <a:ext cx="4985174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3522317" y="3509878"/>
            <a:ext cx="4056494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3522317" y="3961342"/>
            <a:ext cx="873874" cy="329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3522317" y="4419994"/>
            <a:ext cx="6879257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3522317" y="4860678"/>
            <a:ext cx="5431695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>
            <a:off x="3522317" y="5328999"/>
            <a:ext cx="2949809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/>
          <p:cNvSpPr/>
          <p:nvPr/>
        </p:nvSpPr>
        <p:spPr>
          <a:xfrm>
            <a:off x="3522317" y="5774132"/>
            <a:ext cx="871556" cy="329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3522317" y="6247538"/>
            <a:ext cx="6879257" cy="32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4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99" y="1625419"/>
            <a:ext cx="9854256" cy="49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5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on MVP</a:t>
            </a:r>
          </a:p>
          <a:p>
            <a:r>
              <a:rPr lang="en-US" dirty="0" smtClean="0"/>
              <a:t>Progressing the venture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75828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89</TotalTime>
  <Words>66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1_HDOfficeLightV0</vt:lpstr>
      <vt:lpstr>2_HDOfficeLightV0</vt:lpstr>
      <vt:lpstr>Configuration Tool</vt:lpstr>
      <vt:lpstr>Agenda</vt:lpstr>
      <vt:lpstr>What has been done?</vt:lpstr>
      <vt:lpstr>Live Demo</vt:lpstr>
      <vt:lpstr>Next Steps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MVP</dc:title>
  <dc:creator>Hall, S.</dc:creator>
  <cp:lastModifiedBy>Hall, S.</cp:lastModifiedBy>
  <cp:revision>29</cp:revision>
  <dcterms:created xsi:type="dcterms:W3CDTF">2015-11-12T19:29:05Z</dcterms:created>
  <dcterms:modified xsi:type="dcterms:W3CDTF">2015-11-13T12:49:51Z</dcterms:modified>
</cp:coreProperties>
</file>