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C0BB-87C8-435C-8863-78CFAB77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352BB9-EAA8-4D98-84FD-13EFE1D6D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CF65A-8B67-446E-8823-1BF1EDEC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2D41-1E4D-43B2-8B2F-134D9991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86605-4EDD-46BC-845B-FAA785C3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DD2DD-A896-4976-8150-BB809564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03EFE-3CD8-4754-AE47-56E61CE0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647B3-DB5C-4931-8209-C418D49A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811E3-BA8C-4E5C-8219-FBF1025A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2888B-C95D-4E26-B2FC-E4BF4B1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740C21-CAC9-4AF3-9682-948DEE37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F91F5-800D-4FD1-BA17-79C77D38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D5E5A-BAA2-432F-97DD-64D1C36F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7463-F185-449D-8E1A-DD38EF93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5B19B-FB1A-4D62-9A0E-33B5A170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662CE-71F4-4A68-8154-44CB6F59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C7A05-038C-48D2-8701-608F50D6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794CE-28E4-4CAF-8C6B-56C367C4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626B3-37FB-45D6-9644-BA03697F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615ED-0DE5-4900-AD85-30405E4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1EB4F-D39B-4956-BD94-3BBAF878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15017-15CA-41A1-B9CB-94E16FB4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C3C58-5B72-40B4-A78D-247367CC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2BE5F-9911-4169-A832-694F24C6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E19D-B14A-4061-BA6A-CD76C674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1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82E6-F36B-44D4-8AB2-F70129F6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2C30F-2B59-4125-9793-0F67B97D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F843B-C5D0-43FF-8302-5CC54708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80854-A0F8-48D3-85D8-2023AF8C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2E557-EF79-4FF3-88C4-3B80C97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ECC2B-7518-450B-A523-67DAFA07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0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B855D-331C-431B-B8C5-596F97B7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00931-2699-4ED9-BFF7-F4AE0C98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CB3FD-AF11-49C0-B58C-32F2DBDB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CCE73-9F17-4995-AEF1-82D05B963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CD674-44C3-4614-99A5-81F23C9AA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4C0E4-D8C2-4E5C-8BD7-177A0F48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1E6E17-412D-4033-BB03-13229C4F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C33A95-CFCE-48B9-B2CB-92DEACD2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33F7E-9265-4EE8-9CEF-05BE279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0A40A-03B1-4390-9026-DDEC8C7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51968-00DF-4940-92F8-C2F217E2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1247AA-D15F-4A3E-8DEC-1165114C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7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DD3168-6EE1-4DFE-AFE7-5E581A82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16925-301C-402B-A559-B10E0E92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365BD-CA6F-4F99-A683-01394368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4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88D7E-49F9-4C91-A8CC-63F31A6B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891FE-CEF2-4689-A1E2-C1F6D8DB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41F42-857B-4FBB-8122-CAFA0979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DE0C6-63BF-4CA6-A752-62EFE5FA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084B-69B2-4B01-A575-2956C9D4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77A9C-70F0-4A49-AF02-C7A78891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ECE9-7CF6-4BD6-8EF7-6F30A8B0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637C-D134-4CB1-8AB3-C9149846C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D993C-0041-454E-AA90-11D54E39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73767-85CE-4F8C-A4C7-ADE06D98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2FA1A-7F8C-40D1-A7F2-B1821C12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45338-D9DF-42F7-B98E-565C62B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1568F8-463A-4CA0-97AE-20AB9C34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47B1D-F4B8-42CB-AAFC-2974C5A0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01FB-FC72-4E6E-BED8-93B61EF9B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E583-377D-4F45-B6AC-D6BDBF051A2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7935D-A4DB-4CD8-98F3-52F81C11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8811C-9627-400E-88DC-E801F1CE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0662-C560-4FB3-8C94-B5E26F07D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4BD2FFB-D934-48DE-9B4B-A4760173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46" y="1410611"/>
            <a:ext cx="380952" cy="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D824E0-6B8F-46F0-8D38-533223DB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3" y="1410611"/>
            <a:ext cx="476190" cy="4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C05574-4299-4928-970A-79D3DC33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46" y="4319879"/>
            <a:ext cx="380952" cy="380952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8C8FB4-A43A-409B-9ADC-8EE85134F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3" y="4676047"/>
            <a:ext cx="476190" cy="476190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BFF64-C51D-4562-87EA-C60C0A623930}"/>
              </a:ext>
            </a:extLst>
          </p:cNvPr>
          <p:cNvSpPr txBox="1"/>
          <p:nvPr/>
        </p:nvSpPr>
        <p:spPr>
          <a:xfrm>
            <a:off x="2323652" y="774551"/>
            <a:ext cx="580913" cy="38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F5888-7493-43FB-9AB1-C0461B60308F}"/>
              </a:ext>
            </a:extLst>
          </p:cNvPr>
          <p:cNvSpPr txBox="1"/>
          <p:nvPr/>
        </p:nvSpPr>
        <p:spPr>
          <a:xfrm>
            <a:off x="4423551" y="774551"/>
            <a:ext cx="580913" cy="38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38D83-2164-48DF-84E6-E7BF37B984B0}"/>
              </a:ext>
            </a:extLst>
          </p:cNvPr>
          <p:cNvSpPr txBox="1"/>
          <p:nvPr/>
        </p:nvSpPr>
        <p:spPr>
          <a:xfrm>
            <a:off x="7028694" y="774551"/>
            <a:ext cx="580913" cy="38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10E1A3C-0D9D-4CB5-BB28-5707A7E29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23" y="1362991"/>
            <a:ext cx="571429" cy="5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A71E32-6E5D-405A-97A1-2A844643E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8" y="4555350"/>
            <a:ext cx="571429" cy="5714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59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SIMHYUN CHAE</dc:creator>
  <cp:lastModifiedBy>SIMHYUN CHAE</cp:lastModifiedBy>
  <cp:revision>3</cp:revision>
  <cp:lastPrinted>2021-04-15T06:16:55Z</cp:lastPrinted>
  <dcterms:created xsi:type="dcterms:W3CDTF">2021-04-15T05:55:17Z</dcterms:created>
  <dcterms:modified xsi:type="dcterms:W3CDTF">2021-04-15T06:34:47Z</dcterms:modified>
</cp:coreProperties>
</file>