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44" autoAdjust="0"/>
    <p:restoredTop sz="94660"/>
  </p:normalViewPr>
  <p:slideViewPr>
    <p:cSldViewPr snapToGrid="0">
      <p:cViewPr>
        <p:scale>
          <a:sx n="160" d="100"/>
          <a:sy n="160" d="100"/>
        </p:scale>
        <p:origin x="-18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BE17-0580-4E87-8987-E06EF9F5F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E08B6-273A-4FE5-84B3-228A66C55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211E-05FE-405C-893E-53C517E9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37A6-8A92-4EF7-8F3C-6D67AC29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1B53-CC56-4C29-A462-E3B1AF2C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E54-E48F-4E49-9A9E-1AE82C29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13DD-8AB7-4752-A834-AA36BDD32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570D-46C2-4542-8AA3-BE3B44D4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CADB-B0D7-40D7-8E9D-194E13D7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C3D7-A342-467C-870B-D863BC1B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E493C-73B4-4FD1-88C6-28D108BDE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AB473-F7CA-4AD8-A361-7DFF27F76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3EEF-8879-4367-9704-873CEC4B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D2B2-03CB-4139-8244-52B31937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4B12D-CE55-411A-90D0-D99DB8D6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C72B-EE75-4DFE-8242-318178F2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8F26-6F47-4AFC-848A-3560FCE2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02F8-70F6-45B4-8F7E-2D9477AB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BB5F-EDAF-4283-9283-B774B692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23B3-6FA4-4209-9972-27128067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EB0D-4E55-431B-8493-270C550A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A6A4-F90E-4C0E-9AB8-49034ED2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C53C-D881-414F-AD33-D633C30B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CCE4-8E33-4263-9F84-D5C65D7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C1B4-DBA7-496F-BC2E-50772DA7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FC0-7E22-4FFD-AD70-67926EA8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4FEE-D8D2-4659-BAA6-56E966DA1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05F9B-EDCE-43AD-8654-E8EFD285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1454-3CA7-41BC-83F2-22FCA26F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07ACE-9FE9-44E5-9214-86CCB281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A77A9-F806-4CE8-87B2-D7D01EB7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33FB-C345-4604-BF91-E31BE757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B647F-E023-4429-9680-42C1B4D5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53F0-F69B-4280-8B4E-D28F423A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36456-911F-45AA-A2D0-CAB76A337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F3FD2-B259-4BE7-886D-01E8BA2BA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B827A-A413-4C2F-B243-E3F23238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F3B0A-1E9D-48D2-98E9-B657C26B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D5D42-3E30-4A40-9824-A5D269BA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81DD-00EE-4AFF-87C2-E4CC87F9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C3090-92A7-420F-BF79-67395499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4673A-4324-4C19-AE15-AD825134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049F8-BC3F-4877-B5D4-7807E5E9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F085A-1317-41EE-A3A4-28088A0B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C0256-66B4-4E34-9CD9-61AAFDC8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52D8F-74DC-4292-9F59-940D3D6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EA43-DAD8-4A6C-94F5-183FF988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086DB-4D1A-4B07-BAEA-ECC235A3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F4C18-4E2A-4B2A-9790-7B7589A2A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8DA5-349C-4801-802E-37BB9E9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DE1AA-F3D0-40EB-A375-CFB4B090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169F-5FC2-437A-AB95-A8D4AA5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0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9EAE-DBB9-4963-88F2-E3CA22AD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450BD-773D-4A43-A6FB-66F9F50B2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A2DDD-D3D4-4D71-A3AA-BF801030A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BADD5-2F18-499F-9245-DD0BEE81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D2076-5B57-4791-9C9A-C14FE0F1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6540-D65B-4BD9-A57A-95538295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E9D86-9611-49A2-A4BD-56494E8F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97D7-47AE-474C-B1ED-071A07EF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9B63-4398-4568-92C4-D33C0322A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9341-0FED-40AA-844D-1AFA8468F33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8651-E96F-4F5B-B3E0-EE676388E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B5CF-E001-4703-BE78-B1AA56AF1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919F-C552-4047-9AC6-E806AD1C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BDFAF-0111-4D3D-BFA3-C28C952C69C8}"/>
              </a:ext>
            </a:extLst>
          </p:cNvPr>
          <p:cNvSpPr/>
          <p:nvPr/>
        </p:nvSpPr>
        <p:spPr>
          <a:xfrm>
            <a:off x="3655594" y="1410610"/>
            <a:ext cx="1909011" cy="6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Credentials /ID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C7E78-D6CA-4F27-A94C-41388FF5B94C}"/>
              </a:ext>
            </a:extLst>
          </p:cNvPr>
          <p:cNvSpPr/>
          <p:nvPr/>
        </p:nvSpPr>
        <p:spPr>
          <a:xfrm>
            <a:off x="605589" y="2685046"/>
            <a:ext cx="1684422" cy="569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185DD-06BD-40E7-B6EE-69EDF30E75AE}"/>
              </a:ext>
            </a:extLst>
          </p:cNvPr>
          <p:cNvSpPr/>
          <p:nvPr/>
        </p:nvSpPr>
        <p:spPr>
          <a:xfrm>
            <a:off x="10282989" y="3778924"/>
            <a:ext cx="1909011" cy="49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5ED54-1AB5-4444-B2AC-15B1609069F4}"/>
              </a:ext>
            </a:extLst>
          </p:cNvPr>
          <p:cNvSpPr/>
          <p:nvPr/>
        </p:nvSpPr>
        <p:spPr>
          <a:xfrm>
            <a:off x="8738936" y="6024822"/>
            <a:ext cx="1933074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97C9C-863B-4061-9F0F-FEC51971643B}"/>
              </a:ext>
            </a:extLst>
          </p:cNvPr>
          <p:cNvSpPr/>
          <p:nvPr/>
        </p:nvSpPr>
        <p:spPr>
          <a:xfrm>
            <a:off x="605589" y="3984456"/>
            <a:ext cx="1684422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71DA90-549B-4EF2-96E3-D1E53418E23A}"/>
              </a:ext>
            </a:extLst>
          </p:cNvPr>
          <p:cNvSpPr/>
          <p:nvPr/>
        </p:nvSpPr>
        <p:spPr>
          <a:xfrm>
            <a:off x="6717632" y="5866399"/>
            <a:ext cx="1933074" cy="66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Debit Orders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8C81B-C517-41D0-84A8-A66CC8DEC0A0}"/>
              </a:ext>
            </a:extLst>
          </p:cNvPr>
          <p:cNvSpPr/>
          <p:nvPr/>
        </p:nvSpPr>
        <p:spPr>
          <a:xfrm>
            <a:off x="3655594" y="2393634"/>
            <a:ext cx="1933074" cy="585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3AB0A-11AE-48A4-9E6C-8BDEB73C5F46}"/>
              </a:ext>
            </a:extLst>
          </p:cNvPr>
          <p:cNvSpPr/>
          <p:nvPr/>
        </p:nvSpPr>
        <p:spPr>
          <a:xfrm>
            <a:off x="3655594" y="3118186"/>
            <a:ext cx="1933074" cy="58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Cheque 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1029B-C660-4EF2-BC8A-428E51F6B82B}"/>
              </a:ext>
            </a:extLst>
          </p:cNvPr>
          <p:cNvSpPr/>
          <p:nvPr/>
        </p:nvSpPr>
        <p:spPr>
          <a:xfrm>
            <a:off x="8650706" y="3142255"/>
            <a:ext cx="2093494" cy="55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FE141E-50EF-4975-B679-1F58A46710F5}"/>
              </a:ext>
            </a:extLst>
          </p:cNvPr>
          <p:cNvSpPr/>
          <p:nvPr/>
        </p:nvSpPr>
        <p:spPr>
          <a:xfrm>
            <a:off x="6509083" y="5352040"/>
            <a:ext cx="1909011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Banking Product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B31A5-7829-4927-951D-67F964A5B77B}"/>
              </a:ext>
            </a:extLst>
          </p:cNvPr>
          <p:cNvSpPr/>
          <p:nvPr/>
        </p:nvSpPr>
        <p:spPr>
          <a:xfrm>
            <a:off x="8582526" y="5319956"/>
            <a:ext cx="2245894" cy="49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Loans /Investments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A429C-1854-45ED-A23F-60B72DF597EC}"/>
              </a:ext>
            </a:extLst>
          </p:cNvPr>
          <p:cNvSpPr/>
          <p:nvPr/>
        </p:nvSpPr>
        <p:spPr>
          <a:xfrm>
            <a:off x="8807115" y="4417593"/>
            <a:ext cx="1684422" cy="433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Banking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07934-EE74-4C43-9ED9-6822D8C37B49}"/>
              </a:ext>
            </a:extLst>
          </p:cNvPr>
          <p:cNvSpPr/>
          <p:nvPr/>
        </p:nvSpPr>
        <p:spPr>
          <a:xfrm>
            <a:off x="360947" y="495315"/>
            <a:ext cx="2185738" cy="50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047EC4-FB3E-4713-B836-1BDAF3A62020}"/>
              </a:ext>
            </a:extLst>
          </p:cNvPr>
          <p:cNvSpPr/>
          <p:nvPr/>
        </p:nvSpPr>
        <p:spPr>
          <a:xfrm>
            <a:off x="360947" y="1444800"/>
            <a:ext cx="2185738" cy="63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6C1ECE-CA7E-4449-B139-1328D1CB9886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453816" y="1002633"/>
            <a:ext cx="0" cy="44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ACC2D2-EB12-41D4-9E3A-47806A6BA8AE}"/>
              </a:ext>
            </a:extLst>
          </p:cNvPr>
          <p:cNvSpPr txBox="1"/>
          <p:nvPr/>
        </p:nvSpPr>
        <p:spPr>
          <a:xfrm>
            <a:off x="2546684" y="746139"/>
            <a:ext cx="46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B1D17-DD9F-4DB4-ADCB-DD777D2E7EB2}"/>
              </a:ext>
            </a:extLst>
          </p:cNvPr>
          <p:cNvSpPr txBox="1"/>
          <p:nvPr/>
        </p:nvSpPr>
        <p:spPr>
          <a:xfrm>
            <a:off x="2546684" y="1342595"/>
            <a:ext cx="46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8A5146-9F04-47FD-9C56-AEC5A20B6052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flipH="1">
            <a:off x="1447800" y="2076459"/>
            <a:ext cx="6016" cy="60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E0796C-E111-40D9-9227-D3057C9C3E2B}"/>
              </a:ext>
            </a:extLst>
          </p:cNvPr>
          <p:cNvSpPr txBox="1"/>
          <p:nvPr/>
        </p:nvSpPr>
        <p:spPr>
          <a:xfrm>
            <a:off x="2448432" y="1994878"/>
            <a:ext cx="46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D86193-8AB6-465A-AF9A-25B5DE822BB6}"/>
              </a:ext>
            </a:extLst>
          </p:cNvPr>
          <p:cNvSpPr txBox="1"/>
          <p:nvPr/>
        </p:nvSpPr>
        <p:spPr>
          <a:xfrm>
            <a:off x="2345164" y="2576371"/>
            <a:ext cx="46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F24D18-3EBE-49A0-B5A2-409A7760D98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447800" y="3254540"/>
            <a:ext cx="0" cy="72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78DAE5-FA25-4800-A12D-9A9D72711F55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546685" y="1749500"/>
            <a:ext cx="1108909" cy="1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D17555-D976-42C3-B63C-DC596A853448}"/>
              </a:ext>
            </a:extLst>
          </p:cNvPr>
          <p:cNvSpPr txBox="1"/>
          <p:nvPr/>
        </p:nvSpPr>
        <p:spPr>
          <a:xfrm>
            <a:off x="2866525" y="1288149"/>
            <a:ext cx="46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D9F5E-35ED-4FB0-841B-A09D2C9EC30A}"/>
              </a:ext>
            </a:extLst>
          </p:cNvPr>
          <p:cNvSpPr txBox="1"/>
          <p:nvPr/>
        </p:nvSpPr>
        <p:spPr>
          <a:xfrm>
            <a:off x="3586416" y="1075468"/>
            <a:ext cx="46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8DB4F-8DEB-4557-AACC-CBB0E26CB132}"/>
              </a:ext>
            </a:extLst>
          </p:cNvPr>
          <p:cNvSpPr txBox="1"/>
          <p:nvPr/>
        </p:nvSpPr>
        <p:spPr>
          <a:xfrm>
            <a:off x="2356194" y="3193371"/>
            <a:ext cx="46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50BD05-5BE5-4331-B93E-88EE7A98B969}"/>
              </a:ext>
            </a:extLst>
          </p:cNvPr>
          <p:cNvSpPr txBox="1"/>
          <p:nvPr/>
        </p:nvSpPr>
        <p:spPr>
          <a:xfrm>
            <a:off x="2290011" y="4339025"/>
            <a:ext cx="46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718FC3-165C-4B3A-ADCA-D9CE7255C60B}"/>
              </a:ext>
            </a:extLst>
          </p:cNvPr>
          <p:cNvCxnSpPr>
            <a:stCxn id="10" idx="1"/>
          </p:cNvCxnSpPr>
          <p:nvPr/>
        </p:nvCxnSpPr>
        <p:spPr>
          <a:xfrm flipH="1">
            <a:off x="2345164" y="2686404"/>
            <a:ext cx="1310430" cy="28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2B550E-2EB0-4FE7-A9C1-0D279EF93F1A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2290011" y="2969793"/>
            <a:ext cx="1365583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4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Pead</dc:creator>
  <cp:lastModifiedBy>Allan Pead</cp:lastModifiedBy>
  <cp:revision>12</cp:revision>
  <dcterms:created xsi:type="dcterms:W3CDTF">2020-10-08T07:49:30Z</dcterms:created>
  <dcterms:modified xsi:type="dcterms:W3CDTF">2020-10-08T17:15:29Z</dcterms:modified>
</cp:coreProperties>
</file>