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0DA62-0D11-4E99-9AA7-CF35C2A51D5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A0286D1-1D46-46C4-918F-28A799F3B25C}">
      <dgm:prSet/>
      <dgm:spPr/>
      <dgm:t>
        <a:bodyPr/>
        <a:lstStyle/>
        <a:p>
          <a:r>
            <a:rPr lang="ro-RO" dirty="0"/>
            <a:t>Abstract</a:t>
          </a:r>
          <a:endParaRPr lang="en-US" dirty="0"/>
        </a:p>
      </dgm:t>
    </dgm:pt>
    <dgm:pt modelId="{E6B7D41E-D68F-4795-9EB2-D8E036EA4B5C}" type="parTrans" cxnId="{5EF9FAF2-B0CA-4664-98D9-E92169CF278A}">
      <dgm:prSet/>
      <dgm:spPr/>
      <dgm:t>
        <a:bodyPr/>
        <a:lstStyle/>
        <a:p>
          <a:endParaRPr lang="en-US"/>
        </a:p>
      </dgm:t>
    </dgm:pt>
    <dgm:pt modelId="{E90A7C50-76E0-4342-AD3B-EB4A1EA8B29F}" type="sibTrans" cxnId="{5EF9FAF2-B0CA-4664-98D9-E92169CF278A}">
      <dgm:prSet/>
      <dgm:spPr/>
      <dgm:t>
        <a:bodyPr/>
        <a:lstStyle/>
        <a:p>
          <a:endParaRPr lang="en-US"/>
        </a:p>
      </dgm:t>
    </dgm:pt>
    <dgm:pt modelId="{9D08D77C-7EB0-453F-87F0-245A88323480}">
      <dgm:prSet/>
      <dgm:spPr/>
      <dgm:t>
        <a:bodyPr/>
        <a:lstStyle/>
        <a:p>
          <a:r>
            <a:rPr lang="ro-RO"/>
            <a:t>Key Words</a:t>
          </a:r>
          <a:endParaRPr lang="en-US"/>
        </a:p>
      </dgm:t>
    </dgm:pt>
    <dgm:pt modelId="{3045B6A1-0DD9-46D2-A2D4-318D66D45AA0}" type="parTrans" cxnId="{2E388678-C906-4FE6-8626-A1B29FFD0267}">
      <dgm:prSet/>
      <dgm:spPr/>
      <dgm:t>
        <a:bodyPr/>
        <a:lstStyle/>
        <a:p>
          <a:endParaRPr lang="en-US"/>
        </a:p>
      </dgm:t>
    </dgm:pt>
    <dgm:pt modelId="{86812235-7F15-44D0-9993-DCD91D703709}" type="sibTrans" cxnId="{2E388678-C906-4FE6-8626-A1B29FFD0267}">
      <dgm:prSet/>
      <dgm:spPr/>
      <dgm:t>
        <a:bodyPr/>
        <a:lstStyle/>
        <a:p>
          <a:endParaRPr lang="en-US"/>
        </a:p>
      </dgm:t>
    </dgm:pt>
    <dgm:pt modelId="{F0BA25FD-E8E1-4D46-9BCC-3FEE3133C07C}">
      <dgm:prSet/>
      <dgm:spPr/>
      <dgm:t>
        <a:bodyPr/>
        <a:lstStyle/>
        <a:p>
          <a:r>
            <a:rPr lang="ro-RO"/>
            <a:t>Introducere</a:t>
          </a:r>
          <a:endParaRPr lang="en-US"/>
        </a:p>
      </dgm:t>
    </dgm:pt>
    <dgm:pt modelId="{603E8CF8-05A3-4A9C-AE3F-75C870D8217A}" type="parTrans" cxnId="{B1FD6922-FC41-4736-9323-87EE19E9D4F2}">
      <dgm:prSet/>
      <dgm:spPr/>
      <dgm:t>
        <a:bodyPr/>
        <a:lstStyle/>
        <a:p>
          <a:endParaRPr lang="en-US"/>
        </a:p>
      </dgm:t>
    </dgm:pt>
    <dgm:pt modelId="{D47E3DD2-4CA2-42B6-BA79-EBCE014FE7E5}" type="sibTrans" cxnId="{B1FD6922-FC41-4736-9323-87EE19E9D4F2}">
      <dgm:prSet/>
      <dgm:spPr/>
      <dgm:t>
        <a:bodyPr/>
        <a:lstStyle/>
        <a:p>
          <a:endParaRPr lang="en-US"/>
        </a:p>
      </dgm:t>
    </dgm:pt>
    <dgm:pt modelId="{5E44A900-74F1-4959-8BA7-3673973678C2}">
      <dgm:prSet/>
      <dgm:spPr/>
      <dgm:t>
        <a:bodyPr/>
        <a:lstStyle/>
        <a:p>
          <a:r>
            <a:rPr lang="ro-RO"/>
            <a:t>Inteligența Artificială</a:t>
          </a:r>
          <a:endParaRPr lang="en-US"/>
        </a:p>
      </dgm:t>
    </dgm:pt>
    <dgm:pt modelId="{2F463894-19FB-4393-B9ED-BDEB9FDB4DD1}" type="parTrans" cxnId="{2282ABF3-2F71-4EF8-AF0B-8A5F6031643B}">
      <dgm:prSet/>
      <dgm:spPr/>
      <dgm:t>
        <a:bodyPr/>
        <a:lstStyle/>
        <a:p>
          <a:endParaRPr lang="en-US"/>
        </a:p>
      </dgm:t>
    </dgm:pt>
    <dgm:pt modelId="{3200297F-112C-4E99-A3CD-CAA8901B7A90}" type="sibTrans" cxnId="{2282ABF3-2F71-4EF8-AF0B-8A5F6031643B}">
      <dgm:prSet/>
      <dgm:spPr/>
      <dgm:t>
        <a:bodyPr/>
        <a:lstStyle/>
        <a:p>
          <a:endParaRPr lang="en-US"/>
        </a:p>
      </dgm:t>
    </dgm:pt>
    <dgm:pt modelId="{CCE9A1A8-8643-4BD9-B466-B09AF51CD80E}">
      <dgm:prSet/>
      <dgm:spPr/>
      <dgm:t>
        <a:bodyPr/>
        <a:lstStyle/>
        <a:p>
          <a:r>
            <a:rPr lang="ro-RO"/>
            <a:t>Guess The Word Game și detectarea emoțiilor</a:t>
          </a:r>
          <a:endParaRPr lang="en-US"/>
        </a:p>
      </dgm:t>
    </dgm:pt>
    <dgm:pt modelId="{57E57C90-8FEB-4908-8B63-7B16E1396377}" type="parTrans" cxnId="{9F36845E-84CC-4A18-BCE1-361EC373699E}">
      <dgm:prSet/>
      <dgm:spPr/>
      <dgm:t>
        <a:bodyPr/>
        <a:lstStyle/>
        <a:p>
          <a:endParaRPr lang="en-US"/>
        </a:p>
      </dgm:t>
    </dgm:pt>
    <dgm:pt modelId="{5B21B70A-A14D-4F82-9F3B-3620DFEA4A7F}" type="sibTrans" cxnId="{9F36845E-84CC-4A18-BCE1-361EC373699E}">
      <dgm:prSet/>
      <dgm:spPr/>
      <dgm:t>
        <a:bodyPr/>
        <a:lstStyle/>
        <a:p>
          <a:endParaRPr lang="en-US"/>
        </a:p>
      </dgm:t>
    </dgm:pt>
    <dgm:pt modelId="{46F4CD28-9B01-4206-ABBB-983497B145D2}">
      <dgm:prSet/>
      <dgm:spPr/>
      <dgm:t>
        <a:bodyPr/>
        <a:lstStyle/>
        <a:p>
          <a:r>
            <a:rPr lang="ro-RO"/>
            <a:t>Concluzie</a:t>
          </a:r>
          <a:endParaRPr lang="en-US"/>
        </a:p>
      </dgm:t>
    </dgm:pt>
    <dgm:pt modelId="{53B91D5D-3195-4044-9086-0C995803A5F5}" type="parTrans" cxnId="{FF5413FD-E2E2-4F57-A1DC-3CAA67853D77}">
      <dgm:prSet/>
      <dgm:spPr/>
      <dgm:t>
        <a:bodyPr/>
        <a:lstStyle/>
        <a:p>
          <a:endParaRPr lang="en-US"/>
        </a:p>
      </dgm:t>
    </dgm:pt>
    <dgm:pt modelId="{B31D279E-5B41-4681-B74A-E82A14EA4BE4}" type="sibTrans" cxnId="{FF5413FD-E2E2-4F57-A1DC-3CAA67853D77}">
      <dgm:prSet/>
      <dgm:spPr/>
      <dgm:t>
        <a:bodyPr/>
        <a:lstStyle/>
        <a:p>
          <a:endParaRPr lang="en-US"/>
        </a:p>
      </dgm:t>
    </dgm:pt>
    <dgm:pt modelId="{D6298D5D-22BD-42B6-9516-291AA7D64C7B}">
      <dgm:prSet/>
      <dgm:spPr/>
      <dgm:t>
        <a:bodyPr/>
        <a:lstStyle/>
        <a:p>
          <a:r>
            <a:rPr lang="ro-RO"/>
            <a:t>Bibliografie</a:t>
          </a:r>
          <a:endParaRPr lang="en-US"/>
        </a:p>
      </dgm:t>
    </dgm:pt>
    <dgm:pt modelId="{D4C00119-597A-499E-A7E3-6AB39B9B421D}" type="parTrans" cxnId="{CAC91456-BC70-4603-A6E5-59AF997A8CF0}">
      <dgm:prSet/>
      <dgm:spPr/>
      <dgm:t>
        <a:bodyPr/>
        <a:lstStyle/>
        <a:p>
          <a:endParaRPr lang="en-US"/>
        </a:p>
      </dgm:t>
    </dgm:pt>
    <dgm:pt modelId="{D9D4DD45-2C16-4D9C-88C1-06A3C49339A7}" type="sibTrans" cxnId="{CAC91456-BC70-4603-A6E5-59AF997A8CF0}">
      <dgm:prSet/>
      <dgm:spPr/>
      <dgm:t>
        <a:bodyPr/>
        <a:lstStyle/>
        <a:p>
          <a:endParaRPr lang="en-US"/>
        </a:p>
      </dgm:t>
    </dgm:pt>
    <dgm:pt modelId="{CC08BE40-4F6D-4152-852E-A9AE5CD6FB5A}" type="pres">
      <dgm:prSet presAssocID="{D770DA62-0D11-4E99-9AA7-CF35C2A51D5D}" presName="linear" presStyleCnt="0">
        <dgm:presLayoutVars>
          <dgm:dir/>
          <dgm:animLvl val="lvl"/>
          <dgm:resizeHandles val="exact"/>
        </dgm:presLayoutVars>
      </dgm:prSet>
      <dgm:spPr/>
    </dgm:pt>
    <dgm:pt modelId="{79CF1928-97FD-41DE-B446-BBFF94D7C765}" type="pres">
      <dgm:prSet presAssocID="{EA0286D1-1D46-46C4-918F-28A799F3B25C}" presName="parentLin" presStyleCnt="0"/>
      <dgm:spPr/>
    </dgm:pt>
    <dgm:pt modelId="{7F6961F5-7E31-4F66-BF14-C4C1E0799019}" type="pres">
      <dgm:prSet presAssocID="{EA0286D1-1D46-46C4-918F-28A799F3B25C}" presName="parentLeftMargin" presStyleLbl="node1" presStyleIdx="0" presStyleCnt="7"/>
      <dgm:spPr/>
    </dgm:pt>
    <dgm:pt modelId="{E1FB0E4B-D90B-4A3D-B438-4C857DD5446B}" type="pres">
      <dgm:prSet presAssocID="{EA0286D1-1D46-46C4-918F-28A799F3B25C}" presName="parentText" presStyleLbl="node1" presStyleIdx="0" presStyleCnt="7">
        <dgm:presLayoutVars>
          <dgm:chMax val="0"/>
          <dgm:bulletEnabled val="1"/>
        </dgm:presLayoutVars>
      </dgm:prSet>
      <dgm:spPr/>
    </dgm:pt>
    <dgm:pt modelId="{77DFF4AB-2A4C-47C7-BCAF-31C8DD26825B}" type="pres">
      <dgm:prSet presAssocID="{EA0286D1-1D46-46C4-918F-28A799F3B25C}" presName="negativeSpace" presStyleCnt="0"/>
      <dgm:spPr/>
    </dgm:pt>
    <dgm:pt modelId="{21D2AAE4-F2BE-44DC-BEBA-FD19532BED53}" type="pres">
      <dgm:prSet presAssocID="{EA0286D1-1D46-46C4-918F-28A799F3B25C}" presName="childText" presStyleLbl="conFgAcc1" presStyleIdx="0" presStyleCnt="7">
        <dgm:presLayoutVars>
          <dgm:bulletEnabled val="1"/>
        </dgm:presLayoutVars>
      </dgm:prSet>
      <dgm:spPr/>
    </dgm:pt>
    <dgm:pt modelId="{FB2F97C2-C240-421E-BEA7-7039BE8570A5}" type="pres">
      <dgm:prSet presAssocID="{E90A7C50-76E0-4342-AD3B-EB4A1EA8B29F}" presName="spaceBetweenRectangles" presStyleCnt="0"/>
      <dgm:spPr/>
    </dgm:pt>
    <dgm:pt modelId="{270FCDBC-4440-42E9-B90E-128C6B8946DA}" type="pres">
      <dgm:prSet presAssocID="{9D08D77C-7EB0-453F-87F0-245A88323480}" presName="parentLin" presStyleCnt="0"/>
      <dgm:spPr/>
    </dgm:pt>
    <dgm:pt modelId="{F77E87FA-327F-4B45-A483-C41F2D3C69F4}" type="pres">
      <dgm:prSet presAssocID="{9D08D77C-7EB0-453F-87F0-245A88323480}" presName="parentLeftMargin" presStyleLbl="node1" presStyleIdx="0" presStyleCnt="7"/>
      <dgm:spPr/>
    </dgm:pt>
    <dgm:pt modelId="{BE349687-D2DC-4630-8626-43D685E73579}" type="pres">
      <dgm:prSet presAssocID="{9D08D77C-7EB0-453F-87F0-245A88323480}" presName="parentText" presStyleLbl="node1" presStyleIdx="1" presStyleCnt="7">
        <dgm:presLayoutVars>
          <dgm:chMax val="0"/>
          <dgm:bulletEnabled val="1"/>
        </dgm:presLayoutVars>
      </dgm:prSet>
      <dgm:spPr/>
    </dgm:pt>
    <dgm:pt modelId="{E5558AE5-0506-446E-9A19-2A95EA9C7AF0}" type="pres">
      <dgm:prSet presAssocID="{9D08D77C-7EB0-453F-87F0-245A88323480}" presName="negativeSpace" presStyleCnt="0"/>
      <dgm:spPr/>
    </dgm:pt>
    <dgm:pt modelId="{7C640F18-3AA1-4572-8619-B7AF6778533F}" type="pres">
      <dgm:prSet presAssocID="{9D08D77C-7EB0-453F-87F0-245A88323480}" presName="childText" presStyleLbl="conFgAcc1" presStyleIdx="1" presStyleCnt="7">
        <dgm:presLayoutVars>
          <dgm:bulletEnabled val="1"/>
        </dgm:presLayoutVars>
      </dgm:prSet>
      <dgm:spPr/>
    </dgm:pt>
    <dgm:pt modelId="{2A560A8A-6C1F-46B0-BC0D-3CD5D0080356}" type="pres">
      <dgm:prSet presAssocID="{86812235-7F15-44D0-9993-DCD91D703709}" presName="spaceBetweenRectangles" presStyleCnt="0"/>
      <dgm:spPr/>
    </dgm:pt>
    <dgm:pt modelId="{63193902-0662-4D7E-AFAF-02D00F9BE943}" type="pres">
      <dgm:prSet presAssocID="{F0BA25FD-E8E1-4D46-9BCC-3FEE3133C07C}" presName="parentLin" presStyleCnt="0"/>
      <dgm:spPr/>
    </dgm:pt>
    <dgm:pt modelId="{F546F22A-7C3F-4C38-8EF5-61DA824BBDD8}" type="pres">
      <dgm:prSet presAssocID="{F0BA25FD-E8E1-4D46-9BCC-3FEE3133C07C}" presName="parentLeftMargin" presStyleLbl="node1" presStyleIdx="1" presStyleCnt="7"/>
      <dgm:spPr/>
    </dgm:pt>
    <dgm:pt modelId="{2B0665A2-8C04-4B6C-8632-82CAF03B78C2}" type="pres">
      <dgm:prSet presAssocID="{F0BA25FD-E8E1-4D46-9BCC-3FEE3133C07C}" presName="parentText" presStyleLbl="node1" presStyleIdx="2" presStyleCnt="7">
        <dgm:presLayoutVars>
          <dgm:chMax val="0"/>
          <dgm:bulletEnabled val="1"/>
        </dgm:presLayoutVars>
      </dgm:prSet>
      <dgm:spPr/>
    </dgm:pt>
    <dgm:pt modelId="{4DD7952F-F597-4868-9784-61B04647A61A}" type="pres">
      <dgm:prSet presAssocID="{F0BA25FD-E8E1-4D46-9BCC-3FEE3133C07C}" presName="negativeSpace" presStyleCnt="0"/>
      <dgm:spPr/>
    </dgm:pt>
    <dgm:pt modelId="{A75378A5-C85B-4099-9278-2BB9BF7EDBE3}" type="pres">
      <dgm:prSet presAssocID="{F0BA25FD-E8E1-4D46-9BCC-3FEE3133C07C}" presName="childText" presStyleLbl="conFgAcc1" presStyleIdx="2" presStyleCnt="7">
        <dgm:presLayoutVars>
          <dgm:bulletEnabled val="1"/>
        </dgm:presLayoutVars>
      </dgm:prSet>
      <dgm:spPr/>
    </dgm:pt>
    <dgm:pt modelId="{52795605-41C7-4F38-BB37-A3806B7B90FB}" type="pres">
      <dgm:prSet presAssocID="{D47E3DD2-4CA2-42B6-BA79-EBCE014FE7E5}" presName="spaceBetweenRectangles" presStyleCnt="0"/>
      <dgm:spPr/>
    </dgm:pt>
    <dgm:pt modelId="{B7DFBA9A-0176-4D70-8E15-039CA7ED7000}" type="pres">
      <dgm:prSet presAssocID="{5E44A900-74F1-4959-8BA7-3673973678C2}" presName="parentLin" presStyleCnt="0"/>
      <dgm:spPr/>
    </dgm:pt>
    <dgm:pt modelId="{54A234C7-EC6D-4F7E-98F4-C607F993ABAD}" type="pres">
      <dgm:prSet presAssocID="{5E44A900-74F1-4959-8BA7-3673973678C2}" presName="parentLeftMargin" presStyleLbl="node1" presStyleIdx="2" presStyleCnt="7"/>
      <dgm:spPr/>
    </dgm:pt>
    <dgm:pt modelId="{96FB8C35-BBC8-4FF2-AC13-490120ACD090}" type="pres">
      <dgm:prSet presAssocID="{5E44A900-74F1-4959-8BA7-3673973678C2}" presName="parentText" presStyleLbl="node1" presStyleIdx="3" presStyleCnt="7">
        <dgm:presLayoutVars>
          <dgm:chMax val="0"/>
          <dgm:bulletEnabled val="1"/>
        </dgm:presLayoutVars>
      </dgm:prSet>
      <dgm:spPr/>
    </dgm:pt>
    <dgm:pt modelId="{897B1C85-01F1-46AE-81B6-8A82F12AAA3D}" type="pres">
      <dgm:prSet presAssocID="{5E44A900-74F1-4959-8BA7-3673973678C2}" presName="negativeSpace" presStyleCnt="0"/>
      <dgm:spPr/>
    </dgm:pt>
    <dgm:pt modelId="{AA6F9792-A28D-44A7-954A-3878DC49FC49}" type="pres">
      <dgm:prSet presAssocID="{5E44A900-74F1-4959-8BA7-3673973678C2}" presName="childText" presStyleLbl="conFgAcc1" presStyleIdx="3" presStyleCnt="7">
        <dgm:presLayoutVars>
          <dgm:bulletEnabled val="1"/>
        </dgm:presLayoutVars>
      </dgm:prSet>
      <dgm:spPr/>
    </dgm:pt>
    <dgm:pt modelId="{E207332E-5FD1-4D11-86EA-BFC3F47BEDA7}" type="pres">
      <dgm:prSet presAssocID="{3200297F-112C-4E99-A3CD-CAA8901B7A90}" presName="spaceBetweenRectangles" presStyleCnt="0"/>
      <dgm:spPr/>
    </dgm:pt>
    <dgm:pt modelId="{0C0A45BE-363C-4499-87CA-403AF534B860}" type="pres">
      <dgm:prSet presAssocID="{CCE9A1A8-8643-4BD9-B466-B09AF51CD80E}" presName="parentLin" presStyleCnt="0"/>
      <dgm:spPr/>
    </dgm:pt>
    <dgm:pt modelId="{03AB4F89-ECEF-4FBA-A1B9-3391831B9971}" type="pres">
      <dgm:prSet presAssocID="{CCE9A1A8-8643-4BD9-B466-B09AF51CD80E}" presName="parentLeftMargin" presStyleLbl="node1" presStyleIdx="3" presStyleCnt="7"/>
      <dgm:spPr/>
    </dgm:pt>
    <dgm:pt modelId="{C42AAE70-0050-4996-8B9F-04677F9A9B3F}" type="pres">
      <dgm:prSet presAssocID="{CCE9A1A8-8643-4BD9-B466-B09AF51CD80E}" presName="parentText" presStyleLbl="node1" presStyleIdx="4" presStyleCnt="7">
        <dgm:presLayoutVars>
          <dgm:chMax val="0"/>
          <dgm:bulletEnabled val="1"/>
        </dgm:presLayoutVars>
      </dgm:prSet>
      <dgm:spPr/>
    </dgm:pt>
    <dgm:pt modelId="{3F0980E8-3F6E-461D-B0CE-BF77053811CA}" type="pres">
      <dgm:prSet presAssocID="{CCE9A1A8-8643-4BD9-B466-B09AF51CD80E}" presName="negativeSpace" presStyleCnt="0"/>
      <dgm:spPr/>
    </dgm:pt>
    <dgm:pt modelId="{0753FDA4-93A5-41EA-BBB9-CD08932E71D3}" type="pres">
      <dgm:prSet presAssocID="{CCE9A1A8-8643-4BD9-B466-B09AF51CD80E}" presName="childText" presStyleLbl="conFgAcc1" presStyleIdx="4" presStyleCnt="7">
        <dgm:presLayoutVars>
          <dgm:bulletEnabled val="1"/>
        </dgm:presLayoutVars>
      </dgm:prSet>
      <dgm:spPr/>
    </dgm:pt>
    <dgm:pt modelId="{63D59F23-B788-4EE7-A187-271D5E613F9F}" type="pres">
      <dgm:prSet presAssocID="{5B21B70A-A14D-4F82-9F3B-3620DFEA4A7F}" presName="spaceBetweenRectangles" presStyleCnt="0"/>
      <dgm:spPr/>
    </dgm:pt>
    <dgm:pt modelId="{A586E54E-E7D1-43CE-A934-BF24535B4BB2}" type="pres">
      <dgm:prSet presAssocID="{46F4CD28-9B01-4206-ABBB-983497B145D2}" presName="parentLin" presStyleCnt="0"/>
      <dgm:spPr/>
    </dgm:pt>
    <dgm:pt modelId="{D22BA7C1-A75E-4906-97EE-DBC00DA418DA}" type="pres">
      <dgm:prSet presAssocID="{46F4CD28-9B01-4206-ABBB-983497B145D2}" presName="parentLeftMargin" presStyleLbl="node1" presStyleIdx="4" presStyleCnt="7"/>
      <dgm:spPr/>
    </dgm:pt>
    <dgm:pt modelId="{A2D1C526-C6B3-43BB-98A4-A9269A6EB52E}" type="pres">
      <dgm:prSet presAssocID="{46F4CD28-9B01-4206-ABBB-983497B145D2}" presName="parentText" presStyleLbl="node1" presStyleIdx="5" presStyleCnt="7">
        <dgm:presLayoutVars>
          <dgm:chMax val="0"/>
          <dgm:bulletEnabled val="1"/>
        </dgm:presLayoutVars>
      </dgm:prSet>
      <dgm:spPr/>
    </dgm:pt>
    <dgm:pt modelId="{EEAD6707-B595-4674-AC64-1483BAEAC86C}" type="pres">
      <dgm:prSet presAssocID="{46F4CD28-9B01-4206-ABBB-983497B145D2}" presName="negativeSpace" presStyleCnt="0"/>
      <dgm:spPr/>
    </dgm:pt>
    <dgm:pt modelId="{133644C4-4B61-4192-B4B4-EA054CC1C0A6}" type="pres">
      <dgm:prSet presAssocID="{46F4CD28-9B01-4206-ABBB-983497B145D2}" presName="childText" presStyleLbl="conFgAcc1" presStyleIdx="5" presStyleCnt="7">
        <dgm:presLayoutVars>
          <dgm:bulletEnabled val="1"/>
        </dgm:presLayoutVars>
      </dgm:prSet>
      <dgm:spPr/>
    </dgm:pt>
    <dgm:pt modelId="{9325FD0B-0166-4D9A-9674-E494725D40A9}" type="pres">
      <dgm:prSet presAssocID="{B31D279E-5B41-4681-B74A-E82A14EA4BE4}" presName="spaceBetweenRectangles" presStyleCnt="0"/>
      <dgm:spPr/>
    </dgm:pt>
    <dgm:pt modelId="{DB75DFC9-6F5C-4A9A-93BF-7463D004DE9D}" type="pres">
      <dgm:prSet presAssocID="{D6298D5D-22BD-42B6-9516-291AA7D64C7B}" presName="parentLin" presStyleCnt="0"/>
      <dgm:spPr/>
    </dgm:pt>
    <dgm:pt modelId="{4DD95227-1F2F-47C3-A27C-77059C9D4F40}" type="pres">
      <dgm:prSet presAssocID="{D6298D5D-22BD-42B6-9516-291AA7D64C7B}" presName="parentLeftMargin" presStyleLbl="node1" presStyleIdx="5" presStyleCnt="7"/>
      <dgm:spPr/>
    </dgm:pt>
    <dgm:pt modelId="{CBD84304-3D97-4BDA-AC94-1DFE63C72385}" type="pres">
      <dgm:prSet presAssocID="{D6298D5D-22BD-42B6-9516-291AA7D64C7B}" presName="parentText" presStyleLbl="node1" presStyleIdx="6" presStyleCnt="7">
        <dgm:presLayoutVars>
          <dgm:chMax val="0"/>
          <dgm:bulletEnabled val="1"/>
        </dgm:presLayoutVars>
      </dgm:prSet>
      <dgm:spPr/>
    </dgm:pt>
    <dgm:pt modelId="{A66CC480-2FA8-47F7-9CBA-3766F36C35CD}" type="pres">
      <dgm:prSet presAssocID="{D6298D5D-22BD-42B6-9516-291AA7D64C7B}" presName="negativeSpace" presStyleCnt="0"/>
      <dgm:spPr/>
    </dgm:pt>
    <dgm:pt modelId="{4C46E55F-B618-4E1E-A964-E3799CCA893D}" type="pres">
      <dgm:prSet presAssocID="{D6298D5D-22BD-42B6-9516-291AA7D64C7B}" presName="childText" presStyleLbl="conFgAcc1" presStyleIdx="6" presStyleCnt="7">
        <dgm:presLayoutVars>
          <dgm:bulletEnabled val="1"/>
        </dgm:presLayoutVars>
      </dgm:prSet>
      <dgm:spPr/>
    </dgm:pt>
  </dgm:ptLst>
  <dgm:cxnLst>
    <dgm:cxn modelId="{01A41E0A-02FB-4B64-9B22-FDD434583E35}" type="presOf" srcId="{D6298D5D-22BD-42B6-9516-291AA7D64C7B}" destId="{CBD84304-3D97-4BDA-AC94-1DFE63C72385}" srcOrd="1" destOrd="0" presId="urn:microsoft.com/office/officeart/2005/8/layout/list1"/>
    <dgm:cxn modelId="{B1FD6922-FC41-4736-9323-87EE19E9D4F2}" srcId="{D770DA62-0D11-4E99-9AA7-CF35C2A51D5D}" destId="{F0BA25FD-E8E1-4D46-9BCC-3FEE3133C07C}" srcOrd="2" destOrd="0" parTransId="{603E8CF8-05A3-4A9C-AE3F-75C870D8217A}" sibTransId="{D47E3DD2-4CA2-42B6-BA79-EBCE014FE7E5}"/>
    <dgm:cxn modelId="{E1212B23-2D81-4AE5-AAC1-A118A6338684}" type="presOf" srcId="{D6298D5D-22BD-42B6-9516-291AA7D64C7B}" destId="{4DD95227-1F2F-47C3-A27C-77059C9D4F40}" srcOrd="0" destOrd="0" presId="urn:microsoft.com/office/officeart/2005/8/layout/list1"/>
    <dgm:cxn modelId="{E3497924-0CFA-49F9-ABD5-CF0B8FB001F2}" type="presOf" srcId="{46F4CD28-9B01-4206-ABBB-983497B145D2}" destId="{A2D1C526-C6B3-43BB-98A4-A9269A6EB52E}" srcOrd="1" destOrd="0" presId="urn:microsoft.com/office/officeart/2005/8/layout/list1"/>
    <dgm:cxn modelId="{144CA125-2630-4876-B54D-8C9E73B3A710}" type="presOf" srcId="{9D08D77C-7EB0-453F-87F0-245A88323480}" destId="{F77E87FA-327F-4B45-A483-C41F2D3C69F4}" srcOrd="0" destOrd="0" presId="urn:microsoft.com/office/officeart/2005/8/layout/list1"/>
    <dgm:cxn modelId="{3EB48334-0460-4945-862D-1E6982E16E96}" type="presOf" srcId="{46F4CD28-9B01-4206-ABBB-983497B145D2}" destId="{D22BA7C1-A75E-4906-97EE-DBC00DA418DA}" srcOrd="0" destOrd="0" presId="urn:microsoft.com/office/officeart/2005/8/layout/list1"/>
    <dgm:cxn modelId="{9F36845E-84CC-4A18-BCE1-361EC373699E}" srcId="{D770DA62-0D11-4E99-9AA7-CF35C2A51D5D}" destId="{CCE9A1A8-8643-4BD9-B466-B09AF51CD80E}" srcOrd="4" destOrd="0" parTransId="{57E57C90-8FEB-4908-8B63-7B16E1396377}" sibTransId="{5B21B70A-A14D-4F82-9F3B-3620DFEA4A7F}"/>
    <dgm:cxn modelId="{1F6E9F4A-7F18-4C21-9485-5275815F9BED}" type="presOf" srcId="{F0BA25FD-E8E1-4D46-9BCC-3FEE3133C07C}" destId="{2B0665A2-8C04-4B6C-8632-82CAF03B78C2}" srcOrd="1" destOrd="0" presId="urn:microsoft.com/office/officeart/2005/8/layout/list1"/>
    <dgm:cxn modelId="{CAC91456-BC70-4603-A6E5-59AF997A8CF0}" srcId="{D770DA62-0D11-4E99-9AA7-CF35C2A51D5D}" destId="{D6298D5D-22BD-42B6-9516-291AA7D64C7B}" srcOrd="6" destOrd="0" parTransId="{D4C00119-597A-499E-A7E3-6AB39B9B421D}" sibTransId="{D9D4DD45-2C16-4D9C-88C1-06A3C49339A7}"/>
    <dgm:cxn modelId="{2E388678-C906-4FE6-8626-A1B29FFD0267}" srcId="{D770DA62-0D11-4E99-9AA7-CF35C2A51D5D}" destId="{9D08D77C-7EB0-453F-87F0-245A88323480}" srcOrd="1" destOrd="0" parTransId="{3045B6A1-0DD9-46D2-A2D4-318D66D45AA0}" sibTransId="{86812235-7F15-44D0-9993-DCD91D703709}"/>
    <dgm:cxn modelId="{AE8A4979-146A-47A9-B52B-30FA64A387BA}" type="presOf" srcId="{EA0286D1-1D46-46C4-918F-28A799F3B25C}" destId="{7F6961F5-7E31-4F66-BF14-C4C1E0799019}" srcOrd="0" destOrd="0" presId="urn:microsoft.com/office/officeart/2005/8/layout/list1"/>
    <dgm:cxn modelId="{9C7F387A-B845-4DA4-B3C7-09F85444B694}" type="presOf" srcId="{5E44A900-74F1-4959-8BA7-3673973678C2}" destId="{96FB8C35-BBC8-4FF2-AC13-490120ACD090}" srcOrd="1" destOrd="0" presId="urn:microsoft.com/office/officeart/2005/8/layout/list1"/>
    <dgm:cxn modelId="{5899FB7C-FF9B-4C7E-82B3-56B34095B11F}" type="presOf" srcId="{9D08D77C-7EB0-453F-87F0-245A88323480}" destId="{BE349687-D2DC-4630-8626-43D685E73579}" srcOrd="1" destOrd="0" presId="urn:microsoft.com/office/officeart/2005/8/layout/list1"/>
    <dgm:cxn modelId="{0FBFFB7D-846A-4107-A69D-C965383ED0C9}" type="presOf" srcId="{CCE9A1A8-8643-4BD9-B466-B09AF51CD80E}" destId="{03AB4F89-ECEF-4FBA-A1B9-3391831B9971}" srcOrd="0" destOrd="0" presId="urn:microsoft.com/office/officeart/2005/8/layout/list1"/>
    <dgm:cxn modelId="{DEDC3DB2-B462-442B-A533-7EE64B22E240}" type="presOf" srcId="{D770DA62-0D11-4E99-9AA7-CF35C2A51D5D}" destId="{CC08BE40-4F6D-4152-852E-A9AE5CD6FB5A}" srcOrd="0" destOrd="0" presId="urn:microsoft.com/office/officeart/2005/8/layout/list1"/>
    <dgm:cxn modelId="{B6E5ADB8-61EC-4829-8F30-28F2E141B323}" type="presOf" srcId="{EA0286D1-1D46-46C4-918F-28A799F3B25C}" destId="{E1FB0E4B-D90B-4A3D-B438-4C857DD5446B}" srcOrd="1" destOrd="0" presId="urn:microsoft.com/office/officeart/2005/8/layout/list1"/>
    <dgm:cxn modelId="{E7CA2FD3-5A17-40E3-90E5-524A018469B4}" type="presOf" srcId="{5E44A900-74F1-4959-8BA7-3673973678C2}" destId="{54A234C7-EC6D-4F7E-98F4-C607F993ABAD}" srcOrd="0" destOrd="0" presId="urn:microsoft.com/office/officeart/2005/8/layout/list1"/>
    <dgm:cxn modelId="{8F25BDD8-BF62-4A2D-98A2-AD33DA4F03B8}" type="presOf" srcId="{F0BA25FD-E8E1-4D46-9BCC-3FEE3133C07C}" destId="{F546F22A-7C3F-4C38-8EF5-61DA824BBDD8}" srcOrd="0" destOrd="0" presId="urn:microsoft.com/office/officeart/2005/8/layout/list1"/>
    <dgm:cxn modelId="{5EF9FAF2-B0CA-4664-98D9-E92169CF278A}" srcId="{D770DA62-0D11-4E99-9AA7-CF35C2A51D5D}" destId="{EA0286D1-1D46-46C4-918F-28A799F3B25C}" srcOrd="0" destOrd="0" parTransId="{E6B7D41E-D68F-4795-9EB2-D8E036EA4B5C}" sibTransId="{E90A7C50-76E0-4342-AD3B-EB4A1EA8B29F}"/>
    <dgm:cxn modelId="{2282ABF3-2F71-4EF8-AF0B-8A5F6031643B}" srcId="{D770DA62-0D11-4E99-9AA7-CF35C2A51D5D}" destId="{5E44A900-74F1-4959-8BA7-3673973678C2}" srcOrd="3" destOrd="0" parTransId="{2F463894-19FB-4393-B9ED-BDEB9FDB4DD1}" sibTransId="{3200297F-112C-4E99-A3CD-CAA8901B7A90}"/>
    <dgm:cxn modelId="{FF5413FD-E2E2-4F57-A1DC-3CAA67853D77}" srcId="{D770DA62-0D11-4E99-9AA7-CF35C2A51D5D}" destId="{46F4CD28-9B01-4206-ABBB-983497B145D2}" srcOrd="5" destOrd="0" parTransId="{53B91D5D-3195-4044-9086-0C995803A5F5}" sibTransId="{B31D279E-5B41-4681-B74A-E82A14EA4BE4}"/>
    <dgm:cxn modelId="{362CBDFD-B8EE-47A3-BF29-5A947CF0716F}" type="presOf" srcId="{CCE9A1A8-8643-4BD9-B466-B09AF51CD80E}" destId="{C42AAE70-0050-4996-8B9F-04677F9A9B3F}" srcOrd="1" destOrd="0" presId="urn:microsoft.com/office/officeart/2005/8/layout/list1"/>
    <dgm:cxn modelId="{8A4FF013-DB4E-40A1-95F3-6DBB41A378F5}" type="presParOf" srcId="{CC08BE40-4F6D-4152-852E-A9AE5CD6FB5A}" destId="{79CF1928-97FD-41DE-B446-BBFF94D7C765}" srcOrd="0" destOrd="0" presId="urn:microsoft.com/office/officeart/2005/8/layout/list1"/>
    <dgm:cxn modelId="{D48553DA-6A15-4667-8E04-AF47C826D154}" type="presParOf" srcId="{79CF1928-97FD-41DE-B446-BBFF94D7C765}" destId="{7F6961F5-7E31-4F66-BF14-C4C1E0799019}" srcOrd="0" destOrd="0" presId="urn:microsoft.com/office/officeart/2005/8/layout/list1"/>
    <dgm:cxn modelId="{E95232C4-0905-4691-81B2-0EC092CA7F14}" type="presParOf" srcId="{79CF1928-97FD-41DE-B446-BBFF94D7C765}" destId="{E1FB0E4B-D90B-4A3D-B438-4C857DD5446B}" srcOrd="1" destOrd="0" presId="urn:microsoft.com/office/officeart/2005/8/layout/list1"/>
    <dgm:cxn modelId="{2245E198-2216-485D-93BA-29010A44C65C}" type="presParOf" srcId="{CC08BE40-4F6D-4152-852E-A9AE5CD6FB5A}" destId="{77DFF4AB-2A4C-47C7-BCAF-31C8DD26825B}" srcOrd="1" destOrd="0" presId="urn:microsoft.com/office/officeart/2005/8/layout/list1"/>
    <dgm:cxn modelId="{9A252357-032B-48AC-A038-2DB3FE63F928}" type="presParOf" srcId="{CC08BE40-4F6D-4152-852E-A9AE5CD6FB5A}" destId="{21D2AAE4-F2BE-44DC-BEBA-FD19532BED53}" srcOrd="2" destOrd="0" presId="urn:microsoft.com/office/officeart/2005/8/layout/list1"/>
    <dgm:cxn modelId="{C8DA52A2-2DD3-40C3-910B-F25E9B75212D}" type="presParOf" srcId="{CC08BE40-4F6D-4152-852E-A9AE5CD6FB5A}" destId="{FB2F97C2-C240-421E-BEA7-7039BE8570A5}" srcOrd="3" destOrd="0" presId="urn:microsoft.com/office/officeart/2005/8/layout/list1"/>
    <dgm:cxn modelId="{A4AA0AD2-55AF-418D-ACAA-CEC6B19EBD64}" type="presParOf" srcId="{CC08BE40-4F6D-4152-852E-A9AE5CD6FB5A}" destId="{270FCDBC-4440-42E9-B90E-128C6B8946DA}" srcOrd="4" destOrd="0" presId="urn:microsoft.com/office/officeart/2005/8/layout/list1"/>
    <dgm:cxn modelId="{879B80B8-C3E8-4298-AAF4-160C9C5A9F38}" type="presParOf" srcId="{270FCDBC-4440-42E9-B90E-128C6B8946DA}" destId="{F77E87FA-327F-4B45-A483-C41F2D3C69F4}" srcOrd="0" destOrd="0" presId="urn:microsoft.com/office/officeart/2005/8/layout/list1"/>
    <dgm:cxn modelId="{FC0ECAAB-403A-46F8-851B-6003219A8D1E}" type="presParOf" srcId="{270FCDBC-4440-42E9-B90E-128C6B8946DA}" destId="{BE349687-D2DC-4630-8626-43D685E73579}" srcOrd="1" destOrd="0" presId="urn:microsoft.com/office/officeart/2005/8/layout/list1"/>
    <dgm:cxn modelId="{B546C4F6-A9F2-4EEE-8F1B-A090141A6E63}" type="presParOf" srcId="{CC08BE40-4F6D-4152-852E-A9AE5CD6FB5A}" destId="{E5558AE5-0506-446E-9A19-2A95EA9C7AF0}" srcOrd="5" destOrd="0" presId="urn:microsoft.com/office/officeart/2005/8/layout/list1"/>
    <dgm:cxn modelId="{37CA3E12-0969-4354-9E05-A398B5BE6B76}" type="presParOf" srcId="{CC08BE40-4F6D-4152-852E-A9AE5CD6FB5A}" destId="{7C640F18-3AA1-4572-8619-B7AF6778533F}" srcOrd="6" destOrd="0" presId="urn:microsoft.com/office/officeart/2005/8/layout/list1"/>
    <dgm:cxn modelId="{895CEB94-F836-4979-88ED-4716B9DC10B2}" type="presParOf" srcId="{CC08BE40-4F6D-4152-852E-A9AE5CD6FB5A}" destId="{2A560A8A-6C1F-46B0-BC0D-3CD5D0080356}" srcOrd="7" destOrd="0" presId="urn:microsoft.com/office/officeart/2005/8/layout/list1"/>
    <dgm:cxn modelId="{9E64186D-E500-415F-BF1E-916EAA7F97A5}" type="presParOf" srcId="{CC08BE40-4F6D-4152-852E-A9AE5CD6FB5A}" destId="{63193902-0662-4D7E-AFAF-02D00F9BE943}" srcOrd="8" destOrd="0" presId="urn:microsoft.com/office/officeart/2005/8/layout/list1"/>
    <dgm:cxn modelId="{57EAECC0-CD24-45E4-BF69-26D5FC0C0798}" type="presParOf" srcId="{63193902-0662-4D7E-AFAF-02D00F9BE943}" destId="{F546F22A-7C3F-4C38-8EF5-61DA824BBDD8}" srcOrd="0" destOrd="0" presId="urn:microsoft.com/office/officeart/2005/8/layout/list1"/>
    <dgm:cxn modelId="{A05ADB10-C819-4904-9534-6699A9C4E3BC}" type="presParOf" srcId="{63193902-0662-4D7E-AFAF-02D00F9BE943}" destId="{2B0665A2-8C04-4B6C-8632-82CAF03B78C2}" srcOrd="1" destOrd="0" presId="urn:microsoft.com/office/officeart/2005/8/layout/list1"/>
    <dgm:cxn modelId="{B6A86FE1-7739-4592-B8CC-81EF965EC7A0}" type="presParOf" srcId="{CC08BE40-4F6D-4152-852E-A9AE5CD6FB5A}" destId="{4DD7952F-F597-4868-9784-61B04647A61A}" srcOrd="9" destOrd="0" presId="urn:microsoft.com/office/officeart/2005/8/layout/list1"/>
    <dgm:cxn modelId="{ACCB3B8B-F211-4860-A322-F1044F0149BE}" type="presParOf" srcId="{CC08BE40-4F6D-4152-852E-A9AE5CD6FB5A}" destId="{A75378A5-C85B-4099-9278-2BB9BF7EDBE3}" srcOrd="10" destOrd="0" presId="urn:microsoft.com/office/officeart/2005/8/layout/list1"/>
    <dgm:cxn modelId="{9900A9C8-71FE-41A7-879D-9534FDB51D00}" type="presParOf" srcId="{CC08BE40-4F6D-4152-852E-A9AE5CD6FB5A}" destId="{52795605-41C7-4F38-BB37-A3806B7B90FB}" srcOrd="11" destOrd="0" presId="urn:microsoft.com/office/officeart/2005/8/layout/list1"/>
    <dgm:cxn modelId="{21E6ED40-93D0-4609-8413-0851D727FB00}" type="presParOf" srcId="{CC08BE40-4F6D-4152-852E-A9AE5CD6FB5A}" destId="{B7DFBA9A-0176-4D70-8E15-039CA7ED7000}" srcOrd="12" destOrd="0" presId="urn:microsoft.com/office/officeart/2005/8/layout/list1"/>
    <dgm:cxn modelId="{DFB81075-29F2-448C-B150-8643E234D9D1}" type="presParOf" srcId="{B7DFBA9A-0176-4D70-8E15-039CA7ED7000}" destId="{54A234C7-EC6D-4F7E-98F4-C607F993ABAD}" srcOrd="0" destOrd="0" presId="urn:microsoft.com/office/officeart/2005/8/layout/list1"/>
    <dgm:cxn modelId="{F24A93D0-9F6B-495F-99E2-F715394D1503}" type="presParOf" srcId="{B7DFBA9A-0176-4D70-8E15-039CA7ED7000}" destId="{96FB8C35-BBC8-4FF2-AC13-490120ACD090}" srcOrd="1" destOrd="0" presId="urn:microsoft.com/office/officeart/2005/8/layout/list1"/>
    <dgm:cxn modelId="{6710AAFB-351D-4593-922D-D76B871E7EB0}" type="presParOf" srcId="{CC08BE40-4F6D-4152-852E-A9AE5CD6FB5A}" destId="{897B1C85-01F1-46AE-81B6-8A82F12AAA3D}" srcOrd="13" destOrd="0" presId="urn:microsoft.com/office/officeart/2005/8/layout/list1"/>
    <dgm:cxn modelId="{373F2C6C-B5B2-4B73-B37B-AAC90F26962C}" type="presParOf" srcId="{CC08BE40-4F6D-4152-852E-A9AE5CD6FB5A}" destId="{AA6F9792-A28D-44A7-954A-3878DC49FC49}" srcOrd="14" destOrd="0" presId="urn:microsoft.com/office/officeart/2005/8/layout/list1"/>
    <dgm:cxn modelId="{B9591403-66CA-40FD-AE2F-D2338FFCBA7D}" type="presParOf" srcId="{CC08BE40-4F6D-4152-852E-A9AE5CD6FB5A}" destId="{E207332E-5FD1-4D11-86EA-BFC3F47BEDA7}" srcOrd="15" destOrd="0" presId="urn:microsoft.com/office/officeart/2005/8/layout/list1"/>
    <dgm:cxn modelId="{4A08980C-A89B-42EE-93CA-ED5D122B951D}" type="presParOf" srcId="{CC08BE40-4F6D-4152-852E-A9AE5CD6FB5A}" destId="{0C0A45BE-363C-4499-87CA-403AF534B860}" srcOrd="16" destOrd="0" presId="urn:microsoft.com/office/officeart/2005/8/layout/list1"/>
    <dgm:cxn modelId="{59413105-BE41-4A03-8B6D-5806960B9CEA}" type="presParOf" srcId="{0C0A45BE-363C-4499-87CA-403AF534B860}" destId="{03AB4F89-ECEF-4FBA-A1B9-3391831B9971}" srcOrd="0" destOrd="0" presId="urn:microsoft.com/office/officeart/2005/8/layout/list1"/>
    <dgm:cxn modelId="{076101BD-32E9-47CF-A4E2-A647C2D827F9}" type="presParOf" srcId="{0C0A45BE-363C-4499-87CA-403AF534B860}" destId="{C42AAE70-0050-4996-8B9F-04677F9A9B3F}" srcOrd="1" destOrd="0" presId="urn:microsoft.com/office/officeart/2005/8/layout/list1"/>
    <dgm:cxn modelId="{97A934AB-107F-4370-B736-65E7FCBF73B0}" type="presParOf" srcId="{CC08BE40-4F6D-4152-852E-A9AE5CD6FB5A}" destId="{3F0980E8-3F6E-461D-B0CE-BF77053811CA}" srcOrd="17" destOrd="0" presId="urn:microsoft.com/office/officeart/2005/8/layout/list1"/>
    <dgm:cxn modelId="{1A3CCC1E-9470-4086-A858-B8A275E6255C}" type="presParOf" srcId="{CC08BE40-4F6D-4152-852E-A9AE5CD6FB5A}" destId="{0753FDA4-93A5-41EA-BBB9-CD08932E71D3}" srcOrd="18" destOrd="0" presId="urn:microsoft.com/office/officeart/2005/8/layout/list1"/>
    <dgm:cxn modelId="{56B6CDF0-FCA8-4BE9-88E9-696606C6B5E6}" type="presParOf" srcId="{CC08BE40-4F6D-4152-852E-A9AE5CD6FB5A}" destId="{63D59F23-B788-4EE7-A187-271D5E613F9F}" srcOrd="19" destOrd="0" presId="urn:microsoft.com/office/officeart/2005/8/layout/list1"/>
    <dgm:cxn modelId="{BD8E8F5C-F9D6-4022-8724-B81424683615}" type="presParOf" srcId="{CC08BE40-4F6D-4152-852E-A9AE5CD6FB5A}" destId="{A586E54E-E7D1-43CE-A934-BF24535B4BB2}" srcOrd="20" destOrd="0" presId="urn:microsoft.com/office/officeart/2005/8/layout/list1"/>
    <dgm:cxn modelId="{191D472C-6C56-4BF7-B516-312044DADC0C}" type="presParOf" srcId="{A586E54E-E7D1-43CE-A934-BF24535B4BB2}" destId="{D22BA7C1-A75E-4906-97EE-DBC00DA418DA}" srcOrd="0" destOrd="0" presId="urn:microsoft.com/office/officeart/2005/8/layout/list1"/>
    <dgm:cxn modelId="{54077D96-81E7-4BA6-AC9E-6D2B601487A2}" type="presParOf" srcId="{A586E54E-E7D1-43CE-A934-BF24535B4BB2}" destId="{A2D1C526-C6B3-43BB-98A4-A9269A6EB52E}" srcOrd="1" destOrd="0" presId="urn:microsoft.com/office/officeart/2005/8/layout/list1"/>
    <dgm:cxn modelId="{CC5DAE03-D8FF-4B53-88CC-52D08F559CB3}" type="presParOf" srcId="{CC08BE40-4F6D-4152-852E-A9AE5CD6FB5A}" destId="{EEAD6707-B595-4674-AC64-1483BAEAC86C}" srcOrd="21" destOrd="0" presId="urn:microsoft.com/office/officeart/2005/8/layout/list1"/>
    <dgm:cxn modelId="{C4334C3F-5FD0-4AD9-90FD-83DC86CF4BB4}" type="presParOf" srcId="{CC08BE40-4F6D-4152-852E-A9AE5CD6FB5A}" destId="{133644C4-4B61-4192-B4B4-EA054CC1C0A6}" srcOrd="22" destOrd="0" presId="urn:microsoft.com/office/officeart/2005/8/layout/list1"/>
    <dgm:cxn modelId="{90484567-489D-48D6-8131-E34785AF383D}" type="presParOf" srcId="{CC08BE40-4F6D-4152-852E-A9AE5CD6FB5A}" destId="{9325FD0B-0166-4D9A-9674-E494725D40A9}" srcOrd="23" destOrd="0" presId="urn:microsoft.com/office/officeart/2005/8/layout/list1"/>
    <dgm:cxn modelId="{2B6C8CC9-BAA1-496F-B689-423C876C00D1}" type="presParOf" srcId="{CC08BE40-4F6D-4152-852E-A9AE5CD6FB5A}" destId="{DB75DFC9-6F5C-4A9A-93BF-7463D004DE9D}" srcOrd="24" destOrd="0" presId="urn:microsoft.com/office/officeart/2005/8/layout/list1"/>
    <dgm:cxn modelId="{DD0E3597-4544-41DA-8248-106A860F0FFD}" type="presParOf" srcId="{DB75DFC9-6F5C-4A9A-93BF-7463D004DE9D}" destId="{4DD95227-1F2F-47C3-A27C-77059C9D4F40}" srcOrd="0" destOrd="0" presId="urn:microsoft.com/office/officeart/2005/8/layout/list1"/>
    <dgm:cxn modelId="{2AB60FBD-2F73-4D90-9DBC-2E2A11935353}" type="presParOf" srcId="{DB75DFC9-6F5C-4A9A-93BF-7463D004DE9D}" destId="{CBD84304-3D97-4BDA-AC94-1DFE63C72385}" srcOrd="1" destOrd="0" presId="urn:microsoft.com/office/officeart/2005/8/layout/list1"/>
    <dgm:cxn modelId="{31D3EEBC-7C7C-4ED4-B6CE-3E8F6CF86CB4}" type="presParOf" srcId="{CC08BE40-4F6D-4152-852E-A9AE5CD6FB5A}" destId="{A66CC480-2FA8-47F7-9CBA-3766F36C35CD}" srcOrd="25" destOrd="0" presId="urn:microsoft.com/office/officeart/2005/8/layout/list1"/>
    <dgm:cxn modelId="{400546A8-FDB1-43BB-AB65-0194C79173A7}" type="presParOf" srcId="{CC08BE40-4F6D-4152-852E-A9AE5CD6FB5A}" destId="{4C46E55F-B618-4E1E-A964-E3799CCA893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A5728-ED2D-47FB-A161-D014C744083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DD95203-5CB5-469C-ACF6-FB7F6C5B8789}">
      <dgm:prSet/>
      <dgm:spPr/>
      <dgm:t>
        <a:bodyPr/>
        <a:lstStyle/>
        <a:p>
          <a:r>
            <a:rPr lang="ro-RO"/>
            <a:t>Autism</a:t>
          </a:r>
          <a:endParaRPr lang="en-US"/>
        </a:p>
      </dgm:t>
    </dgm:pt>
    <dgm:pt modelId="{1EBE4C10-735C-4D80-BD18-F89A6A2917EC}" type="parTrans" cxnId="{98062E47-2F4C-4A3F-933C-2E954EEF7CD1}">
      <dgm:prSet/>
      <dgm:spPr/>
      <dgm:t>
        <a:bodyPr/>
        <a:lstStyle/>
        <a:p>
          <a:endParaRPr lang="en-US"/>
        </a:p>
      </dgm:t>
    </dgm:pt>
    <dgm:pt modelId="{DC02B8D5-ADE5-41D7-9D60-C4CD6793CF28}" type="sibTrans" cxnId="{98062E47-2F4C-4A3F-933C-2E954EEF7CD1}">
      <dgm:prSet/>
      <dgm:spPr/>
      <dgm:t>
        <a:bodyPr/>
        <a:lstStyle/>
        <a:p>
          <a:endParaRPr lang="en-US"/>
        </a:p>
      </dgm:t>
    </dgm:pt>
    <dgm:pt modelId="{C12FCA22-5EF8-49C0-8E7E-BE2551558CEE}">
      <dgm:prSet/>
      <dgm:spPr/>
      <dgm:t>
        <a:bodyPr/>
        <a:lstStyle/>
        <a:p>
          <a:r>
            <a:rPr lang="ro-RO"/>
            <a:t>Copii</a:t>
          </a:r>
          <a:endParaRPr lang="en-US"/>
        </a:p>
      </dgm:t>
    </dgm:pt>
    <dgm:pt modelId="{3791920A-8AC3-432F-8F7D-BDC900E0F34E}" type="parTrans" cxnId="{8F73920F-81C0-4573-AF71-A7114C4630F4}">
      <dgm:prSet/>
      <dgm:spPr/>
      <dgm:t>
        <a:bodyPr/>
        <a:lstStyle/>
        <a:p>
          <a:endParaRPr lang="en-US"/>
        </a:p>
      </dgm:t>
    </dgm:pt>
    <dgm:pt modelId="{BEF3BBD9-7B83-4FC9-95E3-FDD80BB7EDC2}" type="sibTrans" cxnId="{8F73920F-81C0-4573-AF71-A7114C4630F4}">
      <dgm:prSet/>
      <dgm:spPr/>
      <dgm:t>
        <a:bodyPr/>
        <a:lstStyle/>
        <a:p>
          <a:endParaRPr lang="en-US"/>
        </a:p>
      </dgm:t>
    </dgm:pt>
    <dgm:pt modelId="{E148DDE3-534D-4193-A9C6-A8086B38E1D9}">
      <dgm:prSet/>
      <dgm:spPr/>
      <dgm:t>
        <a:bodyPr/>
        <a:lstStyle/>
        <a:p>
          <a:r>
            <a:rPr lang="ro-RO" dirty="0"/>
            <a:t>Inteligență Artificială</a:t>
          </a:r>
          <a:endParaRPr lang="en-US" dirty="0"/>
        </a:p>
      </dgm:t>
    </dgm:pt>
    <dgm:pt modelId="{2103485B-3A17-4BE4-B51E-77BC9D7042DE}" type="parTrans" cxnId="{0657D564-CDA3-49F8-8779-7D9C9D2AE13E}">
      <dgm:prSet/>
      <dgm:spPr/>
      <dgm:t>
        <a:bodyPr/>
        <a:lstStyle/>
        <a:p>
          <a:endParaRPr lang="en-US"/>
        </a:p>
      </dgm:t>
    </dgm:pt>
    <dgm:pt modelId="{D7E715E4-7930-40A4-AF05-DC2A6496D5D8}" type="sibTrans" cxnId="{0657D564-CDA3-49F8-8779-7D9C9D2AE13E}">
      <dgm:prSet/>
      <dgm:spPr/>
      <dgm:t>
        <a:bodyPr/>
        <a:lstStyle/>
        <a:p>
          <a:endParaRPr lang="en-US"/>
        </a:p>
      </dgm:t>
    </dgm:pt>
    <dgm:pt modelId="{873E8E9E-B0CB-4C9B-99FA-4740D7C2F092}">
      <dgm:prSet/>
      <dgm:spPr/>
      <dgm:t>
        <a:bodyPr/>
        <a:lstStyle/>
        <a:p>
          <a:r>
            <a:rPr lang="ro-RO"/>
            <a:t>Detectarea Emoțiilor</a:t>
          </a:r>
          <a:endParaRPr lang="en-US"/>
        </a:p>
      </dgm:t>
    </dgm:pt>
    <dgm:pt modelId="{F839CAD0-F830-4FE8-9DA2-0D6A43A0FE5B}" type="parTrans" cxnId="{AE097FA8-F201-49AE-B0DA-5AD906C8A8E7}">
      <dgm:prSet/>
      <dgm:spPr/>
      <dgm:t>
        <a:bodyPr/>
        <a:lstStyle/>
        <a:p>
          <a:endParaRPr lang="en-US"/>
        </a:p>
      </dgm:t>
    </dgm:pt>
    <dgm:pt modelId="{B861557E-DA99-41E2-BB34-4C1BD5E65234}" type="sibTrans" cxnId="{AE097FA8-F201-49AE-B0DA-5AD906C8A8E7}">
      <dgm:prSet/>
      <dgm:spPr/>
      <dgm:t>
        <a:bodyPr/>
        <a:lstStyle/>
        <a:p>
          <a:endParaRPr lang="en-US"/>
        </a:p>
      </dgm:t>
    </dgm:pt>
    <dgm:pt modelId="{10FE1B97-94E9-4183-895D-787868CCF2C4}">
      <dgm:prSet/>
      <dgm:spPr/>
      <dgm:t>
        <a:bodyPr/>
        <a:lstStyle/>
        <a:p>
          <a:r>
            <a:rPr lang="ro-RO"/>
            <a:t>Teoria Jocurilor </a:t>
          </a:r>
          <a:endParaRPr lang="en-US"/>
        </a:p>
      </dgm:t>
    </dgm:pt>
    <dgm:pt modelId="{C72CE595-9D39-49BE-B79C-32A6C09F7EB8}" type="parTrans" cxnId="{66C92D05-885D-4DCF-AE79-04BF030FFBF8}">
      <dgm:prSet/>
      <dgm:spPr/>
      <dgm:t>
        <a:bodyPr/>
        <a:lstStyle/>
        <a:p>
          <a:endParaRPr lang="en-US"/>
        </a:p>
      </dgm:t>
    </dgm:pt>
    <dgm:pt modelId="{2CC5867A-FE1F-40F3-BEC0-5E64204B59D7}" type="sibTrans" cxnId="{66C92D05-885D-4DCF-AE79-04BF030FFBF8}">
      <dgm:prSet/>
      <dgm:spPr/>
      <dgm:t>
        <a:bodyPr/>
        <a:lstStyle/>
        <a:p>
          <a:endParaRPr lang="en-US"/>
        </a:p>
      </dgm:t>
    </dgm:pt>
    <dgm:pt modelId="{450CCC07-8850-441A-9FAC-D7187485C4FE}" type="pres">
      <dgm:prSet presAssocID="{1A3A5728-ED2D-47FB-A161-D014C744083C}" presName="diagram" presStyleCnt="0">
        <dgm:presLayoutVars>
          <dgm:dir/>
          <dgm:resizeHandles val="exact"/>
        </dgm:presLayoutVars>
      </dgm:prSet>
      <dgm:spPr/>
    </dgm:pt>
    <dgm:pt modelId="{0F09FBDB-ADC5-4537-B5A9-4175DF2E4B11}" type="pres">
      <dgm:prSet presAssocID="{4DD95203-5CB5-469C-ACF6-FB7F6C5B8789}" presName="node" presStyleLbl="node1" presStyleIdx="0" presStyleCnt="5">
        <dgm:presLayoutVars>
          <dgm:bulletEnabled val="1"/>
        </dgm:presLayoutVars>
      </dgm:prSet>
      <dgm:spPr/>
    </dgm:pt>
    <dgm:pt modelId="{CA3C25B1-1D43-4E43-BB69-A4861C3EDEBF}" type="pres">
      <dgm:prSet presAssocID="{DC02B8D5-ADE5-41D7-9D60-C4CD6793CF28}" presName="sibTrans" presStyleCnt="0"/>
      <dgm:spPr/>
    </dgm:pt>
    <dgm:pt modelId="{1DA16EF8-87A0-4B14-95D9-FAFFC94B424B}" type="pres">
      <dgm:prSet presAssocID="{C12FCA22-5EF8-49C0-8E7E-BE2551558CEE}" presName="node" presStyleLbl="node1" presStyleIdx="1" presStyleCnt="5">
        <dgm:presLayoutVars>
          <dgm:bulletEnabled val="1"/>
        </dgm:presLayoutVars>
      </dgm:prSet>
      <dgm:spPr/>
    </dgm:pt>
    <dgm:pt modelId="{D3046785-5F32-463D-A530-10DCDC4654CF}" type="pres">
      <dgm:prSet presAssocID="{BEF3BBD9-7B83-4FC9-95E3-FDD80BB7EDC2}" presName="sibTrans" presStyleCnt="0"/>
      <dgm:spPr/>
    </dgm:pt>
    <dgm:pt modelId="{8454AA6D-6A5C-4BBC-82A1-79F33A75CF13}" type="pres">
      <dgm:prSet presAssocID="{E148DDE3-534D-4193-A9C6-A8086B38E1D9}" presName="node" presStyleLbl="node1" presStyleIdx="2" presStyleCnt="5">
        <dgm:presLayoutVars>
          <dgm:bulletEnabled val="1"/>
        </dgm:presLayoutVars>
      </dgm:prSet>
      <dgm:spPr/>
    </dgm:pt>
    <dgm:pt modelId="{EF7E9428-C32D-4115-9058-B599EDEFEED9}" type="pres">
      <dgm:prSet presAssocID="{D7E715E4-7930-40A4-AF05-DC2A6496D5D8}" presName="sibTrans" presStyleCnt="0"/>
      <dgm:spPr/>
    </dgm:pt>
    <dgm:pt modelId="{554E3038-438E-46B9-8824-C933E6630643}" type="pres">
      <dgm:prSet presAssocID="{873E8E9E-B0CB-4C9B-99FA-4740D7C2F092}" presName="node" presStyleLbl="node1" presStyleIdx="3" presStyleCnt="5">
        <dgm:presLayoutVars>
          <dgm:bulletEnabled val="1"/>
        </dgm:presLayoutVars>
      </dgm:prSet>
      <dgm:spPr/>
    </dgm:pt>
    <dgm:pt modelId="{28E6F3F5-4743-4C2D-B32C-8C448CCE168C}" type="pres">
      <dgm:prSet presAssocID="{B861557E-DA99-41E2-BB34-4C1BD5E65234}" presName="sibTrans" presStyleCnt="0"/>
      <dgm:spPr/>
    </dgm:pt>
    <dgm:pt modelId="{CAEBFE5A-D2FD-44A9-AD88-630B4BFEA605}" type="pres">
      <dgm:prSet presAssocID="{10FE1B97-94E9-4183-895D-787868CCF2C4}" presName="node" presStyleLbl="node1" presStyleIdx="4" presStyleCnt="5">
        <dgm:presLayoutVars>
          <dgm:bulletEnabled val="1"/>
        </dgm:presLayoutVars>
      </dgm:prSet>
      <dgm:spPr/>
    </dgm:pt>
  </dgm:ptLst>
  <dgm:cxnLst>
    <dgm:cxn modelId="{66C92D05-885D-4DCF-AE79-04BF030FFBF8}" srcId="{1A3A5728-ED2D-47FB-A161-D014C744083C}" destId="{10FE1B97-94E9-4183-895D-787868CCF2C4}" srcOrd="4" destOrd="0" parTransId="{C72CE595-9D39-49BE-B79C-32A6C09F7EB8}" sibTransId="{2CC5867A-FE1F-40F3-BEC0-5E64204B59D7}"/>
    <dgm:cxn modelId="{97F26D07-1189-4C27-88AC-BCC9F165B3E5}" type="presOf" srcId="{1A3A5728-ED2D-47FB-A161-D014C744083C}" destId="{450CCC07-8850-441A-9FAC-D7187485C4FE}" srcOrd="0" destOrd="0" presId="urn:microsoft.com/office/officeart/2005/8/layout/default"/>
    <dgm:cxn modelId="{8F73920F-81C0-4573-AF71-A7114C4630F4}" srcId="{1A3A5728-ED2D-47FB-A161-D014C744083C}" destId="{C12FCA22-5EF8-49C0-8E7E-BE2551558CEE}" srcOrd="1" destOrd="0" parTransId="{3791920A-8AC3-432F-8F7D-BDC900E0F34E}" sibTransId="{BEF3BBD9-7B83-4FC9-95E3-FDD80BB7EDC2}"/>
    <dgm:cxn modelId="{0657D564-CDA3-49F8-8779-7D9C9D2AE13E}" srcId="{1A3A5728-ED2D-47FB-A161-D014C744083C}" destId="{E148DDE3-534D-4193-A9C6-A8086B38E1D9}" srcOrd="2" destOrd="0" parTransId="{2103485B-3A17-4BE4-B51E-77BC9D7042DE}" sibTransId="{D7E715E4-7930-40A4-AF05-DC2A6496D5D8}"/>
    <dgm:cxn modelId="{95692B45-759D-4385-8E5D-A219FE159A78}" type="presOf" srcId="{873E8E9E-B0CB-4C9B-99FA-4740D7C2F092}" destId="{554E3038-438E-46B9-8824-C933E6630643}" srcOrd="0" destOrd="0" presId="urn:microsoft.com/office/officeart/2005/8/layout/default"/>
    <dgm:cxn modelId="{98062E47-2F4C-4A3F-933C-2E954EEF7CD1}" srcId="{1A3A5728-ED2D-47FB-A161-D014C744083C}" destId="{4DD95203-5CB5-469C-ACF6-FB7F6C5B8789}" srcOrd="0" destOrd="0" parTransId="{1EBE4C10-735C-4D80-BD18-F89A6A2917EC}" sibTransId="{DC02B8D5-ADE5-41D7-9D60-C4CD6793CF28}"/>
    <dgm:cxn modelId="{35CB344C-6AAA-4A90-A3A0-EA8B919F07AD}" type="presOf" srcId="{C12FCA22-5EF8-49C0-8E7E-BE2551558CEE}" destId="{1DA16EF8-87A0-4B14-95D9-FAFFC94B424B}" srcOrd="0" destOrd="0" presId="urn:microsoft.com/office/officeart/2005/8/layout/default"/>
    <dgm:cxn modelId="{AE097FA8-F201-49AE-B0DA-5AD906C8A8E7}" srcId="{1A3A5728-ED2D-47FB-A161-D014C744083C}" destId="{873E8E9E-B0CB-4C9B-99FA-4740D7C2F092}" srcOrd="3" destOrd="0" parTransId="{F839CAD0-F830-4FE8-9DA2-0D6A43A0FE5B}" sibTransId="{B861557E-DA99-41E2-BB34-4C1BD5E65234}"/>
    <dgm:cxn modelId="{DD4EFFAE-2C9C-4B11-8775-E49E3516B3A3}" type="presOf" srcId="{E148DDE3-534D-4193-A9C6-A8086B38E1D9}" destId="{8454AA6D-6A5C-4BBC-82A1-79F33A75CF13}" srcOrd="0" destOrd="0" presId="urn:microsoft.com/office/officeart/2005/8/layout/default"/>
    <dgm:cxn modelId="{BBAA65C9-A1DF-4682-ACB6-4442CE03EE1F}" type="presOf" srcId="{4DD95203-5CB5-469C-ACF6-FB7F6C5B8789}" destId="{0F09FBDB-ADC5-4537-B5A9-4175DF2E4B11}" srcOrd="0" destOrd="0" presId="urn:microsoft.com/office/officeart/2005/8/layout/default"/>
    <dgm:cxn modelId="{62EEBFF7-A04C-4AD6-980C-E7D4C6A6391C}" type="presOf" srcId="{10FE1B97-94E9-4183-895D-787868CCF2C4}" destId="{CAEBFE5A-D2FD-44A9-AD88-630B4BFEA605}" srcOrd="0" destOrd="0" presId="urn:microsoft.com/office/officeart/2005/8/layout/default"/>
    <dgm:cxn modelId="{28B74315-5F05-41DC-933E-BD7198722C8C}" type="presParOf" srcId="{450CCC07-8850-441A-9FAC-D7187485C4FE}" destId="{0F09FBDB-ADC5-4537-B5A9-4175DF2E4B11}" srcOrd="0" destOrd="0" presId="urn:microsoft.com/office/officeart/2005/8/layout/default"/>
    <dgm:cxn modelId="{EAAF1635-9355-4940-9413-EB8C8D01F036}" type="presParOf" srcId="{450CCC07-8850-441A-9FAC-D7187485C4FE}" destId="{CA3C25B1-1D43-4E43-BB69-A4861C3EDEBF}" srcOrd="1" destOrd="0" presId="urn:microsoft.com/office/officeart/2005/8/layout/default"/>
    <dgm:cxn modelId="{830FCC23-A4B4-43B6-99C2-545B6E05CE39}" type="presParOf" srcId="{450CCC07-8850-441A-9FAC-D7187485C4FE}" destId="{1DA16EF8-87A0-4B14-95D9-FAFFC94B424B}" srcOrd="2" destOrd="0" presId="urn:microsoft.com/office/officeart/2005/8/layout/default"/>
    <dgm:cxn modelId="{801F0C30-05E1-4234-B3F3-1E91A109513F}" type="presParOf" srcId="{450CCC07-8850-441A-9FAC-D7187485C4FE}" destId="{D3046785-5F32-463D-A530-10DCDC4654CF}" srcOrd="3" destOrd="0" presId="urn:microsoft.com/office/officeart/2005/8/layout/default"/>
    <dgm:cxn modelId="{3552BA88-4BE2-45A5-AA52-70858A880709}" type="presParOf" srcId="{450CCC07-8850-441A-9FAC-D7187485C4FE}" destId="{8454AA6D-6A5C-4BBC-82A1-79F33A75CF13}" srcOrd="4" destOrd="0" presId="urn:microsoft.com/office/officeart/2005/8/layout/default"/>
    <dgm:cxn modelId="{A76EB307-0558-44E0-BA14-DE067613C038}" type="presParOf" srcId="{450CCC07-8850-441A-9FAC-D7187485C4FE}" destId="{EF7E9428-C32D-4115-9058-B599EDEFEED9}" srcOrd="5" destOrd="0" presId="urn:microsoft.com/office/officeart/2005/8/layout/default"/>
    <dgm:cxn modelId="{629FD0FA-B680-4AD6-8CF3-86FB10B05A2D}" type="presParOf" srcId="{450CCC07-8850-441A-9FAC-D7187485C4FE}" destId="{554E3038-438E-46B9-8824-C933E6630643}" srcOrd="6" destOrd="0" presId="urn:microsoft.com/office/officeart/2005/8/layout/default"/>
    <dgm:cxn modelId="{65CB5990-F7CE-4479-BEC7-06E06B41561B}" type="presParOf" srcId="{450CCC07-8850-441A-9FAC-D7187485C4FE}" destId="{28E6F3F5-4743-4C2D-B32C-8C448CCE168C}" srcOrd="7" destOrd="0" presId="urn:microsoft.com/office/officeart/2005/8/layout/default"/>
    <dgm:cxn modelId="{468E1EC5-1F96-44B7-9EEB-2350F5FE9648}" type="presParOf" srcId="{450CCC07-8850-441A-9FAC-D7187485C4FE}" destId="{CAEBFE5A-D2FD-44A9-AD88-630B4BFEA60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2AAE4-F2BE-44DC-BEBA-FD19532BED53}">
      <dsp:nvSpPr>
        <dsp:cNvPr id="0" name=""/>
        <dsp:cNvSpPr/>
      </dsp:nvSpPr>
      <dsp:spPr>
        <a:xfrm>
          <a:off x="0" y="26491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B0E4B-D90B-4A3D-B438-4C857DD5446B}">
      <dsp:nvSpPr>
        <dsp:cNvPr id="0" name=""/>
        <dsp:cNvSpPr/>
      </dsp:nvSpPr>
      <dsp:spPr>
        <a:xfrm>
          <a:off x="345519" y="2875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dirty="0"/>
            <a:t>Abstract</a:t>
          </a:r>
          <a:endParaRPr lang="en-US" sz="1600" kern="1200" dirty="0"/>
        </a:p>
      </dsp:txBody>
      <dsp:txXfrm>
        <a:off x="368576" y="51809"/>
        <a:ext cx="4791156" cy="426206"/>
      </dsp:txXfrm>
    </dsp:sp>
    <dsp:sp modelId="{7C640F18-3AA1-4572-8619-B7AF6778533F}">
      <dsp:nvSpPr>
        <dsp:cNvPr id="0" name=""/>
        <dsp:cNvSpPr/>
      </dsp:nvSpPr>
      <dsp:spPr>
        <a:xfrm>
          <a:off x="0" y="99067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349687-D2DC-4630-8626-43D685E73579}">
      <dsp:nvSpPr>
        <dsp:cNvPr id="0" name=""/>
        <dsp:cNvSpPr/>
      </dsp:nvSpPr>
      <dsp:spPr>
        <a:xfrm>
          <a:off x="345519" y="75451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Key Words</a:t>
          </a:r>
          <a:endParaRPr lang="en-US" sz="1600" kern="1200"/>
        </a:p>
      </dsp:txBody>
      <dsp:txXfrm>
        <a:off x="368576" y="777569"/>
        <a:ext cx="4791156" cy="426206"/>
      </dsp:txXfrm>
    </dsp:sp>
    <dsp:sp modelId="{A75378A5-C85B-4099-9278-2BB9BF7EDBE3}">
      <dsp:nvSpPr>
        <dsp:cNvPr id="0" name=""/>
        <dsp:cNvSpPr/>
      </dsp:nvSpPr>
      <dsp:spPr>
        <a:xfrm>
          <a:off x="0" y="171643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0665A2-8C04-4B6C-8632-82CAF03B78C2}">
      <dsp:nvSpPr>
        <dsp:cNvPr id="0" name=""/>
        <dsp:cNvSpPr/>
      </dsp:nvSpPr>
      <dsp:spPr>
        <a:xfrm>
          <a:off x="345519" y="148027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Introducere</a:t>
          </a:r>
          <a:endParaRPr lang="en-US" sz="1600" kern="1200"/>
        </a:p>
      </dsp:txBody>
      <dsp:txXfrm>
        <a:off x="368576" y="1503329"/>
        <a:ext cx="4791156" cy="426206"/>
      </dsp:txXfrm>
    </dsp:sp>
    <dsp:sp modelId="{AA6F9792-A28D-44A7-954A-3878DC49FC49}">
      <dsp:nvSpPr>
        <dsp:cNvPr id="0" name=""/>
        <dsp:cNvSpPr/>
      </dsp:nvSpPr>
      <dsp:spPr>
        <a:xfrm>
          <a:off x="0" y="244219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FB8C35-BBC8-4FF2-AC13-490120ACD090}">
      <dsp:nvSpPr>
        <dsp:cNvPr id="0" name=""/>
        <dsp:cNvSpPr/>
      </dsp:nvSpPr>
      <dsp:spPr>
        <a:xfrm>
          <a:off x="345519" y="220603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Inteligența Artificială</a:t>
          </a:r>
          <a:endParaRPr lang="en-US" sz="1600" kern="1200"/>
        </a:p>
      </dsp:txBody>
      <dsp:txXfrm>
        <a:off x="368576" y="2229089"/>
        <a:ext cx="4791156" cy="426206"/>
      </dsp:txXfrm>
    </dsp:sp>
    <dsp:sp modelId="{0753FDA4-93A5-41EA-BBB9-CD08932E71D3}">
      <dsp:nvSpPr>
        <dsp:cNvPr id="0" name=""/>
        <dsp:cNvSpPr/>
      </dsp:nvSpPr>
      <dsp:spPr>
        <a:xfrm>
          <a:off x="0" y="316795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2AAE70-0050-4996-8B9F-04677F9A9B3F}">
      <dsp:nvSpPr>
        <dsp:cNvPr id="0" name=""/>
        <dsp:cNvSpPr/>
      </dsp:nvSpPr>
      <dsp:spPr>
        <a:xfrm>
          <a:off x="345519" y="293179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Guess The Word Game și detectarea emoțiilor</a:t>
          </a:r>
          <a:endParaRPr lang="en-US" sz="1600" kern="1200"/>
        </a:p>
      </dsp:txBody>
      <dsp:txXfrm>
        <a:off x="368576" y="2954849"/>
        <a:ext cx="4791156" cy="426206"/>
      </dsp:txXfrm>
    </dsp:sp>
    <dsp:sp modelId="{133644C4-4B61-4192-B4B4-EA054CC1C0A6}">
      <dsp:nvSpPr>
        <dsp:cNvPr id="0" name=""/>
        <dsp:cNvSpPr/>
      </dsp:nvSpPr>
      <dsp:spPr>
        <a:xfrm>
          <a:off x="0" y="389371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D1C526-C6B3-43BB-98A4-A9269A6EB52E}">
      <dsp:nvSpPr>
        <dsp:cNvPr id="0" name=""/>
        <dsp:cNvSpPr/>
      </dsp:nvSpPr>
      <dsp:spPr>
        <a:xfrm>
          <a:off x="345519" y="365755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Concluzie</a:t>
          </a:r>
          <a:endParaRPr lang="en-US" sz="1600" kern="1200"/>
        </a:p>
      </dsp:txBody>
      <dsp:txXfrm>
        <a:off x="368576" y="3680609"/>
        <a:ext cx="4791156" cy="426206"/>
      </dsp:txXfrm>
    </dsp:sp>
    <dsp:sp modelId="{4C46E55F-B618-4E1E-A964-E3799CCA893D}">
      <dsp:nvSpPr>
        <dsp:cNvPr id="0" name=""/>
        <dsp:cNvSpPr/>
      </dsp:nvSpPr>
      <dsp:spPr>
        <a:xfrm>
          <a:off x="0" y="4619472"/>
          <a:ext cx="6910387"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84304-3D97-4BDA-AC94-1DFE63C72385}">
      <dsp:nvSpPr>
        <dsp:cNvPr id="0" name=""/>
        <dsp:cNvSpPr/>
      </dsp:nvSpPr>
      <dsp:spPr>
        <a:xfrm>
          <a:off x="345519" y="4383312"/>
          <a:ext cx="483727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711200">
            <a:lnSpc>
              <a:spcPct val="90000"/>
            </a:lnSpc>
            <a:spcBef>
              <a:spcPct val="0"/>
            </a:spcBef>
            <a:spcAft>
              <a:spcPct val="35000"/>
            </a:spcAft>
            <a:buNone/>
          </a:pPr>
          <a:r>
            <a:rPr lang="ro-RO" sz="1600" kern="1200"/>
            <a:t>Bibliografie</a:t>
          </a:r>
          <a:endParaRPr lang="en-US" sz="1600" kern="1200"/>
        </a:p>
      </dsp:txBody>
      <dsp:txXfrm>
        <a:off x="368576" y="4406369"/>
        <a:ext cx="479115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9FBDB-ADC5-4537-B5A9-4175DF2E4B1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o-RO" sz="4500" kern="1200"/>
            <a:t>Autism</a:t>
          </a:r>
          <a:endParaRPr lang="en-US" sz="4500" kern="1200"/>
        </a:p>
      </dsp:txBody>
      <dsp:txXfrm>
        <a:off x="377190" y="3160"/>
        <a:ext cx="2907506" cy="1744503"/>
      </dsp:txXfrm>
    </dsp:sp>
    <dsp:sp modelId="{1DA16EF8-87A0-4B14-95D9-FAFFC94B424B}">
      <dsp:nvSpPr>
        <dsp:cNvPr id="0" name=""/>
        <dsp:cNvSpPr/>
      </dsp:nvSpPr>
      <dsp:spPr>
        <a:xfrm>
          <a:off x="3575446" y="3160"/>
          <a:ext cx="2907506" cy="1744503"/>
        </a:xfrm>
        <a:prstGeom prst="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o-RO" sz="4500" kern="1200"/>
            <a:t>Copii</a:t>
          </a:r>
          <a:endParaRPr lang="en-US" sz="4500" kern="1200"/>
        </a:p>
      </dsp:txBody>
      <dsp:txXfrm>
        <a:off x="3575446" y="3160"/>
        <a:ext cx="2907506" cy="1744503"/>
      </dsp:txXfrm>
    </dsp:sp>
    <dsp:sp modelId="{8454AA6D-6A5C-4BBC-82A1-79F33A75CF13}">
      <dsp:nvSpPr>
        <dsp:cNvPr id="0" name=""/>
        <dsp:cNvSpPr/>
      </dsp:nvSpPr>
      <dsp:spPr>
        <a:xfrm>
          <a:off x="6773703" y="3160"/>
          <a:ext cx="2907506" cy="1744503"/>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o-RO" sz="4500" kern="1200" dirty="0"/>
            <a:t>Inteligență Artificială</a:t>
          </a:r>
          <a:endParaRPr lang="en-US" sz="4500" kern="1200" dirty="0"/>
        </a:p>
      </dsp:txBody>
      <dsp:txXfrm>
        <a:off x="6773703" y="3160"/>
        <a:ext cx="2907506" cy="1744503"/>
      </dsp:txXfrm>
    </dsp:sp>
    <dsp:sp modelId="{554E3038-438E-46B9-8824-C933E6630643}">
      <dsp:nvSpPr>
        <dsp:cNvPr id="0" name=""/>
        <dsp:cNvSpPr/>
      </dsp:nvSpPr>
      <dsp:spPr>
        <a:xfrm>
          <a:off x="1976318" y="2038415"/>
          <a:ext cx="2907506" cy="1744503"/>
        </a:xfrm>
        <a:prstGeom prst="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o-RO" sz="4500" kern="1200"/>
            <a:t>Detectarea Emoțiilor</a:t>
          </a:r>
          <a:endParaRPr lang="en-US" sz="4500" kern="1200"/>
        </a:p>
      </dsp:txBody>
      <dsp:txXfrm>
        <a:off x="1976318" y="2038415"/>
        <a:ext cx="2907506" cy="1744503"/>
      </dsp:txXfrm>
    </dsp:sp>
    <dsp:sp modelId="{CAEBFE5A-D2FD-44A9-AD88-630B4BFEA605}">
      <dsp:nvSpPr>
        <dsp:cNvPr id="0" name=""/>
        <dsp:cNvSpPr/>
      </dsp:nvSpPr>
      <dsp:spPr>
        <a:xfrm>
          <a:off x="5174575" y="2038415"/>
          <a:ext cx="2907506" cy="1744503"/>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o-RO" sz="4500" kern="1200"/>
            <a:t>Teoria Jocurilor </a:t>
          </a:r>
          <a:endParaRPr lang="en-US" sz="4500" kern="1200"/>
        </a:p>
      </dsp:txBody>
      <dsp:txXfrm>
        <a:off x="5174575"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E2C1-A0B7-44D5-9B3F-BF4C378D15CE}"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E17ED-2D71-495F-AFBB-2265CE2E9688}" type="slidenum">
              <a:rPr lang="en-US" smtClean="0"/>
              <a:t>‹#›</a:t>
            </a:fld>
            <a:endParaRPr lang="en-US"/>
          </a:p>
        </p:txBody>
      </p:sp>
    </p:spTree>
    <p:extLst>
      <p:ext uri="{BB962C8B-B14F-4D97-AF65-F5344CB8AC3E}">
        <p14:creationId xmlns:p14="http://schemas.microsoft.com/office/powerpoint/2010/main" val="9803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E17ED-2D71-495F-AFBB-2265CE2E9688}" type="slidenum">
              <a:rPr lang="en-US" smtClean="0"/>
              <a:t>3</a:t>
            </a:fld>
            <a:endParaRPr lang="en-US"/>
          </a:p>
        </p:txBody>
      </p:sp>
    </p:spTree>
    <p:extLst>
      <p:ext uri="{BB962C8B-B14F-4D97-AF65-F5344CB8AC3E}">
        <p14:creationId xmlns:p14="http://schemas.microsoft.com/office/powerpoint/2010/main" val="305571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E17ED-2D71-495F-AFBB-2265CE2E9688}" type="slidenum">
              <a:rPr lang="en-US" smtClean="0"/>
              <a:t>5</a:t>
            </a:fld>
            <a:endParaRPr lang="en-US"/>
          </a:p>
        </p:txBody>
      </p:sp>
    </p:spTree>
    <p:extLst>
      <p:ext uri="{BB962C8B-B14F-4D97-AF65-F5344CB8AC3E}">
        <p14:creationId xmlns:p14="http://schemas.microsoft.com/office/powerpoint/2010/main" val="406137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E17ED-2D71-495F-AFBB-2265CE2E9688}" type="slidenum">
              <a:rPr lang="en-US" smtClean="0"/>
              <a:t>8</a:t>
            </a:fld>
            <a:endParaRPr lang="en-US"/>
          </a:p>
        </p:txBody>
      </p:sp>
    </p:spTree>
    <p:extLst>
      <p:ext uri="{BB962C8B-B14F-4D97-AF65-F5344CB8AC3E}">
        <p14:creationId xmlns:p14="http://schemas.microsoft.com/office/powerpoint/2010/main" val="138931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CDB79-A933-4A1C-8976-518E91A22043}"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5FB31-2F97-458D-90D1-FDE47EDA93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8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CDB79-A933-4A1C-8976-518E91A22043}"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109672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CDB79-A933-4A1C-8976-518E91A22043}"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30936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CDB79-A933-4A1C-8976-518E91A22043}"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261207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CDB79-A933-4A1C-8976-518E91A22043}"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5FB31-2F97-458D-90D1-FDE47EDA93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25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CDB79-A933-4A1C-8976-518E91A22043}"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379085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CDB79-A933-4A1C-8976-518E91A22043}"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294413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CDB79-A933-4A1C-8976-518E91A22043}"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273747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CDB79-A933-4A1C-8976-518E91A22043}" type="datetimeFigureOut">
              <a:rPr lang="en-US" smtClean="0"/>
              <a:t>5/13/2022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9641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5CDB79-A933-4A1C-8976-518E91A22043}" type="datetimeFigureOut">
              <a:rPr lang="en-US" smtClean="0"/>
              <a:t>5/13/2022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55FB31-2F97-458D-90D1-FDE47EDA9323}" type="slidenum">
              <a:rPr lang="en-US" smtClean="0"/>
              <a:t>‹#›</a:t>
            </a:fld>
            <a:endParaRPr lang="en-US"/>
          </a:p>
        </p:txBody>
      </p:sp>
    </p:spTree>
    <p:extLst>
      <p:ext uri="{BB962C8B-B14F-4D97-AF65-F5344CB8AC3E}">
        <p14:creationId xmlns:p14="http://schemas.microsoft.com/office/powerpoint/2010/main" val="238572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CDB79-A933-4A1C-8976-518E91A22043}"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5FB31-2F97-458D-90D1-FDE47EDA9323}" type="slidenum">
              <a:rPr lang="en-US" smtClean="0"/>
              <a:t>‹#›</a:t>
            </a:fld>
            <a:endParaRPr lang="en-US"/>
          </a:p>
        </p:txBody>
      </p:sp>
    </p:spTree>
    <p:extLst>
      <p:ext uri="{BB962C8B-B14F-4D97-AF65-F5344CB8AC3E}">
        <p14:creationId xmlns:p14="http://schemas.microsoft.com/office/powerpoint/2010/main" val="84491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5CDB79-A933-4A1C-8976-518E91A22043}" type="datetimeFigureOut">
              <a:rPr lang="en-US" smtClean="0"/>
              <a:t>5/13/2022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55FB31-2F97-458D-90D1-FDE47EDA932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642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ecfaces.com/articles/emotion-recognition" TargetMode="External"/><Relationship Id="rId2" Type="http://schemas.openxmlformats.org/officeDocument/2006/relationships/hyperlink" Target="https://www.nationalelfservice.net/learning-disabilities/autistic-spectrum-disorder/video-games-autism/" TargetMode="External"/><Relationship Id="rId1" Type="http://schemas.openxmlformats.org/officeDocument/2006/relationships/slideLayout" Target="../slideLayouts/slideLayout2.xml"/><Relationship Id="rId5" Type="http://schemas.openxmlformats.org/officeDocument/2006/relationships/hyperlink" Target="https://www.elemy.com/studio/autism-treatment/artificial-intelligence/" TargetMode="External"/><Relationship Id="rId4" Type="http://schemas.openxmlformats.org/officeDocument/2006/relationships/hyperlink" Target="https://www.oracle.com/ro/artificial-intelligence/what-is-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5572-6ED0-43DF-9A59-ED31176B3DD8}"/>
              </a:ext>
            </a:extLst>
          </p:cNvPr>
          <p:cNvSpPr>
            <a:spLocks noGrp="1"/>
          </p:cNvSpPr>
          <p:nvPr>
            <p:ph type="ctrTitle"/>
          </p:nvPr>
        </p:nvSpPr>
        <p:spPr>
          <a:xfrm>
            <a:off x="1066800" y="551563"/>
            <a:ext cx="10058400" cy="3566160"/>
          </a:xfrm>
        </p:spPr>
        <p:txBody>
          <a:bodyPr>
            <a:normAutofit/>
          </a:bodyPr>
          <a:lstStyle/>
          <a:p>
            <a:r>
              <a:rPr lang="en-US" sz="6600" dirty="0"/>
              <a:t>In</a:t>
            </a:r>
            <a:r>
              <a:rPr lang="ro-RO" sz="6600" dirty="0"/>
              <a:t>teligența artificială și Teoria Jocurilor Aplicate în Cercetarea Autismului</a:t>
            </a:r>
            <a:endParaRPr lang="en-US" sz="6600" dirty="0"/>
          </a:p>
        </p:txBody>
      </p:sp>
      <p:sp>
        <p:nvSpPr>
          <p:cNvPr id="3" name="Subtitle 2">
            <a:extLst>
              <a:ext uri="{FF2B5EF4-FFF2-40B4-BE49-F238E27FC236}">
                <a16:creationId xmlns:a16="http://schemas.microsoft.com/office/drawing/2014/main" id="{ABAF05D4-5A04-5FC0-84A2-F2BE86FA7A9D}"/>
              </a:ext>
            </a:extLst>
          </p:cNvPr>
          <p:cNvSpPr>
            <a:spLocks noGrp="1"/>
          </p:cNvSpPr>
          <p:nvPr>
            <p:ph type="subTitle" idx="1"/>
          </p:nvPr>
        </p:nvSpPr>
        <p:spPr/>
        <p:txBody>
          <a:bodyPr/>
          <a:lstStyle/>
          <a:p>
            <a:r>
              <a:rPr lang="ro-RO" dirty="0"/>
              <a:t>Borș alexandra-maria</a:t>
            </a:r>
          </a:p>
          <a:p>
            <a:r>
              <a:rPr lang="ro-RO" dirty="0"/>
              <a:t>Siminischi alexandru-sebastian</a:t>
            </a:r>
            <a:endParaRPr lang="en-US" dirty="0"/>
          </a:p>
        </p:txBody>
      </p:sp>
    </p:spTree>
    <p:extLst>
      <p:ext uri="{BB962C8B-B14F-4D97-AF65-F5344CB8AC3E}">
        <p14:creationId xmlns:p14="http://schemas.microsoft.com/office/powerpoint/2010/main" val="208851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565334-561A-0056-EB4C-F6C79970EF3A}"/>
              </a:ext>
            </a:extLst>
          </p:cNvPr>
          <p:cNvSpPr>
            <a:spLocks noGrp="1"/>
          </p:cNvSpPr>
          <p:nvPr>
            <p:ph type="title"/>
          </p:nvPr>
        </p:nvSpPr>
        <p:spPr>
          <a:xfrm>
            <a:off x="477622" y="127729"/>
            <a:ext cx="3084844" cy="2103875"/>
          </a:xfrm>
        </p:spPr>
        <p:txBody>
          <a:bodyPr vert="horz" lIns="91440" tIns="45720" rIns="91440" bIns="45720" rtlCol="0" anchor="b">
            <a:normAutofit/>
          </a:bodyPr>
          <a:lstStyle/>
          <a:p>
            <a:r>
              <a:rPr lang="en-US" sz="3600" kern="1200" spc="-50" baseline="0" dirty="0" err="1">
                <a:solidFill>
                  <a:srgbClr val="FFFFFF"/>
                </a:solidFill>
                <a:latin typeface="+mj-lt"/>
                <a:ea typeface="+mj-ea"/>
                <a:cs typeface="+mj-cs"/>
              </a:rPr>
              <a:t>Detectarea</a:t>
            </a:r>
            <a:r>
              <a:rPr lang="en-US" sz="3600" kern="1200" spc="-50" baseline="0" dirty="0">
                <a:solidFill>
                  <a:srgbClr val="FFFFFF"/>
                </a:solidFill>
                <a:latin typeface="+mj-lt"/>
                <a:ea typeface="+mj-ea"/>
                <a:cs typeface="+mj-cs"/>
              </a:rPr>
              <a:t> </a:t>
            </a:r>
            <a:r>
              <a:rPr lang="en-US" sz="3600" kern="1200" spc="-50" baseline="0" dirty="0" err="1">
                <a:solidFill>
                  <a:srgbClr val="FFFFFF"/>
                </a:solidFill>
                <a:latin typeface="+mj-lt"/>
                <a:ea typeface="+mj-ea"/>
                <a:cs typeface="+mj-cs"/>
              </a:rPr>
              <a:t>emotiilor</a:t>
            </a:r>
            <a:endParaRPr lang="en-US" sz="3600" kern="1200" spc="-50" baseline="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8B1344D6-74D0-F86D-C7E8-3F6CD4B7ED0B}"/>
              </a:ext>
            </a:extLst>
          </p:cNvPr>
          <p:cNvSpPr txBox="1"/>
          <p:nvPr/>
        </p:nvSpPr>
        <p:spPr>
          <a:xfrm>
            <a:off x="477622" y="2514975"/>
            <a:ext cx="3084844" cy="3702945"/>
          </a:xfrm>
          <a:prstGeom prst="rect">
            <a:avLst/>
          </a:prstGeom>
        </p:spPr>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pPr>
            <a:r>
              <a:rPr lang="en-US" sz="1600" b="0" i="0" dirty="0" err="1">
                <a:solidFill>
                  <a:srgbClr val="FFFFFF"/>
                </a:solidFill>
                <a:effectLst/>
              </a:rPr>
              <a:t>Recunoașterea</a:t>
            </a:r>
            <a:r>
              <a:rPr lang="en-US" sz="1600" b="0" i="0" dirty="0">
                <a:solidFill>
                  <a:srgbClr val="FFFFFF"/>
                </a:solidFill>
                <a:effectLst/>
              </a:rPr>
              <a:t> </a:t>
            </a:r>
            <a:r>
              <a:rPr lang="en-US" sz="1600" b="0" i="0" dirty="0" err="1">
                <a:solidFill>
                  <a:srgbClr val="FFFFFF"/>
                </a:solidFill>
                <a:effectLst/>
              </a:rPr>
              <a:t>emoțiilor</a:t>
            </a:r>
            <a:r>
              <a:rPr lang="en-US" sz="1600" b="0" i="0" dirty="0">
                <a:solidFill>
                  <a:srgbClr val="FFFFFF"/>
                </a:solidFill>
                <a:effectLst/>
              </a:rPr>
              <a:t> </a:t>
            </a:r>
            <a:r>
              <a:rPr lang="en-US" sz="1600" b="0" i="0" dirty="0" err="1">
                <a:solidFill>
                  <a:srgbClr val="FFFFFF"/>
                </a:solidFill>
                <a:effectLst/>
              </a:rPr>
              <a:t>este</a:t>
            </a:r>
            <a:r>
              <a:rPr lang="en-US" sz="1600" b="0" i="0" dirty="0">
                <a:solidFill>
                  <a:srgbClr val="FFFFFF"/>
                </a:solidFill>
                <a:effectLst/>
              </a:rPr>
              <a:t> </a:t>
            </a:r>
            <a:r>
              <a:rPr lang="en-US" sz="1600" b="0" i="0" dirty="0" err="1">
                <a:solidFill>
                  <a:srgbClr val="FFFFFF"/>
                </a:solidFill>
                <a:effectLst/>
              </a:rPr>
              <a:t>una</a:t>
            </a:r>
            <a:r>
              <a:rPr lang="en-US" sz="1600" b="0" i="0" dirty="0">
                <a:solidFill>
                  <a:srgbClr val="FFFFFF"/>
                </a:solidFill>
                <a:effectLst/>
              </a:rPr>
              <a:t> </a:t>
            </a:r>
            <a:r>
              <a:rPr lang="en-US" sz="1600" b="0" i="0" dirty="0" err="1">
                <a:solidFill>
                  <a:srgbClr val="FFFFFF"/>
                </a:solidFill>
                <a:effectLst/>
              </a:rPr>
              <a:t>dintre</a:t>
            </a:r>
            <a:r>
              <a:rPr lang="en-US" sz="1600" b="0" i="0" dirty="0">
                <a:solidFill>
                  <a:srgbClr val="FFFFFF"/>
                </a:solidFill>
                <a:effectLst/>
              </a:rPr>
              <a:t> </a:t>
            </a:r>
            <a:r>
              <a:rPr lang="en-US" sz="1600" b="0" i="0" dirty="0" err="1">
                <a:solidFill>
                  <a:srgbClr val="FFFFFF"/>
                </a:solidFill>
                <a:effectLst/>
              </a:rPr>
              <a:t>multele</a:t>
            </a:r>
            <a:r>
              <a:rPr lang="en-US" sz="1600" b="0" i="0" dirty="0">
                <a:solidFill>
                  <a:srgbClr val="FFFFFF"/>
                </a:solidFill>
                <a:effectLst/>
              </a:rPr>
              <a:t> </a:t>
            </a:r>
            <a:r>
              <a:rPr lang="en-US" sz="1600" b="0" i="0" dirty="0" err="1">
                <a:solidFill>
                  <a:srgbClr val="FFFFFF"/>
                </a:solidFill>
                <a:effectLst/>
              </a:rPr>
              <a:t>tehnologii</a:t>
            </a:r>
            <a:r>
              <a:rPr lang="en-US" sz="1600" b="0" i="0" dirty="0">
                <a:solidFill>
                  <a:srgbClr val="FFFFFF"/>
                </a:solidFill>
                <a:effectLst/>
              </a:rPr>
              <a:t> de </a:t>
            </a:r>
            <a:r>
              <a:rPr lang="en-US" sz="1600" b="0" i="0" dirty="0" err="1">
                <a:solidFill>
                  <a:srgbClr val="FFFFFF"/>
                </a:solidFill>
                <a:effectLst/>
              </a:rPr>
              <a:t>recunoaștere</a:t>
            </a:r>
            <a:r>
              <a:rPr lang="en-US" sz="1600" b="0" i="0" dirty="0">
                <a:solidFill>
                  <a:srgbClr val="FFFFFF"/>
                </a:solidFill>
                <a:effectLst/>
              </a:rPr>
              <a:t> </a:t>
            </a:r>
            <a:r>
              <a:rPr lang="en-US" sz="1600" b="0" i="0" dirty="0" err="1">
                <a:solidFill>
                  <a:srgbClr val="FFFFFF"/>
                </a:solidFill>
                <a:effectLst/>
              </a:rPr>
              <a:t>facială</a:t>
            </a:r>
            <a:r>
              <a:rPr lang="en-US" sz="1600" b="0" i="0" dirty="0">
                <a:solidFill>
                  <a:srgbClr val="FFFFFF"/>
                </a:solidFill>
                <a:effectLst/>
              </a:rPr>
              <a:t> care au </a:t>
            </a:r>
            <a:r>
              <a:rPr lang="en-US" sz="1600" b="0" i="0" dirty="0" err="1">
                <a:solidFill>
                  <a:srgbClr val="FFFFFF"/>
                </a:solidFill>
                <a:effectLst/>
              </a:rPr>
              <a:t>crescut</a:t>
            </a:r>
            <a:r>
              <a:rPr lang="en-US" sz="1600" b="0" i="0" dirty="0">
                <a:solidFill>
                  <a:srgbClr val="FFFFFF"/>
                </a:solidFill>
                <a:effectLst/>
              </a:rPr>
              <a:t> de-a </a:t>
            </a:r>
            <a:r>
              <a:rPr lang="en-US" sz="1600" b="0" i="0" dirty="0" err="1">
                <a:solidFill>
                  <a:srgbClr val="FFFFFF"/>
                </a:solidFill>
                <a:effectLst/>
              </a:rPr>
              <a:t>lungul</a:t>
            </a:r>
            <a:r>
              <a:rPr lang="en-US" sz="1600" b="0" i="0" dirty="0">
                <a:solidFill>
                  <a:srgbClr val="FFFFFF"/>
                </a:solidFill>
                <a:effectLst/>
              </a:rPr>
              <a:t> </a:t>
            </a:r>
            <a:r>
              <a:rPr lang="en-US" sz="1600" b="0" i="0" dirty="0" err="1">
                <a:solidFill>
                  <a:srgbClr val="FFFFFF"/>
                </a:solidFill>
                <a:effectLst/>
              </a:rPr>
              <a:t>anilor</a:t>
            </a:r>
            <a:r>
              <a:rPr lang="en-US" sz="1600" b="0" i="0" dirty="0">
                <a:solidFill>
                  <a:srgbClr val="FFFFFF"/>
                </a:solidFill>
                <a:effectLst/>
              </a:rPr>
              <a:t>. </a:t>
            </a:r>
            <a:r>
              <a:rPr lang="en-US" sz="1600" b="0" i="0" dirty="0" err="1">
                <a:solidFill>
                  <a:srgbClr val="FFFFFF"/>
                </a:solidFill>
                <a:effectLst/>
              </a:rPr>
              <a:t>În</a:t>
            </a:r>
            <a:r>
              <a:rPr lang="en-US" sz="1600" b="0" i="0" dirty="0">
                <a:solidFill>
                  <a:srgbClr val="FFFFFF"/>
                </a:solidFill>
                <a:effectLst/>
              </a:rPr>
              <a:t> </a:t>
            </a:r>
            <a:r>
              <a:rPr lang="en-US" sz="1600" b="0" i="0" dirty="0" err="1">
                <a:solidFill>
                  <a:srgbClr val="FFFFFF"/>
                </a:solidFill>
                <a:effectLst/>
              </a:rPr>
              <a:t>prezent</a:t>
            </a:r>
            <a:r>
              <a:rPr lang="en-US" sz="1600" b="0" i="0" dirty="0">
                <a:solidFill>
                  <a:srgbClr val="FFFFFF"/>
                </a:solidFill>
                <a:effectLst/>
              </a:rPr>
              <a:t>, software-</a:t>
            </a:r>
            <a:r>
              <a:rPr lang="en-US" sz="1600" b="0" i="0" dirty="0" err="1">
                <a:solidFill>
                  <a:srgbClr val="FFFFFF"/>
                </a:solidFill>
                <a:effectLst/>
              </a:rPr>
              <a:t>ul</a:t>
            </a:r>
            <a:r>
              <a:rPr lang="en-US" sz="1600" b="0" i="0" dirty="0">
                <a:solidFill>
                  <a:srgbClr val="FFFFFF"/>
                </a:solidFill>
                <a:effectLst/>
              </a:rPr>
              <a:t> de </a:t>
            </a:r>
            <a:r>
              <a:rPr lang="en-US" sz="1600" b="0" i="0" dirty="0" err="1">
                <a:solidFill>
                  <a:srgbClr val="FFFFFF"/>
                </a:solidFill>
                <a:effectLst/>
              </a:rPr>
              <a:t>recunoaștere</a:t>
            </a:r>
            <a:r>
              <a:rPr lang="en-US" sz="1600" b="0" i="0" dirty="0">
                <a:solidFill>
                  <a:srgbClr val="FFFFFF"/>
                </a:solidFill>
                <a:effectLst/>
              </a:rPr>
              <a:t> </a:t>
            </a:r>
            <a:r>
              <a:rPr lang="en-US" sz="1600" b="0" i="0" dirty="0" err="1">
                <a:solidFill>
                  <a:srgbClr val="FFFFFF"/>
                </a:solidFill>
                <a:effectLst/>
              </a:rPr>
              <a:t>facială</a:t>
            </a:r>
            <a:r>
              <a:rPr lang="en-US" sz="1600" b="0" i="0" dirty="0">
                <a:solidFill>
                  <a:srgbClr val="FFFFFF"/>
                </a:solidFill>
                <a:effectLst/>
              </a:rPr>
              <a:t> </a:t>
            </a:r>
            <a:r>
              <a:rPr lang="en-US" sz="1600" b="0" i="0" dirty="0" err="1">
                <a:solidFill>
                  <a:srgbClr val="FFFFFF"/>
                </a:solidFill>
                <a:effectLst/>
              </a:rPr>
              <a:t>este</a:t>
            </a:r>
            <a:r>
              <a:rPr lang="en-US" sz="1600" b="0" i="0" dirty="0">
                <a:solidFill>
                  <a:srgbClr val="FFFFFF"/>
                </a:solidFill>
                <a:effectLst/>
              </a:rPr>
              <a:t> </a:t>
            </a:r>
            <a:r>
              <a:rPr lang="en-US" sz="1600" b="0" i="0" dirty="0" err="1">
                <a:solidFill>
                  <a:srgbClr val="FFFFFF"/>
                </a:solidFill>
                <a:effectLst/>
              </a:rPr>
              <a:t>folosit</a:t>
            </a:r>
            <a:r>
              <a:rPr lang="en-US" sz="1600" b="0" i="0" dirty="0">
                <a:solidFill>
                  <a:srgbClr val="FFFFFF"/>
                </a:solidFill>
                <a:effectLst/>
              </a:rPr>
              <a:t> </a:t>
            </a:r>
            <a:r>
              <a:rPr lang="en-US" sz="1600" b="0" i="0" dirty="0" err="1">
                <a:solidFill>
                  <a:srgbClr val="FFFFFF"/>
                </a:solidFill>
                <a:effectLst/>
              </a:rPr>
              <a:t>pentru</a:t>
            </a:r>
            <a:r>
              <a:rPr lang="en-US" sz="1600" b="0" i="0" dirty="0">
                <a:solidFill>
                  <a:srgbClr val="FFFFFF"/>
                </a:solidFill>
                <a:effectLst/>
              </a:rPr>
              <a:t> a </a:t>
            </a:r>
            <a:r>
              <a:rPr lang="en-US" sz="1600" b="0" i="0" dirty="0" err="1">
                <a:solidFill>
                  <a:srgbClr val="FFFFFF"/>
                </a:solidFill>
                <a:effectLst/>
              </a:rPr>
              <a:t>permite</a:t>
            </a:r>
            <a:r>
              <a:rPr lang="en-US" sz="1600" b="0" i="0" dirty="0">
                <a:solidFill>
                  <a:srgbClr val="FFFFFF"/>
                </a:solidFill>
                <a:effectLst/>
              </a:rPr>
              <a:t> </a:t>
            </a:r>
            <a:r>
              <a:rPr lang="en-US" sz="1600" b="0" i="0" dirty="0" err="1">
                <a:solidFill>
                  <a:srgbClr val="FFFFFF"/>
                </a:solidFill>
                <a:effectLst/>
              </a:rPr>
              <a:t>unor</a:t>
            </a:r>
            <a:r>
              <a:rPr lang="en-US" sz="1600" b="0" i="0" dirty="0">
                <a:solidFill>
                  <a:srgbClr val="FFFFFF"/>
                </a:solidFill>
                <a:effectLst/>
              </a:rPr>
              <a:t> </a:t>
            </a:r>
            <a:r>
              <a:rPr lang="en-US" sz="1600" b="0" i="0" dirty="0" err="1">
                <a:solidFill>
                  <a:srgbClr val="FFFFFF"/>
                </a:solidFill>
                <a:effectLst/>
              </a:rPr>
              <a:t>programe</a:t>
            </a:r>
            <a:r>
              <a:rPr lang="en-US" sz="1600" b="0" i="0" dirty="0">
                <a:solidFill>
                  <a:srgbClr val="FFFFFF"/>
                </a:solidFill>
                <a:effectLst/>
              </a:rPr>
              <a:t> </a:t>
            </a:r>
            <a:r>
              <a:rPr lang="en-US" sz="1600" b="0" i="0" dirty="0" err="1">
                <a:solidFill>
                  <a:srgbClr val="FFFFFF"/>
                </a:solidFill>
                <a:effectLst/>
              </a:rPr>
              <a:t>specifice</a:t>
            </a:r>
            <a:r>
              <a:rPr lang="en-US" sz="1600" b="0" i="0" dirty="0">
                <a:solidFill>
                  <a:srgbClr val="FFFFFF"/>
                </a:solidFill>
                <a:effectLst/>
              </a:rPr>
              <a:t> </a:t>
            </a:r>
            <a:r>
              <a:rPr lang="en-US" sz="1600" b="0" i="0" dirty="0" err="1">
                <a:solidFill>
                  <a:srgbClr val="FFFFFF"/>
                </a:solidFill>
                <a:effectLst/>
              </a:rPr>
              <a:t>să</a:t>
            </a:r>
            <a:r>
              <a:rPr lang="en-US" sz="1600" b="0" i="0" dirty="0">
                <a:solidFill>
                  <a:srgbClr val="FFFFFF"/>
                </a:solidFill>
                <a:effectLst/>
              </a:rPr>
              <a:t> </a:t>
            </a:r>
            <a:r>
              <a:rPr lang="en-US" sz="1600" b="0" i="0" dirty="0" err="1">
                <a:solidFill>
                  <a:srgbClr val="FFFFFF"/>
                </a:solidFill>
                <a:effectLst/>
              </a:rPr>
              <a:t>examineze</a:t>
            </a:r>
            <a:r>
              <a:rPr lang="en-US" sz="1600" b="0" i="0" dirty="0">
                <a:solidFill>
                  <a:srgbClr val="FFFFFF"/>
                </a:solidFill>
                <a:effectLst/>
              </a:rPr>
              <a:t> </a:t>
            </a:r>
            <a:r>
              <a:rPr lang="en-US" sz="1600" b="0" i="0" dirty="0" err="1">
                <a:solidFill>
                  <a:srgbClr val="FFFFFF"/>
                </a:solidFill>
                <a:effectLst/>
              </a:rPr>
              <a:t>și</a:t>
            </a:r>
            <a:r>
              <a:rPr lang="en-US" sz="1600" b="0" i="0" dirty="0">
                <a:solidFill>
                  <a:srgbClr val="FFFFFF"/>
                </a:solidFill>
                <a:effectLst/>
              </a:rPr>
              <a:t> </a:t>
            </a:r>
            <a:r>
              <a:rPr lang="en-US" sz="1600" b="0" i="0" dirty="0" err="1">
                <a:solidFill>
                  <a:srgbClr val="FFFFFF"/>
                </a:solidFill>
                <a:effectLst/>
              </a:rPr>
              <a:t>să</a:t>
            </a:r>
            <a:r>
              <a:rPr lang="en-US" sz="1600" b="0" i="0" dirty="0">
                <a:solidFill>
                  <a:srgbClr val="FFFFFF"/>
                </a:solidFill>
                <a:effectLst/>
              </a:rPr>
              <a:t> </a:t>
            </a:r>
            <a:r>
              <a:rPr lang="en-US" sz="1600" b="0" i="0" dirty="0" err="1">
                <a:solidFill>
                  <a:srgbClr val="FFFFFF"/>
                </a:solidFill>
                <a:effectLst/>
              </a:rPr>
              <a:t>proceseze</a:t>
            </a:r>
            <a:r>
              <a:rPr lang="en-US" sz="1600" b="0" i="0" dirty="0">
                <a:solidFill>
                  <a:srgbClr val="FFFFFF"/>
                </a:solidFill>
                <a:effectLst/>
              </a:rPr>
              <a:t> </a:t>
            </a:r>
            <a:r>
              <a:rPr lang="en-US" sz="1600" b="0" i="0" dirty="0" err="1">
                <a:solidFill>
                  <a:srgbClr val="FFFFFF"/>
                </a:solidFill>
                <a:effectLst/>
              </a:rPr>
              <a:t>expresiile</a:t>
            </a:r>
            <a:r>
              <a:rPr lang="en-US" sz="1600" b="0" i="0" dirty="0">
                <a:solidFill>
                  <a:srgbClr val="FFFFFF"/>
                </a:solidFill>
                <a:effectLst/>
              </a:rPr>
              <a:t> de pe </a:t>
            </a:r>
            <a:r>
              <a:rPr lang="en-US" sz="1600" b="0" i="0" dirty="0" err="1">
                <a:solidFill>
                  <a:srgbClr val="FFFFFF"/>
                </a:solidFill>
                <a:effectLst/>
              </a:rPr>
              <a:t>fața</a:t>
            </a:r>
            <a:r>
              <a:rPr lang="en-US" sz="1600" b="0" i="0" dirty="0">
                <a:solidFill>
                  <a:srgbClr val="FFFFFF"/>
                </a:solidFill>
                <a:effectLst/>
              </a:rPr>
              <a:t> </a:t>
            </a:r>
            <a:r>
              <a:rPr lang="en-US" sz="1600" b="0" i="0" dirty="0" err="1">
                <a:solidFill>
                  <a:srgbClr val="FFFFFF"/>
                </a:solidFill>
                <a:effectLst/>
              </a:rPr>
              <a:t>unei</a:t>
            </a:r>
            <a:r>
              <a:rPr lang="en-US" sz="1600" b="0" i="0" dirty="0">
                <a:solidFill>
                  <a:srgbClr val="FFFFFF"/>
                </a:solidFill>
                <a:effectLst/>
              </a:rPr>
              <a:t> </a:t>
            </a:r>
            <a:r>
              <a:rPr lang="en-US" sz="1600" b="0" i="0" dirty="0" err="1">
                <a:solidFill>
                  <a:srgbClr val="FFFFFF"/>
                </a:solidFill>
                <a:effectLst/>
              </a:rPr>
              <a:t>persoane</a:t>
            </a:r>
            <a:r>
              <a:rPr lang="en-US" sz="1600" b="0" i="0" dirty="0">
                <a:solidFill>
                  <a:srgbClr val="FFFFFF"/>
                </a:solidFill>
                <a:effectLst/>
              </a:rPr>
              <a:t>. </a:t>
            </a:r>
            <a:r>
              <a:rPr lang="en-US" sz="1600" b="0" i="0" dirty="0" err="1">
                <a:solidFill>
                  <a:srgbClr val="FFFFFF"/>
                </a:solidFill>
                <a:effectLst/>
              </a:rPr>
              <a:t>Folosind</a:t>
            </a:r>
            <a:r>
              <a:rPr lang="en-US" sz="1600" b="0" i="0" dirty="0">
                <a:solidFill>
                  <a:srgbClr val="FFFFFF"/>
                </a:solidFill>
                <a:effectLst/>
              </a:rPr>
              <a:t> </a:t>
            </a:r>
            <a:r>
              <a:rPr lang="en-US" sz="1600" b="0" i="0" dirty="0" err="1">
                <a:solidFill>
                  <a:srgbClr val="FFFFFF"/>
                </a:solidFill>
                <a:effectLst/>
              </a:rPr>
              <a:t>capabilități</a:t>
            </a:r>
            <a:r>
              <a:rPr lang="en-US" sz="1600" b="0" i="0" dirty="0">
                <a:solidFill>
                  <a:srgbClr val="FFFFFF"/>
                </a:solidFill>
                <a:effectLst/>
              </a:rPr>
              <a:t> </a:t>
            </a:r>
            <a:r>
              <a:rPr lang="en-US" sz="1600" b="0" i="0" dirty="0" err="1">
                <a:solidFill>
                  <a:srgbClr val="FFFFFF"/>
                </a:solidFill>
                <a:effectLst/>
              </a:rPr>
              <a:t>avansate</a:t>
            </a:r>
            <a:r>
              <a:rPr lang="en-US" sz="1600" b="0" i="0" dirty="0">
                <a:solidFill>
                  <a:srgbClr val="FFFFFF"/>
                </a:solidFill>
                <a:effectLst/>
              </a:rPr>
              <a:t> de </a:t>
            </a:r>
            <a:r>
              <a:rPr lang="en-US" sz="1600" b="0" i="0" dirty="0" err="1">
                <a:solidFill>
                  <a:srgbClr val="FFFFFF"/>
                </a:solidFill>
                <a:effectLst/>
              </a:rPr>
              <a:t>distribuție</a:t>
            </a:r>
            <a:r>
              <a:rPr lang="en-US" sz="1600" b="0" i="0" dirty="0">
                <a:solidFill>
                  <a:srgbClr val="FFFFFF"/>
                </a:solidFill>
                <a:effectLst/>
              </a:rPr>
              <a:t> a </a:t>
            </a:r>
            <a:r>
              <a:rPr lang="en-US" sz="1600" b="0" i="0" dirty="0" err="1">
                <a:solidFill>
                  <a:srgbClr val="FFFFFF"/>
                </a:solidFill>
                <a:effectLst/>
              </a:rPr>
              <a:t>imaginilor</a:t>
            </a:r>
            <a:r>
              <a:rPr lang="en-US" sz="1600" b="0" i="0" dirty="0">
                <a:solidFill>
                  <a:srgbClr val="FFFFFF"/>
                </a:solidFill>
                <a:effectLst/>
              </a:rPr>
              <a:t>, software-</a:t>
            </a:r>
            <a:r>
              <a:rPr lang="en-US" sz="1600" b="0" i="0" dirty="0" err="1">
                <a:solidFill>
                  <a:srgbClr val="FFFFFF"/>
                </a:solidFill>
                <a:effectLst/>
              </a:rPr>
              <a:t>ul</a:t>
            </a:r>
            <a:r>
              <a:rPr lang="en-US" sz="1600" b="0" i="0" dirty="0">
                <a:solidFill>
                  <a:srgbClr val="FFFFFF"/>
                </a:solidFill>
                <a:effectLst/>
              </a:rPr>
              <a:t> </a:t>
            </a:r>
            <a:r>
              <a:rPr lang="en-US" sz="1600" b="0" i="0" dirty="0" err="1">
                <a:solidFill>
                  <a:srgbClr val="FFFFFF"/>
                </a:solidFill>
                <a:effectLst/>
              </a:rPr>
              <a:t>funcționează</a:t>
            </a:r>
            <a:r>
              <a:rPr lang="en-US" sz="1600" b="0" i="0" dirty="0">
                <a:solidFill>
                  <a:srgbClr val="FFFFFF"/>
                </a:solidFill>
                <a:effectLst/>
              </a:rPr>
              <a:t> ca </a:t>
            </a:r>
            <a:r>
              <a:rPr lang="en-US" sz="1600" b="0" i="0" dirty="0" err="1">
                <a:solidFill>
                  <a:srgbClr val="FFFFFF"/>
                </a:solidFill>
                <a:effectLst/>
              </a:rPr>
              <a:t>creierul</a:t>
            </a:r>
            <a:r>
              <a:rPr lang="en-US" sz="1600" b="0" i="0" dirty="0">
                <a:solidFill>
                  <a:srgbClr val="FFFFFF"/>
                </a:solidFill>
                <a:effectLst/>
              </a:rPr>
              <a:t> </a:t>
            </a:r>
            <a:r>
              <a:rPr lang="en-US" sz="1600" b="0" i="0" dirty="0" err="1">
                <a:solidFill>
                  <a:srgbClr val="FFFFFF"/>
                </a:solidFill>
                <a:effectLst/>
              </a:rPr>
              <a:t>uman</a:t>
            </a:r>
            <a:r>
              <a:rPr lang="en-US" sz="1600" b="0" i="0" dirty="0">
                <a:solidFill>
                  <a:srgbClr val="FFFFFF"/>
                </a:solidFill>
                <a:effectLst/>
              </a:rPr>
              <a:t> </a:t>
            </a:r>
            <a:r>
              <a:rPr lang="en-US" sz="1600" b="0" i="0" dirty="0" err="1">
                <a:solidFill>
                  <a:srgbClr val="FFFFFF"/>
                </a:solidFill>
                <a:effectLst/>
              </a:rPr>
              <a:t>și</a:t>
            </a:r>
            <a:r>
              <a:rPr lang="en-US" sz="1600" b="0" i="0" dirty="0">
                <a:solidFill>
                  <a:srgbClr val="FFFFFF"/>
                </a:solidFill>
                <a:effectLst/>
              </a:rPr>
              <a:t> </a:t>
            </a:r>
            <a:r>
              <a:rPr lang="en-US" sz="1600" b="0" i="0" dirty="0" err="1">
                <a:solidFill>
                  <a:srgbClr val="FFFFFF"/>
                </a:solidFill>
                <a:effectLst/>
              </a:rPr>
              <a:t>poate</a:t>
            </a:r>
            <a:r>
              <a:rPr lang="en-US" sz="1600" b="0" i="0" dirty="0">
                <a:solidFill>
                  <a:srgbClr val="FFFFFF"/>
                </a:solidFill>
                <a:effectLst/>
              </a:rPr>
              <a:t> </a:t>
            </a:r>
            <a:r>
              <a:rPr lang="en-US" sz="1600" b="0" i="0" dirty="0" err="1">
                <a:solidFill>
                  <a:srgbClr val="FFFFFF"/>
                </a:solidFill>
                <a:effectLst/>
              </a:rPr>
              <a:t>recunoaște</a:t>
            </a:r>
            <a:r>
              <a:rPr lang="en-US" sz="1600" b="0" i="0" dirty="0">
                <a:solidFill>
                  <a:srgbClr val="FFFFFF"/>
                </a:solidFill>
                <a:effectLst/>
              </a:rPr>
              <a:t> </a:t>
            </a:r>
            <a:r>
              <a:rPr lang="en-US" sz="1600" b="0" i="0" dirty="0" err="1">
                <a:solidFill>
                  <a:srgbClr val="FFFFFF"/>
                </a:solidFill>
                <a:effectLst/>
              </a:rPr>
              <a:t>și</a:t>
            </a:r>
            <a:r>
              <a:rPr lang="en-US" sz="1600" b="0" i="0" dirty="0">
                <a:solidFill>
                  <a:srgbClr val="FFFFFF"/>
                </a:solidFill>
                <a:effectLst/>
              </a:rPr>
              <a:t> </a:t>
            </a:r>
            <a:r>
              <a:rPr lang="en-US" sz="1600" b="0" i="0" dirty="0" err="1">
                <a:solidFill>
                  <a:srgbClr val="FFFFFF"/>
                </a:solidFill>
                <a:effectLst/>
              </a:rPr>
              <a:t>emoțiile</a:t>
            </a:r>
            <a:r>
              <a:rPr lang="en-US" sz="1600" b="0" i="0" dirty="0">
                <a:solidFill>
                  <a:srgbClr val="FFFFFF"/>
                </a:solidFill>
                <a:effectLst/>
              </a:rPr>
              <a:t>.</a:t>
            </a:r>
          </a:p>
          <a:p>
            <a:pPr defTabSz="914400">
              <a:lnSpc>
                <a:spcPct val="90000"/>
              </a:lnSpc>
              <a:spcAft>
                <a:spcPts val="600"/>
              </a:spcAft>
              <a:buClr>
                <a:schemeClr val="accent1"/>
              </a:buClr>
              <a:buFont typeface="Calibri" panose="020F0502020204030204" pitchFamily="34" charset="0"/>
            </a:pPr>
            <a:r>
              <a:rPr lang="en-US" sz="1600" dirty="0" err="1">
                <a:solidFill>
                  <a:srgbClr val="FFFFFF"/>
                </a:solidFill>
              </a:rPr>
              <a:t>Tipuri</a:t>
            </a:r>
            <a:r>
              <a:rPr lang="en-US" sz="1600" dirty="0">
                <a:solidFill>
                  <a:srgbClr val="FFFFFF"/>
                </a:solidFill>
              </a:rPr>
              <a:t> de </a:t>
            </a:r>
            <a:r>
              <a:rPr lang="en-US" sz="1600" dirty="0" err="1">
                <a:solidFill>
                  <a:srgbClr val="FFFFFF"/>
                </a:solidFill>
              </a:rPr>
              <a:t>expresii</a:t>
            </a:r>
            <a:r>
              <a:rPr lang="en-US" sz="1600" dirty="0">
                <a:solidFill>
                  <a:srgbClr val="FFFFFF"/>
                </a:solidFill>
              </a:rPr>
              <a:t> </a:t>
            </a:r>
            <a:r>
              <a:rPr lang="en-US" sz="1600" dirty="0" err="1">
                <a:solidFill>
                  <a:srgbClr val="FFFFFF"/>
                </a:solidFill>
              </a:rPr>
              <a:t>faciale</a:t>
            </a:r>
            <a:r>
              <a:rPr lang="en-US" sz="1600" dirty="0">
                <a:solidFill>
                  <a:srgbClr val="FFFFFF"/>
                </a:solidFill>
              </a:rPr>
              <a:t> </a:t>
            </a:r>
            <a:r>
              <a:rPr lang="en-US" sz="1600" dirty="0" err="1">
                <a:solidFill>
                  <a:srgbClr val="FFFFFF"/>
                </a:solidFill>
              </a:rPr>
              <a:t>recunoscute</a:t>
            </a:r>
            <a:r>
              <a:rPr lang="en-US" sz="1600" dirty="0">
                <a:solidFill>
                  <a:srgbClr val="FFFFFF"/>
                </a:solidFill>
              </a:rPr>
              <a:t> de </a:t>
            </a:r>
            <a:r>
              <a:rPr lang="en-US" sz="1600" dirty="0" err="1">
                <a:solidFill>
                  <a:srgbClr val="FFFFFF"/>
                </a:solidFill>
              </a:rPr>
              <a:t>programul</a:t>
            </a:r>
            <a:r>
              <a:rPr lang="en-US" sz="1600" dirty="0">
                <a:solidFill>
                  <a:srgbClr val="FFFFFF"/>
                </a:solidFill>
              </a:rPr>
              <a:t> </a:t>
            </a:r>
            <a:r>
              <a:rPr lang="en-US" sz="1600" dirty="0" err="1">
                <a:solidFill>
                  <a:srgbClr val="FFFFFF"/>
                </a:solidFill>
              </a:rPr>
              <a:t>implementat</a:t>
            </a:r>
            <a:r>
              <a:rPr lang="en-US" sz="1600" dirty="0">
                <a:solidFill>
                  <a:srgbClr val="FFFFFF"/>
                </a:solidFill>
              </a:rPr>
              <a:t>:</a:t>
            </a:r>
          </a:p>
          <a:p>
            <a:pPr marL="285750" indent="-285750" defTabSz="914400">
              <a:lnSpc>
                <a:spcPct val="90000"/>
              </a:lnSpc>
              <a:spcAft>
                <a:spcPts val="600"/>
              </a:spcAft>
              <a:buClr>
                <a:schemeClr val="accent1"/>
              </a:buClr>
              <a:buFont typeface="Calibri" panose="020F0502020204030204" pitchFamily="34" charset="0"/>
              <a:buChar char="o"/>
            </a:pPr>
            <a:r>
              <a:rPr lang="en-US" sz="1600" dirty="0">
                <a:solidFill>
                  <a:srgbClr val="FFFFFF"/>
                </a:solidFill>
              </a:rPr>
              <a:t>Happy</a:t>
            </a:r>
          </a:p>
          <a:p>
            <a:pPr marL="285750" indent="-285750" defTabSz="914400">
              <a:lnSpc>
                <a:spcPct val="90000"/>
              </a:lnSpc>
              <a:spcAft>
                <a:spcPts val="600"/>
              </a:spcAft>
              <a:buClr>
                <a:schemeClr val="accent1"/>
              </a:buClr>
              <a:buFont typeface="Calibri" panose="020F0502020204030204" pitchFamily="34" charset="0"/>
              <a:buChar char="o"/>
            </a:pPr>
            <a:r>
              <a:rPr lang="en-US" sz="1600" dirty="0">
                <a:solidFill>
                  <a:srgbClr val="FFFFFF"/>
                </a:solidFill>
              </a:rPr>
              <a:t>Sad</a:t>
            </a:r>
          </a:p>
          <a:p>
            <a:pPr marL="285750" indent="-285750" defTabSz="914400">
              <a:lnSpc>
                <a:spcPct val="90000"/>
              </a:lnSpc>
              <a:spcAft>
                <a:spcPts val="600"/>
              </a:spcAft>
              <a:buClr>
                <a:schemeClr val="accent1"/>
              </a:buClr>
              <a:buFont typeface="Calibri" panose="020F0502020204030204" pitchFamily="34" charset="0"/>
              <a:buChar char="o"/>
            </a:pPr>
            <a:r>
              <a:rPr lang="en-US" sz="1600" dirty="0">
                <a:solidFill>
                  <a:srgbClr val="FFFFFF"/>
                </a:solidFill>
              </a:rPr>
              <a:t>Neutral</a:t>
            </a:r>
          </a:p>
          <a:p>
            <a:pPr marL="285750" indent="-285750" defTabSz="914400">
              <a:lnSpc>
                <a:spcPct val="90000"/>
              </a:lnSpc>
              <a:spcAft>
                <a:spcPts val="600"/>
              </a:spcAft>
              <a:buClr>
                <a:schemeClr val="accent1"/>
              </a:buClr>
              <a:buFont typeface="Calibri" panose="020F0502020204030204" pitchFamily="34" charset="0"/>
              <a:buChar char="o"/>
            </a:pPr>
            <a:r>
              <a:rPr lang="en-US" sz="1600" dirty="0">
                <a:solidFill>
                  <a:srgbClr val="FFFFFF"/>
                </a:solidFill>
              </a:rPr>
              <a:t>Fear</a:t>
            </a:r>
          </a:p>
          <a:p>
            <a:pPr marL="285750" indent="-285750" defTabSz="914400">
              <a:lnSpc>
                <a:spcPct val="90000"/>
              </a:lnSpc>
              <a:spcAft>
                <a:spcPts val="600"/>
              </a:spcAft>
              <a:buClr>
                <a:schemeClr val="accent1"/>
              </a:buClr>
              <a:buFont typeface="Calibri" panose="020F0502020204030204" pitchFamily="34" charset="0"/>
              <a:buChar char="o"/>
            </a:pPr>
            <a:r>
              <a:rPr lang="en-US" sz="1600" dirty="0">
                <a:solidFill>
                  <a:srgbClr val="FFFFFF"/>
                </a:solidFill>
              </a:rPr>
              <a:t>Angry</a:t>
            </a:r>
          </a:p>
          <a:p>
            <a:pPr defTabSz="914400">
              <a:lnSpc>
                <a:spcPct val="90000"/>
              </a:lnSpc>
              <a:spcAft>
                <a:spcPts val="600"/>
              </a:spcAft>
              <a:buClr>
                <a:schemeClr val="accent1"/>
              </a:buClr>
              <a:buFont typeface="Calibri" panose="020F0502020204030204" pitchFamily="34" charset="0"/>
            </a:pPr>
            <a:endParaRPr lang="en-US" sz="1200" dirty="0">
              <a:solidFill>
                <a:srgbClr val="FFFFFF"/>
              </a:solidFill>
            </a:endParaRPr>
          </a:p>
        </p:txBody>
      </p:sp>
      <p:sp>
        <p:nvSpPr>
          <p:cNvPr id="25" name="Rectangle 2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A14648FB-B86C-8797-8E92-A7E8809137BA}"/>
              </a:ext>
            </a:extLst>
          </p:cNvPr>
          <p:cNvPicPr>
            <a:picLocks noGrp="1" noChangeAspect="1"/>
          </p:cNvPicPr>
          <p:nvPr>
            <p:ph idx="1"/>
          </p:nvPr>
        </p:nvPicPr>
        <p:blipFill rotWithShape="1">
          <a:blip r:embed="rId2"/>
          <a:srcRect l="2499" r="1" b="1"/>
          <a:stretch/>
        </p:blipFill>
        <p:spPr>
          <a:xfrm>
            <a:off x="4742017" y="640080"/>
            <a:ext cx="6798082" cy="5577840"/>
          </a:xfrm>
          <a:prstGeom prst="rect">
            <a:avLst/>
          </a:prstGeom>
        </p:spPr>
      </p:pic>
    </p:spTree>
    <p:extLst>
      <p:ext uri="{BB962C8B-B14F-4D97-AF65-F5344CB8AC3E}">
        <p14:creationId xmlns:p14="http://schemas.microsoft.com/office/powerpoint/2010/main" val="349777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531D-38F3-B2C1-1AD5-7B165157B678}"/>
              </a:ext>
            </a:extLst>
          </p:cNvPr>
          <p:cNvSpPr>
            <a:spLocks noGrp="1"/>
          </p:cNvSpPr>
          <p:nvPr>
            <p:ph type="title"/>
          </p:nvPr>
        </p:nvSpPr>
        <p:spPr/>
        <p:txBody>
          <a:bodyPr/>
          <a:lstStyle/>
          <a:p>
            <a:r>
              <a:rPr lang="ro-RO" dirty="0"/>
              <a:t>Implementarea detectarii emotiilor</a:t>
            </a:r>
            <a:endParaRPr lang="en-US" dirty="0"/>
          </a:p>
        </p:txBody>
      </p:sp>
      <p:pic>
        <p:nvPicPr>
          <p:cNvPr id="7" name="Content Placeholder 6">
            <a:extLst>
              <a:ext uri="{FF2B5EF4-FFF2-40B4-BE49-F238E27FC236}">
                <a16:creationId xmlns:a16="http://schemas.microsoft.com/office/drawing/2014/main" id="{066AC07C-25BF-3788-ED59-8EBC86985E57}"/>
              </a:ext>
            </a:extLst>
          </p:cNvPr>
          <p:cNvPicPr>
            <a:picLocks noGrp="1" noChangeAspect="1"/>
          </p:cNvPicPr>
          <p:nvPr>
            <p:ph idx="1"/>
          </p:nvPr>
        </p:nvPicPr>
        <p:blipFill>
          <a:blip r:embed="rId2"/>
          <a:stretch>
            <a:fillRect/>
          </a:stretch>
        </p:blipFill>
        <p:spPr>
          <a:xfrm>
            <a:off x="1172377" y="2602172"/>
            <a:ext cx="10058400" cy="2058421"/>
          </a:xfrm>
        </p:spPr>
      </p:pic>
    </p:spTree>
    <p:extLst>
      <p:ext uri="{BB962C8B-B14F-4D97-AF65-F5344CB8AC3E}">
        <p14:creationId xmlns:p14="http://schemas.microsoft.com/office/powerpoint/2010/main" val="398492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82C16-1831-9843-1BB3-20CAB9474BAB}"/>
              </a:ext>
            </a:extLst>
          </p:cNvPr>
          <p:cNvSpPr>
            <a:spLocks noGrp="1"/>
          </p:cNvSpPr>
          <p:nvPr>
            <p:ph type="title"/>
          </p:nvPr>
        </p:nvSpPr>
        <p:spPr>
          <a:xfrm>
            <a:off x="949047" y="643466"/>
            <a:ext cx="2771273" cy="5225627"/>
          </a:xfrm>
        </p:spPr>
        <p:txBody>
          <a:bodyPr anchor="ctr">
            <a:normAutofit/>
          </a:bodyPr>
          <a:lstStyle/>
          <a:p>
            <a:r>
              <a:rPr lang="ro-RO" sz="3600"/>
              <a:t>Concluzie</a:t>
            </a:r>
            <a:endParaRPr lang="en-US" sz="3600"/>
          </a:p>
        </p:txBody>
      </p:sp>
      <p:cxnSp>
        <p:nvCxnSpPr>
          <p:cNvPr id="14"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96B043-E070-9900-DB56-DD7DE532A4A7}"/>
              </a:ext>
            </a:extLst>
          </p:cNvPr>
          <p:cNvSpPr>
            <a:spLocks noGrp="1"/>
          </p:cNvSpPr>
          <p:nvPr>
            <p:ph idx="1"/>
          </p:nvPr>
        </p:nvSpPr>
        <p:spPr>
          <a:xfrm>
            <a:off x="4351019" y="643466"/>
            <a:ext cx="6895973" cy="5225628"/>
          </a:xfrm>
        </p:spPr>
        <p:txBody>
          <a:bodyPr anchor="ctr">
            <a:normAutofit/>
          </a:bodyPr>
          <a:lstStyle/>
          <a:p>
            <a:r>
              <a:rPr lang="ro-RO" dirty="0"/>
              <a:t>Deși această aplicație este bună pentru înțelegerea modului de gândire și de reacționare a copiilor cu tulburări de spectru autist, această metodă trebuie investigată în amanunt pentru a vedea cât de eficientă este. </a:t>
            </a:r>
            <a:endParaRPr lang="en-US" dirty="0"/>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296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A926-996F-B983-88EE-777EB18D36FA}"/>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C2F208BE-C375-DE4E-F416-AE56FDD73934}"/>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ro-RO" dirty="0"/>
              <a:t> </a:t>
            </a:r>
            <a:r>
              <a:rPr lang="en-US" sz="2000" b="0" i="0" dirty="0">
                <a:solidFill>
                  <a:schemeClr val="tx1"/>
                </a:solidFill>
                <a:effectLst/>
                <a:latin typeface="Arial" panose="020B0604020202020204" pitchFamily="34" charset="0"/>
                <a:cs typeface="Arial" panose="020B0604020202020204" pitchFamily="34" charset="0"/>
              </a:rPr>
              <a:t>Educating Children with Autism – Catherine Lord and James P.</a:t>
            </a:r>
            <a:r>
              <a:rPr lang="en-US" sz="2000" dirty="0">
                <a:solidFill>
                  <a:schemeClr val="tx1"/>
                </a:solidFill>
                <a:latin typeface="Arial" panose="020B0604020202020204" pitchFamily="34" charset="0"/>
                <a:cs typeface="Arial" panose="020B0604020202020204" pitchFamily="34" charset="0"/>
              </a:rPr>
              <a:t> </a:t>
            </a:r>
            <a:r>
              <a:rPr lang="en-US" sz="2000" b="0" i="0" dirty="0">
                <a:solidFill>
                  <a:schemeClr val="tx1"/>
                </a:solidFill>
                <a:effectLst/>
                <a:latin typeface="Arial" panose="020B0604020202020204" pitchFamily="34" charset="0"/>
                <a:cs typeface="Arial" panose="020B0604020202020204" pitchFamily="34" charset="0"/>
              </a:rPr>
              <a:t>McGee</a:t>
            </a:r>
          </a:p>
          <a:p>
            <a:pPr>
              <a:buFont typeface="Wingdings" panose="05000000000000000000" pitchFamily="2" charset="2"/>
              <a:buChar char="v"/>
            </a:pPr>
            <a:r>
              <a:rPr lang="ro-RO" dirty="0"/>
              <a:t> </a:t>
            </a:r>
            <a:r>
              <a:rPr lang="en-US" sz="2000" b="0" i="0" dirty="0">
                <a:solidFill>
                  <a:schemeClr val="tx1"/>
                </a:solidFill>
                <a:effectLst/>
                <a:latin typeface="Arial" panose="020B0604020202020204" pitchFamily="34" charset="0"/>
                <a:cs typeface="Arial" panose="020B0604020202020204" pitchFamily="34" charset="0"/>
                <a:hlinkClick r:id="rId2"/>
              </a:rPr>
              <a:t>https://www.nationalelfservice.net/learning-disabilities/autistic-spectrum-disorder/video-games-autism/</a:t>
            </a:r>
            <a:endParaRPr lang="ro-RO"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ro-RO" dirty="0">
                <a:solidFill>
                  <a:schemeClr val="tx1"/>
                </a:solidFill>
                <a:latin typeface="Arial" panose="020B0604020202020204" pitchFamily="34" charset="0"/>
                <a:cs typeface="Arial" panose="020B0604020202020204" pitchFamily="34" charset="0"/>
              </a:rPr>
              <a:t> </a:t>
            </a:r>
            <a:r>
              <a:rPr lang="en-US" sz="2000" b="0" i="0" dirty="0">
                <a:solidFill>
                  <a:schemeClr val="tx1"/>
                </a:solidFill>
                <a:effectLst/>
                <a:latin typeface="Arial" panose="020B0604020202020204" pitchFamily="34" charset="0"/>
                <a:cs typeface="Arial" panose="020B0604020202020204" pitchFamily="34" charset="0"/>
              </a:rPr>
              <a:t>Game Theory: An Introduction – E. N. Barron</a:t>
            </a:r>
            <a:endParaRPr lang="ro-RO"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b="0" i="0" dirty="0">
                <a:solidFill>
                  <a:schemeClr val="tx1"/>
                </a:solidFill>
                <a:effectLst/>
                <a:latin typeface="Arial" panose="020B0604020202020204" pitchFamily="34" charset="0"/>
                <a:cs typeface="Arial" panose="020B0604020202020204" pitchFamily="34" charset="0"/>
              </a:rPr>
              <a:t>A Primer in Game Theory Contents – Deepak Kumar</a:t>
            </a:r>
            <a:endParaRPr lang="ro-RO"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b="0" i="0" dirty="0">
                <a:solidFill>
                  <a:schemeClr val="tx1"/>
                </a:solidFill>
                <a:effectLst/>
                <a:latin typeface="Arial" panose="020B0604020202020204" pitchFamily="34" charset="0"/>
                <a:cs typeface="Arial" panose="020B0604020202020204" pitchFamily="34" charset="0"/>
                <a:hlinkClick r:id="rId3"/>
              </a:rPr>
              <a:t>https://recfaces.com/articles/emotion-recognition</a:t>
            </a:r>
            <a:endParaRPr lang="ro-RO"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b="0" i="0" dirty="0">
                <a:solidFill>
                  <a:schemeClr val="tx1"/>
                </a:solidFill>
                <a:effectLst/>
                <a:latin typeface="Arial" panose="020B0604020202020204" pitchFamily="34" charset="0"/>
                <a:cs typeface="Arial" panose="020B0604020202020204" pitchFamily="34" charset="0"/>
                <a:hlinkClick r:id="rId4"/>
              </a:rPr>
              <a:t>https://www.oracle.com/ro/artificial-intelligence/what-is-ai/</a:t>
            </a:r>
            <a:endParaRPr lang="en-US"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b="0" i="0" dirty="0">
                <a:solidFill>
                  <a:schemeClr val="tx1"/>
                </a:solidFill>
                <a:effectLst/>
                <a:latin typeface="Arial" panose="020B0604020202020204" pitchFamily="34" charset="0"/>
                <a:cs typeface="Arial" panose="020B0604020202020204" pitchFamily="34" charset="0"/>
                <a:hlinkClick r:id="rId5"/>
              </a:rPr>
              <a:t>https://www.elemy.com/studio/autism-treatment/artificial-intelligence/</a:t>
            </a:r>
            <a:endParaRPr lang="en-US" sz="2000" b="0"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000" b="0" i="0" dirty="0">
              <a:solidFill>
                <a:schemeClr val="tx1"/>
              </a:solidFill>
              <a:effectLst/>
              <a:latin typeface="Arial" panose="020B0604020202020204" pitchFamily="34" charset="0"/>
              <a:cs typeface="Arial" panose="020B0604020202020204" pitchFamily="34" charset="0"/>
            </a:endParaRPr>
          </a:p>
          <a:p>
            <a:pPr marL="0" indent="0">
              <a:buNone/>
            </a:pPr>
            <a:br>
              <a:rPr lang="en-US" sz="2000" b="0" i="0" dirty="0">
                <a:solidFill>
                  <a:schemeClr val="tx1"/>
                </a:solidFill>
                <a:effectLst/>
                <a:latin typeface="Arial" panose="020B0604020202020204" pitchFamily="34" charset="0"/>
                <a:cs typeface="Arial" panose="020B0604020202020204" pitchFamily="34" charset="0"/>
              </a:rPr>
            </a:br>
            <a:br>
              <a:rPr lang="en-US" sz="2000" b="0" i="0" dirty="0">
                <a:solidFill>
                  <a:schemeClr val="tx1"/>
                </a:solidFill>
                <a:effectLst/>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73940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C7F93F-33E0-D979-8586-49B58565FEF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ro-RO" sz="8000" dirty="0">
                <a:solidFill>
                  <a:srgbClr val="FFFFFF"/>
                </a:solidFill>
              </a:rPr>
              <a:t>Mulțumim pentru atenția acordată!</a:t>
            </a:r>
            <a:endParaRPr lang="en-US" sz="8000" dirty="0">
              <a:solidFill>
                <a:srgbClr val="FFFFFF"/>
              </a:solidFill>
            </a:endParaRPr>
          </a:p>
        </p:txBody>
      </p:sp>
    </p:spTree>
    <p:extLst>
      <p:ext uri="{BB962C8B-B14F-4D97-AF65-F5344CB8AC3E}">
        <p14:creationId xmlns:p14="http://schemas.microsoft.com/office/powerpoint/2010/main" val="8293434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E676A5-7ABE-CA63-9A86-4BB37D1C75C8}"/>
              </a:ext>
            </a:extLst>
          </p:cNvPr>
          <p:cNvSpPr>
            <a:spLocks noGrp="1"/>
          </p:cNvSpPr>
          <p:nvPr>
            <p:ph type="title"/>
          </p:nvPr>
        </p:nvSpPr>
        <p:spPr>
          <a:xfrm>
            <a:off x="8177212" y="634946"/>
            <a:ext cx="3372529" cy="5055904"/>
          </a:xfrm>
        </p:spPr>
        <p:txBody>
          <a:bodyPr anchor="ctr">
            <a:normAutofit/>
          </a:bodyPr>
          <a:lstStyle/>
          <a:p>
            <a:r>
              <a:rPr lang="ro-RO" dirty="0"/>
              <a:t>Conținut</a:t>
            </a:r>
            <a:endParaRPr lang="en-US" dirty="0"/>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224091F-46B1-B050-E406-88142E95E96B}"/>
              </a:ext>
            </a:extLst>
          </p:cNvPr>
          <p:cNvGraphicFramePr>
            <a:graphicFrameLocks noGrp="1"/>
          </p:cNvGraphicFramePr>
          <p:nvPr>
            <p:ph idx="1"/>
            <p:extLst>
              <p:ext uri="{D42A27DB-BD31-4B8C-83A1-F6EECF244321}">
                <p14:modId xmlns:p14="http://schemas.microsoft.com/office/powerpoint/2010/main" val="293718668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23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F35A65-285E-6E6E-A606-20CECF26ACB5}"/>
              </a:ext>
            </a:extLst>
          </p:cNvPr>
          <p:cNvSpPr>
            <a:spLocks noGrp="1"/>
          </p:cNvSpPr>
          <p:nvPr>
            <p:ph type="title"/>
          </p:nvPr>
        </p:nvSpPr>
        <p:spPr>
          <a:xfrm>
            <a:off x="492370" y="605896"/>
            <a:ext cx="3084844" cy="5646208"/>
          </a:xfrm>
        </p:spPr>
        <p:txBody>
          <a:bodyPr anchor="ctr">
            <a:normAutofit/>
          </a:bodyPr>
          <a:lstStyle/>
          <a:p>
            <a:r>
              <a:rPr lang="ro-RO" sz="3600">
                <a:solidFill>
                  <a:srgbClr val="FFFFFF"/>
                </a:solidFill>
              </a:rPr>
              <a:t>Abstract</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0AE9370-E38C-03BE-8F76-77126E034C0C}"/>
              </a:ext>
            </a:extLst>
          </p:cNvPr>
          <p:cNvSpPr>
            <a:spLocks noGrp="1"/>
          </p:cNvSpPr>
          <p:nvPr>
            <p:ph idx="1"/>
          </p:nvPr>
        </p:nvSpPr>
        <p:spPr>
          <a:xfrm>
            <a:off x="4426086" y="136187"/>
            <a:ext cx="7273544" cy="6721813"/>
          </a:xfrm>
        </p:spPr>
        <p:txBody>
          <a:bodyPr anchor="ctr">
            <a:normAutofit/>
          </a:bodyPr>
          <a:lstStyle/>
          <a:p>
            <a:r>
              <a:rPr lang="ro-RO" dirty="0"/>
              <a:t>Tulburarea de spectru autist este o dizabilitate complexa de dezolvare a creierului care afectează trei arii principale ale funcționarii unui copil</a:t>
            </a:r>
            <a:r>
              <a:rPr lang="en-US" dirty="0"/>
              <a:t>:</a:t>
            </a:r>
            <a:r>
              <a:rPr lang="ro-RO" dirty="0"/>
              <a:t> comunicarea, interactiunea sociala si comportamentul</a:t>
            </a:r>
            <a:r>
              <a:rPr lang="en-US" dirty="0"/>
              <a:t>. </a:t>
            </a:r>
            <a:r>
              <a:rPr lang="en-US" dirty="0" err="1"/>
              <a:t>Imagina</a:t>
            </a:r>
            <a:r>
              <a:rPr lang="ro-RO" dirty="0"/>
              <a:t>ț</a:t>
            </a:r>
            <a:r>
              <a:rPr lang="en-US" dirty="0" err="1"/>
              <a:t>ia</a:t>
            </a:r>
            <a:r>
              <a:rPr lang="en-US" dirty="0"/>
              <a:t> </a:t>
            </a:r>
            <a:r>
              <a:rPr lang="en-US" dirty="0" err="1"/>
              <a:t>unui</a:t>
            </a:r>
            <a:r>
              <a:rPr lang="en-US" dirty="0"/>
              <a:t> </a:t>
            </a:r>
            <a:r>
              <a:rPr lang="en-US" dirty="0" err="1"/>
              <a:t>copil</a:t>
            </a:r>
            <a:r>
              <a:rPr lang="en-US" dirty="0"/>
              <a:t> </a:t>
            </a:r>
            <a:r>
              <a:rPr lang="en-US" dirty="0" err="1"/>
              <a:t>afectat</a:t>
            </a:r>
            <a:r>
              <a:rPr lang="en-US" dirty="0"/>
              <a:t> de autism </a:t>
            </a:r>
            <a:r>
              <a:rPr lang="en-US" dirty="0" err="1"/>
              <a:t>este</a:t>
            </a:r>
            <a:r>
              <a:rPr lang="en-US" dirty="0"/>
              <a:t> </a:t>
            </a:r>
            <a:r>
              <a:rPr lang="en-US" dirty="0" err="1"/>
              <a:t>captiv</a:t>
            </a:r>
            <a:r>
              <a:rPr lang="ro-RO" dirty="0"/>
              <a:t>ă, având dificultați în a comunica cu cei din jur, astfel, aceștia se rezumă doar la comunicarea nonverbală.   </a:t>
            </a:r>
          </a:p>
          <a:p>
            <a:r>
              <a:rPr lang="ro-RO" dirty="0"/>
              <a:t>Această lucrare de cercetare își propune să studieze modelele de comportament cognitiv al persoanelor cu TSA pentru a avea în vedere dacă le putem facilita cu mijloace de educație mai bune prin Teoria Jocurilor.</a:t>
            </a:r>
          </a:p>
          <a:p>
            <a:endParaRPr lang="en-US" dirty="0"/>
          </a:p>
        </p:txBody>
      </p:sp>
    </p:spTree>
    <p:extLst>
      <p:ext uri="{BB962C8B-B14F-4D97-AF65-F5344CB8AC3E}">
        <p14:creationId xmlns:p14="http://schemas.microsoft.com/office/powerpoint/2010/main" val="320158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3D10-890D-3324-EE05-EFE2C8528417}"/>
              </a:ext>
            </a:extLst>
          </p:cNvPr>
          <p:cNvSpPr>
            <a:spLocks noGrp="1"/>
          </p:cNvSpPr>
          <p:nvPr>
            <p:ph type="title"/>
          </p:nvPr>
        </p:nvSpPr>
        <p:spPr>
          <a:xfrm>
            <a:off x="1097280" y="286603"/>
            <a:ext cx="10058400" cy="1450757"/>
          </a:xfrm>
        </p:spPr>
        <p:txBody>
          <a:bodyPr>
            <a:normAutofit/>
          </a:bodyPr>
          <a:lstStyle/>
          <a:p>
            <a:r>
              <a:rPr lang="ro-RO" dirty="0"/>
              <a:t>Key Words</a:t>
            </a:r>
            <a:endParaRPr lang="en-US" dirty="0"/>
          </a:p>
        </p:txBody>
      </p:sp>
      <p:graphicFrame>
        <p:nvGraphicFramePr>
          <p:cNvPr id="7" name="Content Placeholder 2">
            <a:extLst>
              <a:ext uri="{FF2B5EF4-FFF2-40B4-BE49-F238E27FC236}">
                <a16:creationId xmlns:a16="http://schemas.microsoft.com/office/drawing/2014/main" id="{5C4FE437-42B6-1DF2-3A15-14B44EE2A435}"/>
              </a:ext>
            </a:extLst>
          </p:cNvPr>
          <p:cNvGraphicFramePr>
            <a:graphicFrameLocks noGrp="1"/>
          </p:cNvGraphicFramePr>
          <p:nvPr>
            <p:ph idx="1"/>
            <p:extLst>
              <p:ext uri="{D42A27DB-BD31-4B8C-83A1-F6EECF244321}">
                <p14:modId xmlns:p14="http://schemas.microsoft.com/office/powerpoint/2010/main" val="37506606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86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5942-644B-72EE-E5EC-E973A143F726}"/>
              </a:ext>
            </a:extLst>
          </p:cNvPr>
          <p:cNvSpPr>
            <a:spLocks noGrp="1"/>
          </p:cNvSpPr>
          <p:nvPr>
            <p:ph type="title"/>
          </p:nvPr>
        </p:nvSpPr>
        <p:spPr/>
        <p:txBody>
          <a:bodyPr/>
          <a:lstStyle/>
          <a:p>
            <a:r>
              <a:rPr lang="ro-RO"/>
              <a:t>Introducere</a:t>
            </a:r>
            <a:br>
              <a:rPr lang="ro-RO"/>
            </a:br>
            <a:endParaRPr lang="en-US" dirty="0"/>
          </a:p>
        </p:txBody>
      </p:sp>
      <p:sp>
        <p:nvSpPr>
          <p:cNvPr id="3" name="Content Placeholder 2">
            <a:extLst>
              <a:ext uri="{FF2B5EF4-FFF2-40B4-BE49-F238E27FC236}">
                <a16:creationId xmlns:a16="http://schemas.microsoft.com/office/drawing/2014/main" id="{0B2FAC2A-80CF-752F-0BBE-A9DBDCFC9387}"/>
              </a:ext>
            </a:extLst>
          </p:cNvPr>
          <p:cNvSpPr>
            <a:spLocks noGrp="1"/>
          </p:cNvSpPr>
          <p:nvPr>
            <p:ph idx="1"/>
          </p:nvPr>
        </p:nvSpPr>
        <p:spPr/>
        <p:txBody>
          <a:bodyPr>
            <a:normAutofit/>
          </a:bodyPr>
          <a:lstStyle/>
          <a:p>
            <a:r>
              <a:rPr lang="ro-RO" sz="1800" dirty="0"/>
              <a:t>Tulburările din spectrul autist sunt de obicei caracterizate prin dificultăți în comunicarea si formarea de relații cu persoanele din jur. Acest lucru este adesea înteles greșit de restul, persoana afectată acumulând frustare fapt care duce la rigiditate, anxietate și chiar depresie atunci când vine vorba de interacțiuni sociale.</a:t>
            </a:r>
          </a:p>
          <a:p>
            <a:r>
              <a:rPr lang="ro-RO" sz="1800" dirty="0"/>
              <a:t>Există un set de șapte trăsături ale indivizilor cu autism și acestea sunt</a:t>
            </a:r>
            <a:r>
              <a:rPr lang="en-US" sz="1800" dirty="0"/>
              <a:t>:</a:t>
            </a:r>
            <a:endParaRPr lang="ro-RO" sz="1800" dirty="0"/>
          </a:p>
          <a:p>
            <a:pPr lvl="1"/>
            <a:r>
              <a:rPr lang="ro-RO" dirty="0"/>
              <a:t>Incapacitatea de a se raporta la oameni și situații</a:t>
            </a:r>
          </a:p>
          <a:p>
            <a:pPr lvl="1"/>
            <a:r>
              <a:rPr lang="ro-RO" dirty="0"/>
              <a:t>Dezvoltare slabă a limbajului</a:t>
            </a:r>
          </a:p>
          <a:p>
            <a:pPr lvl="1"/>
            <a:r>
              <a:rPr lang="ro-RO" dirty="0"/>
              <a:t>Ecolalia ( repetarea în ecou a unor cuvinte, fraze pe care individul le-a auzit în trecut)</a:t>
            </a:r>
          </a:p>
          <a:p>
            <a:pPr lvl="1"/>
            <a:r>
              <a:rPr lang="ro-RO" dirty="0"/>
              <a:t>Memorie excelentă</a:t>
            </a:r>
          </a:p>
          <a:p>
            <a:pPr lvl="1"/>
            <a:r>
              <a:rPr lang="ro-RO" dirty="0"/>
              <a:t>Perseverența și comportament repetitiv</a:t>
            </a:r>
          </a:p>
          <a:p>
            <a:pPr lvl="1"/>
            <a:r>
              <a:rPr lang="ro-RO" dirty="0"/>
              <a:t>Anxios, obsesiv</a:t>
            </a:r>
          </a:p>
          <a:p>
            <a:pPr lvl="1"/>
            <a:r>
              <a:rPr lang="ro-RO" dirty="0"/>
              <a:t>Aspect general normal</a:t>
            </a:r>
            <a:endParaRPr lang="en-US" dirty="0"/>
          </a:p>
        </p:txBody>
      </p:sp>
    </p:spTree>
    <p:extLst>
      <p:ext uri="{BB962C8B-B14F-4D97-AF65-F5344CB8AC3E}">
        <p14:creationId xmlns:p14="http://schemas.microsoft.com/office/powerpoint/2010/main" val="4158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FC1EF-A6A1-D981-770B-11437F27ACCE}"/>
              </a:ext>
            </a:extLst>
          </p:cNvPr>
          <p:cNvSpPr>
            <a:spLocks noGrp="1"/>
          </p:cNvSpPr>
          <p:nvPr>
            <p:ph type="title"/>
          </p:nvPr>
        </p:nvSpPr>
        <p:spPr>
          <a:xfrm>
            <a:off x="990932" y="286603"/>
            <a:ext cx="6750987" cy="1450757"/>
          </a:xfrm>
        </p:spPr>
        <p:txBody>
          <a:bodyPr>
            <a:normAutofit/>
          </a:bodyPr>
          <a:lstStyle/>
          <a:p>
            <a:r>
              <a:rPr lang="ro-RO">
                <a:solidFill>
                  <a:schemeClr val="accent2"/>
                </a:solidFill>
              </a:rPr>
              <a:t>Introducere</a:t>
            </a:r>
            <a:br>
              <a:rPr lang="ro-RO">
                <a:solidFill>
                  <a:schemeClr val="accent2"/>
                </a:solidFill>
              </a:rPr>
            </a:br>
            <a:endParaRPr lang="en-US">
              <a:solidFill>
                <a:schemeClr val="accent2"/>
              </a:solidFill>
            </a:endParaRPr>
          </a:p>
        </p:txBody>
      </p:sp>
      <p:sp>
        <p:nvSpPr>
          <p:cNvPr id="3" name="Content Placeholder 2">
            <a:extLst>
              <a:ext uri="{FF2B5EF4-FFF2-40B4-BE49-F238E27FC236}">
                <a16:creationId xmlns:a16="http://schemas.microsoft.com/office/drawing/2014/main" id="{5D61B547-48AD-8653-9523-E7D8270C4FC0}"/>
              </a:ext>
            </a:extLst>
          </p:cNvPr>
          <p:cNvSpPr>
            <a:spLocks noGrp="1"/>
          </p:cNvSpPr>
          <p:nvPr>
            <p:ph idx="1"/>
          </p:nvPr>
        </p:nvSpPr>
        <p:spPr>
          <a:xfrm>
            <a:off x="1044204" y="2023962"/>
            <a:ext cx="6697715" cy="3845131"/>
          </a:xfrm>
        </p:spPr>
        <p:txBody>
          <a:bodyPr>
            <a:normAutofit/>
          </a:bodyPr>
          <a:lstStyle/>
          <a:p>
            <a:pPr marL="0" indent="0">
              <a:buNone/>
            </a:pPr>
            <a:r>
              <a:rPr lang="ro-RO" dirty="0"/>
              <a:t>Prin intermediul inteligenței artificiale, viața persoanelor afectate de autism se va transforma în bine. Acesta</a:t>
            </a:r>
            <a:r>
              <a:rPr lang="en-US" b="0" i="0" dirty="0">
                <a:effectLst/>
              </a:rPr>
              <a:t> a </a:t>
            </a:r>
            <a:r>
              <a:rPr lang="en-US" b="0" i="0" dirty="0" err="1">
                <a:effectLst/>
              </a:rPr>
              <a:t>îmbunătățit</a:t>
            </a:r>
            <a:r>
              <a:rPr lang="en-US" b="0" i="0" dirty="0">
                <a:effectLst/>
              </a:rPr>
              <a:t> </a:t>
            </a:r>
            <a:r>
              <a:rPr lang="en-US" b="0" i="0" dirty="0" err="1">
                <a:effectLst/>
              </a:rPr>
              <a:t>capacitatea</a:t>
            </a:r>
            <a:r>
              <a:rPr lang="en-US" b="0" i="0" dirty="0">
                <a:effectLst/>
              </a:rPr>
              <a:t> </a:t>
            </a:r>
            <a:r>
              <a:rPr lang="en-US" b="0" i="0" dirty="0" err="1">
                <a:effectLst/>
              </a:rPr>
              <a:t>medicilor</a:t>
            </a:r>
            <a:r>
              <a:rPr lang="en-US" b="0" i="0" dirty="0">
                <a:effectLst/>
              </a:rPr>
              <a:t> de a </a:t>
            </a:r>
            <a:r>
              <a:rPr lang="en-US" b="0" i="0" dirty="0" err="1">
                <a:effectLst/>
              </a:rPr>
              <a:t>diagnostica</a:t>
            </a:r>
            <a:r>
              <a:rPr lang="en-US" b="0" i="0" dirty="0">
                <a:effectLst/>
              </a:rPr>
              <a:t>, </a:t>
            </a:r>
            <a:r>
              <a:rPr lang="en-US" b="0" i="0" dirty="0" err="1">
                <a:effectLst/>
              </a:rPr>
              <a:t>trata</a:t>
            </a:r>
            <a:r>
              <a:rPr lang="en-US" b="0" i="0" dirty="0">
                <a:effectLst/>
              </a:rPr>
              <a:t> </a:t>
            </a:r>
            <a:r>
              <a:rPr lang="en-US" b="0" i="0" dirty="0" err="1">
                <a:effectLst/>
              </a:rPr>
              <a:t>și</a:t>
            </a:r>
            <a:r>
              <a:rPr lang="en-US" b="0" i="0" dirty="0">
                <a:effectLst/>
              </a:rPr>
              <a:t> </a:t>
            </a:r>
            <a:r>
              <a:rPr lang="en-US" b="0" i="0" dirty="0" err="1">
                <a:effectLst/>
              </a:rPr>
              <a:t>înțelege</a:t>
            </a:r>
            <a:r>
              <a:rPr lang="en-US" b="0" i="0" dirty="0">
                <a:effectLst/>
              </a:rPr>
              <a:t> </a:t>
            </a:r>
            <a:r>
              <a:rPr lang="en-US" b="0" i="0" dirty="0" err="1">
                <a:effectLst/>
              </a:rPr>
              <a:t>boala</a:t>
            </a:r>
            <a:r>
              <a:rPr lang="en-US" b="0" i="0" dirty="0">
                <a:effectLst/>
              </a:rPr>
              <a:t>. </a:t>
            </a:r>
            <a:r>
              <a:rPr lang="en-US" b="0" i="0" dirty="0" err="1">
                <a:effectLst/>
              </a:rPr>
              <a:t>Experții</a:t>
            </a:r>
            <a:r>
              <a:rPr lang="en-US" b="0" i="0" dirty="0">
                <a:effectLst/>
              </a:rPr>
              <a:t> </a:t>
            </a:r>
            <a:r>
              <a:rPr lang="en-US" b="0" i="0" dirty="0" err="1">
                <a:effectLst/>
              </a:rPr>
              <a:t>medicali</a:t>
            </a:r>
            <a:r>
              <a:rPr lang="en-US" b="0" i="0" dirty="0">
                <a:effectLst/>
              </a:rPr>
              <a:t> din </a:t>
            </a:r>
            <a:r>
              <a:rPr lang="en-US" b="0" i="0" dirty="0" err="1">
                <a:effectLst/>
              </a:rPr>
              <a:t>întreaga</a:t>
            </a:r>
            <a:r>
              <a:rPr lang="en-US" b="0" i="0" dirty="0">
                <a:effectLst/>
              </a:rPr>
              <a:t> </a:t>
            </a:r>
            <a:r>
              <a:rPr lang="en-US" b="0" i="0" dirty="0" err="1">
                <a:effectLst/>
              </a:rPr>
              <a:t>lume</a:t>
            </a:r>
            <a:r>
              <a:rPr lang="en-US" b="0" i="0" dirty="0">
                <a:effectLst/>
              </a:rPr>
              <a:t> </a:t>
            </a:r>
            <a:r>
              <a:rPr lang="en-US" b="0" i="0" dirty="0" err="1">
                <a:effectLst/>
              </a:rPr>
              <a:t>folosesc</a:t>
            </a:r>
            <a:r>
              <a:rPr lang="en-US" b="0" i="0" dirty="0">
                <a:effectLst/>
              </a:rPr>
              <a:t> </a:t>
            </a:r>
            <a:r>
              <a:rPr lang="en-US" b="0" i="0" dirty="0" err="1">
                <a:effectLst/>
              </a:rPr>
              <a:t>inteligența</a:t>
            </a:r>
            <a:r>
              <a:rPr lang="en-US" b="0" i="0" dirty="0">
                <a:effectLst/>
              </a:rPr>
              <a:t> </a:t>
            </a:r>
            <a:r>
              <a:rPr lang="en-US" b="0" i="0" dirty="0" err="1">
                <a:effectLst/>
              </a:rPr>
              <a:t>artificială</a:t>
            </a:r>
            <a:r>
              <a:rPr lang="en-US" b="0" i="0" dirty="0">
                <a:effectLst/>
              </a:rPr>
              <a:t> </a:t>
            </a:r>
            <a:r>
              <a:rPr lang="en-US" b="0" i="0" dirty="0" err="1">
                <a:effectLst/>
              </a:rPr>
              <a:t>pentru</a:t>
            </a:r>
            <a:r>
              <a:rPr lang="en-US" b="0" i="0" dirty="0">
                <a:effectLst/>
              </a:rPr>
              <a:t> a </a:t>
            </a:r>
            <a:r>
              <a:rPr lang="en-US" b="0" i="0" dirty="0" err="1">
                <a:effectLst/>
              </a:rPr>
              <a:t>rezolva</a:t>
            </a:r>
            <a:r>
              <a:rPr lang="en-US" b="0" i="0" dirty="0">
                <a:effectLst/>
              </a:rPr>
              <a:t> </a:t>
            </a:r>
            <a:r>
              <a:rPr lang="en-US" b="0" i="0" dirty="0" err="1">
                <a:effectLst/>
              </a:rPr>
              <a:t>probleme</a:t>
            </a:r>
            <a:r>
              <a:rPr lang="en-US" b="0" i="0" dirty="0">
                <a:effectLst/>
              </a:rPr>
              <a:t> </a:t>
            </a:r>
            <a:r>
              <a:rPr lang="en-US" b="0" i="0" dirty="0" err="1">
                <a:effectLst/>
              </a:rPr>
              <a:t>comune</a:t>
            </a:r>
            <a:r>
              <a:rPr lang="en-US" b="0" i="0" dirty="0">
                <a:effectLst/>
              </a:rPr>
              <a:t>.</a:t>
            </a:r>
            <a:endParaRPr lang="ro-RO" b="0" i="0" dirty="0">
              <a:effectLst/>
            </a:endParaRPr>
          </a:p>
          <a:p>
            <a:pPr marL="0" indent="0">
              <a:buNone/>
            </a:pPr>
            <a:r>
              <a:rPr lang="ro-RO" dirty="0"/>
              <a:t>Astfel, am implementat un </a:t>
            </a:r>
            <a:r>
              <a:rPr lang="en-US" dirty="0"/>
              <a:t>puzzle game</a:t>
            </a:r>
            <a:r>
              <a:rPr lang="ro-RO" dirty="0"/>
              <a:t> numit </a:t>
            </a:r>
            <a:r>
              <a:rPr lang="en-US" dirty="0"/>
              <a:t>“Guess The Word”</a:t>
            </a:r>
            <a:r>
              <a:rPr lang="ro-RO" dirty="0"/>
              <a:t>, având o varietate de categorii de cuvinte,</a:t>
            </a:r>
            <a:r>
              <a:rPr lang="en-US" dirty="0"/>
              <a:t> </a:t>
            </a:r>
            <a:r>
              <a:rPr lang="en-US" dirty="0" err="1"/>
              <a:t>alaturi</a:t>
            </a:r>
            <a:r>
              <a:rPr lang="en-US" dirty="0"/>
              <a:t> de emotion face recognition </a:t>
            </a:r>
            <a:r>
              <a:rPr lang="en-US" dirty="0" err="1"/>
              <a:t>pentru</a:t>
            </a:r>
            <a:r>
              <a:rPr lang="en-US" dirty="0"/>
              <a:t> a </a:t>
            </a:r>
            <a:r>
              <a:rPr lang="en-US" dirty="0" err="1"/>
              <a:t>putea</a:t>
            </a:r>
            <a:r>
              <a:rPr lang="en-US" dirty="0"/>
              <a:t> </a:t>
            </a:r>
            <a:r>
              <a:rPr lang="en-US" dirty="0" err="1"/>
              <a:t>analiza</a:t>
            </a:r>
            <a:r>
              <a:rPr lang="en-US" dirty="0"/>
              <a:t> </a:t>
            </a:r>
            <a:r>
              <a:rPr lang="en-US" dirty="0" err="1"/>
              <a:t>reactiile</a:t>
            </a:r>
            <a:r>
              <a:rPr lang="en-US" dirty="0"/>
              <a:t> </a:t>
            </a:r>
            <a:r>
              <a:rPr lang="en-US" dirty="0" err="1"/>
              <a:t>copilului</a:t>
            </a:r>
            <a:r>
              <a:rPr lang="en-US" dirty="0"/>
              <a:t> cu autism at</a:t>
            </a:r>
            <a:r>
              <a:rPr lang="ro-RO" dirty="0"/>
              <a:t>ât în timp ce construiește cuvântul dar și atunci când este format cuvântul.</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008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A562-AAF7-9205-2DA1-B76E586A5932}"/>
              </a:ext>
            </a:extLst>
          </p:cNvPr>
          <p:cNvSpPr>
            <a:spLocks noGrp="1"/>
          </p:cNvSpPr>
          <p:nvPr>
            <p:ph type="title"/>
          </p:nvPr>
        </p:nvSpPr>
        <p:spPr/>
        <p:txBody>
          <a:bodyPr/>
          <a:lstStyle/>
          <a:p>
            <a:r>
              <a:rPr lang="ro-RO" dirty="0"/>
              <a:t>Inteligența Artificială</a:t>
            </a:r>
            <a:endParaRPr lang="en-US" dirty="0"/>
          </a:p>
        </p:txBody>
      </p:sp>
      <p:sp>
        <p:nvSpPr>
          <p:cNvPr id="3" name="Content Placeholder 2">
            <a:extLst>
              <a:ext uri="{FF2B5EF4-FFF2-40B4-BE49-F238E27FC236}">
                <a16:creationId xmlns:a16="http://schemas.microsoft.com/office/drawing/2014/main" id="{1FFE31CD-BBBB-534B-E4CE-B3E508CEFD4E}"/>
              </a:ext>
            </a:extLst>
          </p:cNvPr>
          <p:cNvSpPr>
            <a:spLocks noGrp="1"/>
          </p:cNvSpPr>
          <p:nvPr>
            <p:ph idx="1"/>
          </p:nvPr>
        </p:nvSpPr>
        <p:spPr/>
        <p:txBody>
          <a:bodyPr>
            <a:noAutofit/>
          </a:bodyPr>
          <a:lstStyle/>
          <a:p>
            <a:r>
              <a:rPr lang="en-US" b="0" i="0" dirty="0" err="1">
                <a:effectLst/>
              </a:rPr>
              <a:t>Inteligența</a:t>
            </a:r>
            <a:r>
              <a:rPr lang="en-US" b="0" i="0" dirty="0">
                <a:effectLst/>
              </a:rPr>
              <a:t> </a:t>
            </a:r>
            <a:r>
              <a:rPr lang="en-US" b="0" i="0" dirty="0" err="1">
                <a:effectLst/>
              </a:rPr>
              <a:t>artificială</a:t>
            </a:r>
            <a:r>
              <a:rPr lang="en-US" b="0" i="0" dirty="0">
                <a:effectLst/>
              </a:rPr>
              <a:t> se </a:t>
            </a:r>
            <a:r>
              <a:rPr lang="en-US" b="0" i="0" dirty="0" err="1">
                <a:effectLst/>
              </a:rPr>
              <a:t>referă</a:t>
            </a:r>
            <a:r>
              <a:rPr lang="en-US" b="0" i="0" dirty="0">
                <a:effectLst/>
              </a:rPr>
              <a:t> la un </a:t>
            </a:r>
            <a:r>
              <a:rPr lang="en-US" b="0" i="0" dirty="0" err="1">
                <a:effectLst/>
              </a:rPr>
              <a:t>sistem</a:t>
            </a:r>
            <a:r>
              <a:rPr lang="en-US" b="0" i="0" dirty="0">
                <a:effectLst/>
              </a:rPr>
              <a:t> </a:t>
            </a:r>
            <a:r>
              <a:rPr lang="en-US" b="0" i="0" dirty="0" err="1">
                <a:effectLst/>
              </a:rPr>
              <a:t>sau</a:t>
            </a:r>
            <a:r>
              <a:rPr lang="en-US" b="0" i="0" dirty="0">
                <a:effectLst/>
              </a:rPr>
              <a:t> o </a:t>
            </a:r>
            <a:r>
              <a:rPr lang="en-US" b="0" i="0" dirty="0" err="1">
                <a:effectLst/>
              </a:rPr>
              <a:t>mașină</a:t>
            </a:r>
            <a:r>
              <a:rPr lang="en-US" b="0" i="0" dirty="0">
                <a:effectLst/>
              </a:rPr>
              <a:t> care </a:t>
            </a:r>
            <a:r>
              <a:rPr lang="en-US" b="0" i="0" dirty="0" err="1">
                <a:effectLst/>
              </a:rPr>
              <a:t>imită</a:t>
            </a:r>
            <a:r>
              <a:rPr lang="en-US" b="0" i="0" dirty="0">
                <a:effectLst/>
              </a:rPr>
              <a:t> </a:t>
            </a:r>
            <a:r>
              <a:rPr lang="en-US" b="0" i="0" dirty="0" err="1">
                <a:effectLst/>
              </a:rPr>
              <a:t>inteligența</a:t>
            </a:r>
            <a:r>
              <a:rPr lang="en-US" b="0" i="0" dirty="0">
                <a:effectLst/>
              </a:rPr>
              <a:t> </a:t>
            </a:r>
            <a:r>
              <a:rPr lang="en-US" b="0" i="0" dirty="0" err="1">
                <a:effectLst/>
              </a:rPr>
              <a:t>umană</a:t>
            </a:r>
            <a:r>
              <a:rPr lang="en-US" b="0" i="0" dirty="0">
                <a:effectLst/>
              </a:rPr>
              <a:t>, </a:t>
            </a:r>
            <a:r>
              <a:rPr lang="en-US" b="0" i="0" dirty="0" err="1">
                <a:effectLst/>
              </a:rPr>
              <a:t>efectuează</a:t>
            </a:r>
            <a:r>
              <a:rPr lang="en-US" b="0" i="0" dirty="0">
                <a:effectLst/>
              </a:rPr>
              <a:t> diverse </a:t>
            </a:r>
            <a:r>
              <a:rPr lang="en-US" b="0" i="0" dirty="0" err="1">
                <a:effectLst/>
              </a:rPr>
              <a:t>activități</a:t>
            </a:r>
            <a:r>
              <a:rPr lang="en-US" b="0" i="0" dirty="0">
                <a:effectLst/>
              </a:rPr>
              <a:t> </a:t>
            </a:r>
            <a:r>
              <a:rPr lang="en-US" b="0" i="0" dirty="0" err="1">
                <a:effectLst/>
              </a:rPr>
              <a:t>și</a:t>
            </a:r>
            <a:r>
              <a:rPr lang="en-US" b="0" i="0" dirty="0">
                <a:effectLst/>
              </a:rPr>
              <a:t> se </a:t>
            </a:r>
            <a:r>
              <a:rPr lang="en-US" b="0" i="0" dirty="0" err="1">
                <a:effectLst/>
              </a:rPr>
              <a:t>poate</a:t>
            </a:r>
            <a:r>
              <a:rPr lang="en-US" b="0" i="0" dirty="0">
                <a:effectLst/>
              </a:rPr>
              <a:t> </a:t>
            </a:r>
            <a:r>
              <a:rPr lang="en-US" b="0" i="0" dirty="0" err="1">
                <a:effectLst/>
              </a:rPr>
              <a:t>îmbunătăți</a:t>
            </a:r>
            <a:r>
              <a:rPr lang="en-US" b="0" i="0" dirty="0">
                <a:effectLst/>
              </a:rPr>
              <a:t> </a:t>
            </a:r>
            <a:r>
              <a:rPr lang="en-US" b="0" i="0" dirty="0" err="1">
                <a:effectLst/>
              </a:rPr>
              <a:t>în</a:t>
            </a:r>
            <a:r>
              <a:rPr lang="en-US" b="0" i="0" dirty="0">
                <a:effectLst/>
              </a:rPr>
              <a:t> mod </a:t>
            </a:r>
            <a:r>
              <a:rPr lang="en-US" b="0" i="0" dirty="0" err="1">
                <a:effectLst/>
              </a:rPr>
              <a:t>iterativ</a:t>
            </a:r>
            <a:r>
              <a:rPr lang="en-US" b="0" i="0" dirty="0">
                <a:effectLst/>
              </a:rPr>
              <a:t> pe </a:t>
            </a:r>
            <a:r>
              <a:rPr lang="en-US" b="0" i="0" dirty="0" err="1">
                <a:effectLst/>
              </a:rPr>
              <a:t>baza</a:t>
            </a:r>
            <a:r>
              <a:rPr lang="en-US" b="0" i="0" dirty="0">
                <a:effectLst/>
              </a:rPr>
              <a:t> </a:t>
            </a:r>
            <a:r>
              <a:rPr lang="en-US" b="0" i="0" dirty="0" err="1">
                <a:effectLst/>
              </a:rPr>
              <a:t>informațiilor</a:t>
            </a:r>
            <a:r>
              <a:rPr lang="en-US" b="0" i="0" dirty="0">
                <a:effectLst/>
              </a:rPr>
              <a:t> pe care le </a:t>
            </a:r>
            <a:r>
              <a:rPr lang="en-US" b="0" i="0" dirty="0" err="1">
                <a:effectLst/>
              </a:rPr>
              <a:t>colectează</a:t>
            </a:r>
            <a:r>
              <a:rPr lang="en-US" b="0" i="0" dirty="0">
                <a:effectLst/>
              </a:rPr>
              <a:t>.</a:t>
            </a:r>
          </a:p>
          <a:p>
            <a:r>
              <a:rPr lang="en-US" dirty="0"/>
              <a:t>Cum </a:t>
            </a:r>
            <a:r>
              <a:rPr lang="en-US" dirty="0" err="1"/>
              <a:t>functioneaza</a:t>
            </a:r>
            <a:r>
              <a:rPr lang="en-US" dirty="0"/>
              <a:t> </a:t>
            </a:r>
            <a:r>
              <a:rPr lang="en-US" dirty="0" err="1"/>
              <a:t>Inteligenta</a:t>
            </a:r>
            <a:r>
              <a:rPr lang="en-US" dirty="0"/>
              <a:t> </a:t>
            </a:r>
            <a:r>
              <a:rPr lang="en-US" dirty="0" err="1"/>
              <a:t>Artificiala</a:t>
            </a:r>
            <a:r>
              <a:rPr lang="en-US" dirty="0"/>
              <a:t>?</a:t>
            </a:r>
          </a:p>
          <a:p>
            <a:r>
              <a:rPr lang="en-US" dirty="0"/>
              <a:t>AI </a:t>
            </a:r>
            <a:r>
              <a:rPr lang="en-US" dirty="0" err="1"/>
              <a:t>este</a:t>
            </a:r>
            <a:r>
              <a:rPr lang="en-US" dirty="0"/>
              <a:t> </a:t>
            </a:r>
            <a:r>
              <a:rPr lang="en-US" dirty="0" err="1"/>
              <a:t>construit</a:t>
            </a:r>
            <a:r>
              <a:rPr lang="ro-RO" dirty="0"/>
              <a:t>ă cu ajutorul algoritmilor incluzând</a:t>
            </a:r>
            <a:r>
              <a:rPr lang="en-US" dirty="0"/>
              <a:t>: </a:t>
            </a:r>
            <a:r>
              <a:rPr lang="ro-RO" dirty="0"/>
              <a:t>recunoașterea formelor, analizarea imaginilor, procesul de luare a deciziilor.</a:t>
            </a:r>
          </a:p>
          <a:p>
            <a:r>
              <a:rPr lang="ro-RO" dirty="0"/>
              <a:t>Pentru a proiecta aplicația de recunoaștere a emoțiilor a trebuit sa urmam procesele urmatoare</a:t>
            </a:r>
            <a:r>
              <a:rPr lang="en-US" dirty="0"/>
              <a:t>:</a:t>
            </a:r>
          </a:p>
          <a:p>
            <a:pPr lvl="1"/>
            <a:r>
              <a:rPr lang="en-US" sz="2000" dirty="0" err="1"/>
              <a:t>Colectarea</a:t>
            </a:r>
            <a:r>
              <a:rPr lang="en-US" sz="2000" dirty="0"/>
              <a:t> </a:t>
            </a:r>
            <a:r>
              <a:rPr lang="en-US" sz="2000" dirty="0" err="1"/>
              <a:t>datelor</a:t>
            </a:r>
            <a:r>
              <a:rPr lang="en-US" sz="2000" dirty="0"/>
              <a:t> ( </a:t>
            </a:r>
            <a:r>
              <a:rPr lang="en-US" sz="2000" dirty="0" err="1"/>
              <a:t>imagini</a:t>
            </a:r>
            <a:r>
              <a:rPr lang="en-US" sz="2000" dirty="0"/>
              <a:t> </a:t>
            </a:r>
            <a:r>
              <a:rPr lang="en-US" sz="2000" dirty="0" err="1"/>
              <a:t>pentru</a:t>
            </a:r>
            <a:r>
              <a:rPr lang="en-US" sz="2000" dirty="0"/>
              <a:t> </a:t>
            </a:r>
            <a:r>
              <a:rPr lang="en-US" sz="2000" dirty="0" err="1"/>
              <a:t>diferite</a:t>
            </a:r>
            <a:r>
              <a:rPr lang="en-US" sz="2000" dirty="0"/>
              <a:t> </a:t>
            </a:r>
            <a:r>
              <a:rPr lang="en-US" sz="2000" dirty="0" err="1"/>
              <a:t>expresii</a:t>
            </a:r>
            <a:r>
              <a:rPr lang="en-US" sz="2000" dirty="0"/>
              <a:t> </a:t>
            </a:r>
            <a:r>
              <a:rPr lang="en-US" sz="2000" dirty="0" err="1"/>
              <a:t>faciale</a:t>
            </a:r>
            <a:r>
              <a:rPr lang="en-US" sz="2000" dirty="0"/>
              <a:t>)</a:t>
            </a:r>
          </a:p>
          <a:p>
            <a:pPr lvl="1"/>
            <a:r>
              <a:rPr lang="en-US" sz="2000" dirty="0"/>
              <a:t>Learning phase (</a:t>
            </a:r>
            <a:r>
              <a:rPr lang="ro-RO" sz="2000" dirty="0"/>
              <a:t>învațarea de către aplicație a expresiilor faciale)</a:t>
            </a:r>
          </a:p>
          <a:p>
            <a:pPr lvl="1"/>
            <a:r>
              <a:rPr lang="ro-RO" sz="2000" dirty="0"/>
              <a:t>Testarea (punerea de diferite poze pentru a observa dacă emoția detectata este cea corecta)</a:t>
            </a:r>
          </a:p>
        </p:txBody>
      </p:sp>
    </p:spTree>
    <p:extLst>
      <p:ext uri="{BB962C8B-B14F-4D97-AF65-F5344CB8AC3E}">
        <p14:creationId xmlns:p14="http://schemas.microsoft.com/office/powerpoint/2010/main" val="28872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51FCA92-37FC-419D-880C-DEE030371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85051-F2E3-423C-D7AB-AA706CC6C6FB}"/>
              </a:ext>
            </a:extLst>
          </p:cNvPr>
          <p:cNvSpPr>
            <a:spLocks noGrp="1"/>
          </p:cNvSpPr>
          <p:nvPr>
            <p:ph type="title"/>
          </p:nvPr>
        </p:nvSpPr>
        <p:spPr>
          <a:xfrm>
            <a:off x="6728459" y="634946"/>
            <a:ext cx="4821283" cy="1450757"/>
          </a:xfrm>
        </p:spPr>
        <p:txBody>
          <a:bodyPr>
            <a:normAutofit/>
          </a:bodyPr>
          <a:lstStyle/>
          <a:p>
            <a:r>
              <a:rPr lang="ro-RO" sz="3700"/>
              <a:t>Guess The Word Game</a:t>
            </a:r>
            <a:br>
              <a:rPr lang="ro-RO" sz="3700"/>
            </a:br>
            <a:endParaRPr lang="en-US" sz="3700"/>
          </a:p>
        </p:txBody>
      </p:sp>
      <p:sp>
        <p:nvSpPr>
          <p:cNvPr id="18" name="Rectangle 17">
            <a:extLst>
              <a:ext uri="{FF2B5EF4-FFF2-40B4-BE49-F238E27FC236}">
                <a16:creationId xmlns:a16="http://schemas.microsoft.com/office/drawing/2014/main" id="{49F734FC-80ED-4400-9FB7-5800EE74A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8234253-1858-F250-E8D2-DBD4CA283DCE}"/>
              </a:ext>
            </a:extLst>
          </p:cNvPr>
          <p:cNvPicPr>
            <a:picLocks noChangeAspect="1"/>
          </p:cNvPicPr>
          <p:nvPr/>
        </p:nvPicPr>
        <p:blipFill>
          <a:blip r:embed="rId3"/>
          <a:stretch>
            <a:fillRect/>
          </a:stretch>
        </p:blipFill>
        <p:spPr>
          <a:xfrm>
            <a:off x="458336" y="566184"/>
            <a:ext cx="2784700" cy="2962446"/>
          </a:xfrm>
          <a:prstGeom prst="rect">
            <a:avLst/>
          </a:prstGeom>
        </p:spPr>
      </p:pic>
      <p:sp>
        <p:nvSpPr>
          <p:cNvPr id="20" name="Rectangle 19">
            <a:extLst>
              <a:ext uri="{FF2B5EF4-FFF2-40B4-BE49-F238E27FC236}">
                <a16:creationId xmlns:a16="http://schemas.microsoft.com/office/drawing/2014/main" id="{F54C209B-0440-412E-BEBF-D8694B5A0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BEEBACE-87BA-4CA1-BF49-0E9ABA5087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DA25563-C462-4DA6-BB84-8243A6C7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DDAA66-0EC5-67FC-6377-B16C6E99842D}"/>
              </a:ext>
            </a:extLst>
          </p:cNvPr>
          <p:cNvPicPr>
            <a:picLocks noChangeAspect="1"/>
          </p:cNvPicPr>
          <p:nvPr/>
        </p:nvPicPr>
        <p:blipFill>
          <a:blip r:embed="rId4"/>
          <a:stretch>
            <a:fillRect/>
          </a:stretch>
        </p:blipFill>
        <p:spPr>
          <a:xfrm>
            <a:off x="995580" y="4013574"/>
            <a:ext cx="1710214" cy="1819377"/>
          </a:xfrm>
          <a:prstGeom prst="rect">
            <a:avLst/>
          </a:prstGeom>
        </p:spPr>
      </p:pic>
      <p:sp>
        <p:nvSpPr>
          <p:cNvPr id="26" name="Rectangle 25">
            <a:extLst>
              <a:ext uri="{FF2B5EF4-FFF2-40B4-BE49-F238E27FC236}">
                <a16:creationId xmlns:a16="http://schemas.microsoft.com/office/drawing/2014/main" id="{64044755-AC7C-421A-B935-8BA9A23F8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E488CA2-A175-6689-FFC9-45971E179F98}"/>
              </a:ext>
            </a:extLst>
          </p:cNvPr>
          <p:cNvPicPr>
            <a:picLocks noChangeAspect="1"/>
          </p:cNvPicPr>
          <p:nvPr/>
        </p:nvPicPr>
        <p:blipFill>
          <a:blip r:embed="rId5"/>
          <a:stretch>
            <a:fillRect/>
          </a:stretch>
        </p:blipFill>
        <p:spPr>
          <a:xfrm>
            <a:off x="3664752" y="2986789"/>
            <a:ext cx="2295082" cy="2461214"/>
          </a:xfrm>
          <a:prstGeom prst="rect">
            <a:avLst/>
          </a:prstGeom>
        </p:spPr>
      </p:pic>
      <p:sp>
        <p:nvSpPr>
          <p:cNvPr id="3" name="Content Placeholder 2">
            <a:extLst>
              <a:ext uri="{FF2B5EF4-FFF2-40B4-BE49-F238E27FC236}">
                <a16:creationId xmlns:a16="http://schemas.microsoft.com/office/drawing/2014/main" id="{480640C1-8184-F7AB-B237-3A7E34299A59}"/>
              </a:ext>
            </a:extLst>
          </p:cNvPr>
          <p:cNvSpPr>
            <a:spLocks noGrp="1"/>
          </p:cNvSpPr>
          <p:nvPr>
            <p:ph idx="1"/>
          </p:nvPr>
        </p:nvSpPr>
        <p:spPr>
          <a:xfrm>
            <a:off x="6728459" y="2198914"/>
            <a:ext cx="4821283" cy="3670180"/>
          </a:xfrm>
        </p:spPr>
        <p:txBody>
          <a:bodyPr>
            <a:normAutofit/>
          </a:bodyPr>
          <a:lstStyle/>
          <a:p>
            <a:r>
              <a:rPr lang="ro-RO" dirty="0"/>
              <a:t>Jocul conține 8 categorii de cuvinte, în care se dau literele in ordine aleatorie din lista de cuvinte implementata si acestea trebuie puse in ordinte astfel incat sa se formeze cuvantul corect.</a:t>
            </a:r>
            <a:r>
              <a:rPr lang="en-US" dirty="0"/>
              <a:t> </a:t>
            </a:r>
            <a:r>
              <a:rPr lang="en-US" dirty="0" err="1"/>
              <a:t>Pentru</a:t>
            </a:r>
            <a:r>
              <a:rPr lang="en-US" dirty="0"/>
              <a:t> </a:t>
            </a:r>
            <a:r>
              <a:rPr lang="en-US" dirty="0" err="1"/>
              <a:t>fiecare</a:t>
            </a:r>
            <a:r>
              <a:rPr lang="en-US" dirty="0"/>
              <a:t> </a:t>
            </a:r>
            <a:r>
              <a:rPr lang="en-US" dirty="0" err="1"/>
              <a:t>cuv</a:t>
            </a:r>
            <a:r>
              <a:rPr lang="ro-RO" dirty="0"/>
              <a:t>â</a:t>
            </a:r>
            <a:r>
              <a:rPr lang="en-US" dirty="0" err="1"/>
              <a:t>nt</a:t>
            </a:r>
            <a:r>
              <a:rPr lang="en-US" dirty="0"/>
              <a:t> </a:t>
            </a:r>
            <a:r>
              <a:rPr lang="en-US" dirty="0" err="1"/>
              <a:t>scris</a:t>
            </a:r>
            <a:r>
              <a:rPr lang="en-US" dirty="0"/>
              <a:t> </a:t>
            </a:r>
            <a:r>
              <a:rPr lang="en-US" dirty="0" err="1"/>
              <a:t>corect</a:t>
            </a:r>
            <a:r>
              <a:rPr lang="en-US" dirty="0"/>
              <a:t> se </a:t>
            </a:r>
            <a:r>
              <a:rPr lang="en-US" dirty="0" err="1"/>
              <a:t>primesc</a:t>
            </a:r>
            <a:r>
              <a:rPr lang="en-US" dirty="0"/>
              <a:t> cate 5 </a:t>
            </a:r>
            <a:r>
              <a:rPr lang="en-US" dirty="0" err="1"/>
              <a:t>punct</a:t>
            </a:r>
            <a:r>
              <a:rPr lang="ro-RO" dirty="0"/>
              <a:t>e</a:t>
            </a:r>
            <a:r>
              <a:rPr lang="en-US" dirty="0"/>
              <a:t>. </a:t>
            </a:r>
            <a:r>
              <a:rPr lang="en-US" dirty="0" err="1"/>
              <a:t>Dac</a:t>
            </a:r>
            <a:r>
              <a:rPr lang="ro-RO" dirty="0"/>
              <a:t>ă se dorește a se afla raspunsul, din scor se vor scadea 5 puncte.</a:t>
            </a:r>
          </a:p>
          <a:p>
            <a:r>
              <a:rPr lang="ro-RO" dirty="0"/>
              <a:t>Scopul jocului este de a observa cum reacționeaza copiii la anumite cuvinte care le pot aduce aminte de diverse momente din viața lor, cu intenția de a le rememora.</a:t>
            </a:r>
            <a:endParaRPr lang="en-US" dirty="0"/>
          </a:p>
        </p:txBody>
      </p:sp>
      <p:sp>
        <p:nvSpPr>
          <p:cNvPr id="28" name="Rectangle 27">
            <a:extLst>
              <a:ext uri="{FF2B5EF4-FFF2-40B4-BE49-F238E27FC236}">
                <a16:creationId xmlns:a16="http://schemas.microsoft.com/office/drawing/2014/main" id="{82225A9B-20AD-4869-96C9-770E8E704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14D5E4E-F019-44AF-AF49-8FBBFB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1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E7422D-954B-1063-2E66-66E9B6A87787}"/>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Implementarea jocului</a:t>
            </a:r>
          </a:p>
        </p:txBody>
      </p:sp>
      <p:sp>
        <p:nvSpPr>
          <p:cNvPr id="3" name="Content Placeholder 2">
            <a:extLst>
              <a:ext uri="{FF2B5EF4-FFF2-40B4-BE49-F238E27FC236}">
                <a16:creationId xmlns:a16="http://schemas.microsoft.com/office/drawing/2014/main" id="{FD915B8B-353C-B426-B07A-778F2670EBCD}"/>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r>
              <a:rPr lang="en-US" sz="1500" cap="all" spc="200">
                <a:solidFill>
                  <a:srgbClr val="FFFFFF"/>
                </a:solidFill>
                <a:latin typeface="+mj-lt"/>
              </a:rPr>
              <a:t>Pentru implementarea jocului s-a folosit limbajul de programare Python și Tkinter.</a:t>
            </a:r>
          </a:p>
        </p:txBody>
      </p:sp>
      <p:pic>
        <p:nvPicPr>
          <p:cNvPr id="7" name="Picture 6">
            <a:extLst>
              <a:ext uri="{FF2B5EF4-FFF2-40B4-BE49-F238E27FC236}">
                <a16:creationId xmlns:a16="http://schemas.microsoft.com/office/drawing/2014/main" id="{394719EF-3165-A890-E09B-716BB584BF4C}"/>
              </a:ext>
            </a:extLst>
          </p:cNvPr>
          <p:cNvPicPr>
            <a:picLocks noChangeAspect="1"/>
          </p:cNvPicPr>
          <p:nvPr/>
        </p:nvPicPr>
        <p:blipFill>
          <a:blip r:embed="rId2"/>
          <a:stretch>
            <a:fillRect/>
          </a:stretch>
        </p:blipFill>
        <p:spPr>
          <a:xfrm>
            <a:off x="635457" y="1145705"/>
            <a:ext cx="5131653" cy="2591485"/>
          </a:xfrm>
          <a:prstGeom prst="rect">
            <a:avLst/>
          </a:prstGeom>
        </p:spPr>
      </p:pic>
      <p:sp>
        <p:nvSpPr>
          <p:cNvPr id="22" name="Rectangle 2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849C43-3393-C557-08B9-21FDDF678D6E}"/>
              </a:ext>
            </a:extLst>
          </p:cNvPr>
          <p:cNvPicPr>
            <a:picLocks noChangeAspect="1"/>
          </p:cNvPicPr>
          <p:nvPr/>
        </p:nvPicPr>
        <p:blipFill>
          <a:blip r:embed="rId3"/>
          <a:stretch>
            <a:fillRect/>
          </a:stretch>
        </p:blipFill>
        <p:spPr>
          <a:xfrm>
            <a:off x="6424891" y="669770"/>
            <a:ext cx="5118182" cy="3543356"/>
          </a:xfrm>
          <a:prstGeom prst="rect">
            <a:avLst/>
          </a:prstGeom>
        </p:spPr>
      </p:pic>
      <p:sp>
        <p:nvSpPr>
          <p:cNvPr id="24" name="Rectangle 2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84264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TotalTime>
  <Words>786</Words>
  <Application>Microsoft Office PowerPoint</Application>
  <PresentationFormat>Widescreen</PresentationFormat>
  <Paragraphs>71</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Inteligența artificială și Teoria Jocurilor Aplicate în Cercetarea Autismului</vt:lpstr>
      <vt:lpstr>Conținut</vt:lpstr>
      <vt:lpstr>Abstract</vt:lpstr>
      <vt:lpstr>Key Words</vt:lpstr>
      <vt:lpstr>Introducere </vt:lpstr>
      <vt:lpstr>Introducere </vt:lpstr>
      <vt:lpstr>Inteligența Artificială</vt:lpstr>
      <vt:lpstr>Guess The Word Game </vt:lpstr>
      <vt:lpstr>Implementarea jocului</vt:lpstr>
      <vt:lpstr>Detectarea emotiilor</vt:lpstr>
      <vt:lpstr>Implementarea detectarii emotiilor</vt:lpstr>
      <vt:lpstr>Concluzie</vt:lpstr>
      <vt:lpstr>Bibliografie</vt:lpstr>
      <vt:lpstr>Mulțumim pentru atenția acordată!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Inteligența artificială și Teoria Jocurilor Aplicate în Cercetarea Autismului</dc:title>
  <dc:creator>Alexandra-Maria BORȘ (128623)</dc:creator>
  <cp:lastModifiedBy>Alexandra-Maria BORȘ (128623)</cp:lastModifiedBy>
  <cp:revision>1</cp:revision>
  <dcterms:created xsi:type="dcterms:W3CDTF">2022-05-13T07:49:25Z</dcterms:created>
  <dcterms:modified xsi:type="dcterms:W3CDTF">2022-05-13T12:46:26Z</dcterms:modified>
</cp:coreProperties>
</file>