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B70B4-5FEE-E5B6-BF80-8A4B6514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D9780-7DF1-6AF4-A283-4F81D58FE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33BF1-B9D4-8059-F66D-72B8C939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C2FB2-9A45-7E0E-3A69-A02D6653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8B8E25-5E12-DCD5-DD6C-DEC988C5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132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4A213-7E3C-C887-37F2-4ADA5D2A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8C0C9A-A2B9-F274-E28E-3609C394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145F7-EDF5-5119-AB43-C194917A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995293-ECC1-E9BA-1D6E-95E244C4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5720EC-7E5F-D983-1BFD-7BAAAC8A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3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06387-7E54-914D-8541-461F425A2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D76D9B-7E5F-25E4-2D52-C34D5E06A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4600D6-A74C-4C2A-CD1A-EB3297F1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E2058C-F2A3-F53D-E7F3-B1CF0BB7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65320D-0A1E-90AF-768B-2C0DA581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547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6DDE7-180C-38D0-C2C3-348F14FE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242BF-4849-09F0-1619-90BAD663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9CAFE-A4E5-94C3-113B-B35A3C3E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FEC77-909C-4013-6A3F-A17FC046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99AD9-8A15-E10C-AE32-BC4D4CD4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6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1E9E8-180F-A20D-39C7-231226C8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AFE646-F06B-502F-D991-ABE4FFEB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A9220-F0B9-32E9-2CCD-58144C97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7E40E-23E8-1D71-B68E-5477E7FE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67EA7-D422-CB8F-CD01-C18468E6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89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67CFF-C44C-B0F7-5DE2-ABE75772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CE49B-1A37-538D-061B-A59EE255D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3F0C2E-A7E3-D7B4-45B1-BC794860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DF1D33-088C-BFCC-6D29-CAFC9D43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AD8FB-0EBE-38CF-9B64-80825B09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282A94-ABA5-3532-234F-1E6B81E4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55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9F814-A99B-777F-483F-F4B84E77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4BBF11-F6A2-9769-9674-01CA26D3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E49DA0-C4BB-5590-E7E9-1E532F139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04EE14-30E1-9A25-CEE2-09DC65371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31EA5C-6241-096D-71F6-9C7B80E37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EB4BEC-BB1C-A53B-A5BF-FB9C6E65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5632EA-75F5-380E-5ADA-20FB417B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F60C63-EFD2-14EF-5C87-BCDEA17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296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22B13-7553-B2B1-274B-95F9C0CA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ACFCDB-6333-08AB-8AE6-F9FF1841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02EDAD-2446-4E5D-6979-775CF913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E23F5B-F2A8-DB4D-60DC-5982C272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332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B97449-BEC4-CEB7-EB08-C2E9C369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61ABC4-1411-0146-8716-0615BDA1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A28937-A456-DA4F-DB1B-60A77866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365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226E9-0F36-4C26-4D2C-D0E5870C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602C5C-B0D2-5A01-C0E6-634A4F61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88F893-430E-789C-6502-717C610F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4A40-ED72-E4EB-174E-07D7835C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3FFE6D-3DDC-F14E-2AD4-C3BABB8F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C83E6E-ED44-F40F-4875-193FEDA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278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AE3EA-FA1A-29AD-A707-89B45D12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470DCC-604D-1C11-9C28-D2C6083A7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12BBA7-A475-AB74-47BA-11E524D0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1222A2-0D93-738A-5B40-1CC1F05E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A3BBF5-0AE7-5089-D6D0-9F321052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7EA0A-3578-032B-E087-AFCAAECF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504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406503-6884-1D30-26A5-9765A45F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A5728D-4D41-CF28-5974-326BF9779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E24C5-E21E-FCFC-49B2-BCD9E0DAF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312C5-ECE9-483F-B140-2A7C1634C611}" type="datetimeFigureOut">
              <a:rPr lang="es-AR" smtClean="0"/>
              <a:t>14/7/2024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35F336-CE95-A39C-7295-5246989B4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B2E88A-B05C-93A6-8331-B0EE11119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2DE82-EF38-4A73-8872-EA4A45D29E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5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2D572D-0A93-1739-E01B-59272A94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0" y="12399"/>
            <a:ext cx="11331019" cy="684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3A494B-185E-A56F-4F8C-ADD5A95A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7" y="0"/>
            <a:ext cx="11038788" cy="68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1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3682B9-CD6A-AC24-D9CE-525059E3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22" y="0"/>
            <a:ext cx="11121367" cy="68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6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69F8FF-329F-57D5-0605-0EBAA892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0" y="0"/>
            <a:ext cx="11192417" cy="68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518349-E609-0918-104C-8BB39B77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30" y="0"/>
            <a:ext cx="11093186" cy="68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83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Cristián Paganno</dc:creator>
  <cp:lastModifiedBy>Cristián Paganno</cp:lastModifiedBy>
  <cp:revision>1</cp:revision>
  <dcterms:created xsi:type="dcterms:W3CDTF">2024-07-14T15:24:02Z</dcterms:created>
  <dcterms:modified xsi:type="dcterms:W3CDTF">2024-07-14T15:29:34Z</dcterms:modified>
</cp:coreProperties>
</file>