
<file path=[Content_Types].xml><?xml version="1.0" encoding="utf-8"?>
<Types xmlns="http://schemas.openxmlformats.org/package/2006/content-types">
  <Default Extension="bin" ContentType="application/vnd.openxmlformats-officedocument.oleObject"/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9" r:id="rId1"/>
  </p:sldMasterIdLst>
  <p:notesMasterIdLst>
    <p:notesMasterId r:id="rId13"/>
  </p:notesMasterIdLst>
  <p:sldIdLst>
    <p:sldId id="256" r:id="rId2"/>
    <p:sldId id="280" r:id="rId3"/>
    <p:sldId id="260" r:id="rId4"/>
    <p:sldId id="261" r:id="rId5"/>
    <p:sldId id="273" r:id="rId6"/>
    <p:sldId id="264" r:id="rId7"/>
    <p:sldId id="267" r:id="rId8"/>
    <p:sldId id="266" r:id="rId9"/>
    <p:sldId id="277" r:id="rId10"/>
    <p:sldId id="283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5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ico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ico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5BB1D-004D-4676-9B7F-0B151F3776A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3DEF3-AC43-4BFF-971D-0673A10E6E1B}">
      <dgm:prSet phldrT="[Text]" custT="1"/>
      <dgm:spPr/>
      <dgm:t>
        <a:bodyPr/>
        <a:lstStyle/>
        <a:p>
          <a:r>
            <a:rPr lang="en-US" sz="1300" dirty="0"/>
            <a:t>2001 – </a:t>
          </a:r>
          <a:r>
            <a:rPr lang="en-US" sz="1200" dirty="0"/>
            <a:t>UNESP</a:t>
          </a:r>
          <a:r>
            <a:rPr lang="en-US" sz="1300" dirty="0"/>
            <a:t> –  </a:t>
          </a:r>
          <a:r>
            <a:rPr lang="en-US" sz="1300" dirty="0" err="1"/>
            <a:t>Ciências</a:t>
          </a:r>
          <a:r>
            <a:rPr lang="en-US" sz="1300" dirty="0"/>
            <a:t> da </a:t>
          </a:r>
          <a:r>
            <a:rPr lang="en-US" sz="1300" dirty="0" err="1"/>
            <a:t>Computação</a:t>
          </a:r>
          <a:endParaRPr lang="en-US" sz="1300" dirty="0"/>
        </a:p>
        <a:p>
          <a:r>
            <a:rPr lang="en-US" sz="1400" b="1" dirty="0" err="1"/>
            <a:t>Graduação</a:t>
          </a:r>
          <a:endParaRPr lang="en-US" sz="1300" b="1" dirty="0"/>
        </a:p>
      </dgm:t>
    </dgm:pt>
    <dgm:pt modelId="{D8FF5367-6E9D-4480-A7B6-669D6AF2AD9B}" type="parTrans" cxnId="{C754F39B-0FF4-48EF-BD71-A06AB51570FB}">
      <dgm:prSet/>
      <dgm:spPr/>
      <dgm:t>
        <a:bodyPr/>
        <a:lstStyle/>
        <a:p>
          <a:endParaRPr lang="en-US"/>
        </a:p>
      </dgm:t>
    </dgm:pt>
    <dgm:pt modelId="{9551E899-338C-47AC-8B20-962CCF5616DC}" type="sibTrans" cxnId="{C754F39B-0FF4-48EF-BD71-A06AB51570F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AF7739-CA2A-47DA-8188-D8DF2F73FA0F}">
      <dgm:prSet phldrT="[Text]" custT="1"/>
      <dgm:spPr/>
      <dgm:t>
        <a:bodyPr/>
        <a:lstStyle/>
        <a:p>
          <a:r>
            <a:rPr lang="en-US" sz="1400" dirty="0"/>
            <a:t>2008 –Economia </a:t>
          </a:r>
          <a:r>
            <a:rPr lang="en-US" sz="1400" dirty="0" err="1"/>
            <a:t>Financeira</a:t>
          </a:r>
          <a:r>
            <a:rPr lang="en-US" sz="1400" dirty="0"/>
            <a:t>  </a:t>
          </a:r>
          <a:r>
            <a:rPr lang="en-US" sz="1400" b="1" dirty="0" err="1"/>
            <a:t>Pós</a:t>
          </a:r>
          <a:r>
            <a:rPr lang="en-US" sz="1400" b="1" dirty="0"/>
            <a:t> </a:t>
          </a:r>
          <a:r>
            <a:rPr lang="en-US" sz="1400" b="1" dirty="0" err="1"/>
            <a:t>Graduação</a:t>
          </a:r>
          <a:endParaRPr lang="en-US" sz="1400" b="1" dirty="0"/>
        </a:p>
      </dgm:t>
    </dgm:pt>
    <dgm:pt modelId="{AA2DFA3A-0E06-4DE9-B547-AC61A81480D1}" type="parTrans" cxnId="{8CCC635B-4B5F-4650-9EFD-5D8ABE1AE993}">
      <dgm:prSet/>
      <dgm:spPr/>
      <dgm:t>
        <a:bodyPr/>
        <a:lstStyle/>
        <a:p>
          <a:endParaRPr lang="en-US"/>
        </a:p>
      </dgm:t>
    </dgm:pt>
    <dgm:pt modelId="{8491C947-D9C7-474A-A497-6D2AD73B672E}" type="sibTrans" cxnId="{8CCC635B-4B5F-4650-9EFD-5D8ABE1AE99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A8BC416-DD74-4FF1-B951-FBFE4BA29001}">
      <dgm:prSet phldrT="[Text]" custT="1"/>
      <dgm:spPr/>
      <dgm:t>
        <a:bodyPr/>
        <a:lstStyle/>
        <a:p>
          <a:r>
            <a:rPr lang="en-US" sz="1400" dirty="0"/>
            <a:t>2016 – Practitioner PNL</a:t>
          </a:r>
        </a:p>
        <a:p>
          <a:r>
            <a:rPr lang="en-US" sz="1400" b="1" dirty="0" err="1"/>
            <a:t>Comportamental</a:t>
          </a:r>
          <a:endParaRPr lang="en-US" sz="1400" b="1" dirty="0"/>
        </a:p>
      </dgm:t>
    </dgm:pt>
    <dgm:pt modelId="{01EFD651-D9DB-446C-83F9-3BFBA2EC0B64}" type="parTrans" cxnId="{357567F4-4C13-49A9-B0E0-FCE7F000C630}">
      <dgm:prSet/>
      <dgm:spPr/>
      <dgm:t>
        <a:bodyPr/>
        <a:lstStyle/>
        <a:p>
          <a:endParaRPr lang="en-US"/>
        </a:p>
      </dgm:t>
    </dgm:pt>
    <dgm:pt modelId="{F9B29392-1737-4535-9681-B9C7A0A559CE}" type="sibTrans" cxnId="{357567F4-4C13-49A9-B0E0-FCE7F000C6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B66A8C6-FD8E-477B-9B52-348E51D5135C}">
      <dgm:prSet phldrT="[Text]" custT="1"/>
      <dgm:spPr/>
      <dgm:t>
        <a:bodyPr/>
        <a:lstStyle/>
        <a:p>
          <a:r>
            <a:rPr lang="en-US" sz="1400" b="1" dirty="0"/>
            <a:t>2017 CPA-20 </a:t>
          </a:r>
          <a:r>
            <a:rPr lang="en-US" sz="1400" b="1" dirty="0" err="1"/>
            <a:t>Certificação</a:t>
          </a:r>
          <a:endParaRPr lang="en-US" sz="1400" b="1" dirty="0"/>
        </a:p>
      </dgm:t>
    </dgm:pt>
    <dgm:pt modelId="{24B9C76B-89A1-4A34-9A28-83B20E575F4B}" type="parTrans" cxnId="{062B3548-D6B5-4C3A-AA8A-3C84F2D779F0}">
      <dgm:prSet/>
      <dgm:spPr/>
      <dgm:t>
        <a:bodyPr/>
        <a:lstStyle/>
        <a:p>
          <a:endParaRPr lang="pt-BR"/>
        </a:p>
      </dgm:t>
    </dgm:pt>
    <dgm:pt modelId="{079DE416-816E-4496-85D4-18EF44C82274}" type="sibTrans" cxnId="{062B3548-D6B5-4C3A-AA8A-3C84F2D779F0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pt-BR"/>
        </a:p>
      </dgm:t>
    </dgm:pt>
    <dgm:pt modelId="{14383FE9-67F3-4D5D-89BA-B78E7683BDEF}" type="pres">
      <dgm:prSet presAssocID="{5AB5BB1D-004D-4676-9B7F-0B151F3776A5}" presName="Name0" presStyleCnt="0">
        <dgm:presLayoutVars>
          <dgm:chMax val="7"/>
          <dgm:chPref val="7"/>
          <dgm:dir/>
        </dgm:presLayoutVars>
      </dgm:prSet>
      <dgm:spPr/>
    </dgm:pt>
    <dgm:pt modelId="{0783A5BB-6F0E-4801-A537-FB7D72C75DA0}" type="pres">
      <dgm:prSet presAssocID="{5AB5BB1D-004D-4676-9B7F-0B151F3776A5}" presName="dot1" presStyleLbl="alignNode1" presStyleIdx="0" presStyleCnt="13"/>
      <dgm:spPr/>
    </dgm:pt>
    <dgm:pt modelId="{35818316-10DD-45A3-A52C-7D73620E230C}" type="pres">
      <dgm:prSet presAssocID="{5AB5BB1D-004D-4676-9B7F-0B151F3776A5}" presName="dot2" presStyleLbl="alignNode1" presStyleIdx="1" presStyleCnt="13"/>
      <dgm:spPr/>
    </dgm:pt>
    <dgm:pt modelId="{EF71DF35-45F8-42A2-8F39-BC53339D2039}" type="pres">
      <dgm:prSet presAssocID="{5AB5BB1D-004D-4676-9B7F-0B151F3776A5}" presName="dot3" presStyleLbl="alignNode1" presStyleIdx="2" presStyleCnt="13"/>
      <dgm:spPr/>
    </dgm:pt>
    <dgm:pt modelId="{19B10BBB-44FA-4A03-AB88-181B7B5854E5}" type="pres">
      <dgm:prSet presAssocID="{5AB5BB1D-004D-4676-9B7F-0B151F3776A5}" presName="dot4" presStyleLbl="alignNode1" presStyleIdx="3" presStyleCnt="13"/>
      <dgm:spPr/>
    </dgm:pt>
    <dgm:pt modelId="{C8082877-9034-454E-9047-0BA97DF99D2B}" type="pres">
      <dgm:prSet presAssocID="{5AB5BB1D-004D-4676-9B7F-0B151F3776A5}" presName="dot5" presStyleLbl="alignNode1" presStyleIdx="4" presStyleCnt="13"/>
      <dgm:spPr/>
    </dgm:pt>
    <dgm:pt modelId="{9B52C862-D718-450B-A829-BD97D854CD67}" type="pres">
      <dgm:prSet presAssocID="{5AB5BB1D-004D-4676-9B7F-0B151F3776A5}" presName="dot6" presStyleLbl="alignNode1" presStyleIdx="5" presStyleCnt="13"/>
      <dgm:spPr/>
    </dgm:pt>
    <dgm:pt modelId="{464645A3-C0C8-4772-8A3B-7411357C2B07}" type="pres">
      <dgm:prSet presAssocID="{5AB5BB1D-004D-4676-9B7F-0B151F3776A5}" presName="dotArrow1" presStyleLbl="alignNode1" presStyleIdx="6" presStyleCnt="13"/>
      <dgm:spPr/>
    </dgm:pt>
    <dgm:pt modelId="{445B570B-6864-4628-80D1-EF67078C62DB}" type="pres">
      <dgm:prSet presAssocID="{5AB5BB1D-004D-4676-9B7F-0B151F3776A5}" presName="dotArrow2" presStyleLbl="alignNode1" presStyleIdx="7" presStyleCnt="13"/>
      <dgm:spPr/>
    </dgm:pt>
    <dgm:pt modelId="{06DF04FF-B8F1-428E-B1B4-C6FFCC1FE959}" type="pres">
      <dgm:prSet presAssocID="{5AB5BB1D-004D-4676-9B7F-0B151F3776A5}" presName="dotArrow3" presStyleLbl="alignNode1" presStyleIdx="8" presStyleCnt="13"/>
      <dgm:spPr/>
    </dgm:pt>
    <dgm:pt modelId="{D543BEB1-507F-446D-AD3B-04A48A6CB763}" type="pres">
      <dgm:prSet presAssocID="{5AB5BB1D-004D-4676-9B7F-0B151F3776A5}" presName="dotArrow4" presStyleLbl="alignNode1" presStyleIdx="9" presStyleCnt="13"/>
      <dgm:spPr/>
    </dgm:pt>
    <dgm:pt modelId="{D712E411-1B37-44E9-A3F4-487CBEEC5114}" type="pres">
      <dgm:prSet presAssocID="{5AB5BB1D-004D-4676-9B7F-0B151F3776A5}" presName="dotArrow5" presStyleLbl="alignNode1" presStyleIdx="10" presStyleCnt="13"/>
      <dgm:spPr/>
    </dgm:pt>
    <dgm:pt modelId="{60712AA3-8B94-4CE5-81FA-81970BBEDAAF}" type="pres">
      <dgm:prSet presAssocID="{5AB5BB1D-004D-4676-9B7F-0B151F3776A5}" presName="dotArrow6" presStyleLbl="alignNode1" presStyleIdx="11" presStyleCnt="13"/>
      <dgm:spPr/>
    </dgm:pt>
    <dgm:pt modelId="{1C24A7C9-40FD-4893-842A-42AE92E9B1D3}" type="pres">
      <dgm:prSet presAssocID="{5AB5BB1D-004D-4676-9B7F-0B151F3776A5}" presName="dotArrow7" presStyleLbl="alignNode1" presStyleIdx="12" presStyleCnt="13"/>
      <dgm:spPr/>
    </dgm:pt>
    <dgm:pt modelId="{4A78E1BD-530D-40EA-8DA6-11F0D684A107}" type="pres">
      <dgm:prSet presAssocID="{A803DEF3-AC43-4BFF-971D-0673A10E6E1B}" presName="parTx1" presStyleLbl="node1" presStyleIdx="0" presStyleCnt="4" custScaleX="217513" custLinFactNeighborX="74478" custLinFactNeighborY="51514"/>
      <dgm:spPr/>
    </dgm:pt>
    <dgm:pt modelId="{33571BC3-4367-48C2-B16F-F3155925D8E2}" type="pres">
      <dgm:prSet presAssocID="{9551E899-338C-47AC-8B20-962CCF5616DC}" presName="picture1" presStyleCnt="0"/>
      <dgm:spPr/>
    </dgm:pt>
    <dgm:pt modelId="{B42DF954-947B-4552-99F3-60AC0E5171C4}" type="pres">
      <dgm:prSet presAssocID="{9551E899-338C-47AC-8B20-962CCF5616DC}" presName="imageRepeatNode" presStyleLbl="fgImgPlace1" presStyleIdx="0" presStyleCnt="4" custAng="21019798" custLinFactNeighborX="18298" custLinFactNeighborY="34977"/>
      <dgm:spPr/>
    </dgm:pt>
    <dgm:pt modelId="{5A1A0E9F-18C8-44B3-A2D0-D726AA7E6B52}" type="pres">
      <dgm:prSet presAssocID="{B3AF7739-CA2A-47DA-8188-D8DF2F73FA0F}" presName="parTx2" presStyleLbl="node1" presStyleIdx="1" presStyleCnt="4" custScaleX="161183" custLinFactNeighborX="16231" custLinFactNeighborY="-7722"/>
      <dgm:spPr/>
    </dgm:pt>
    <dgm:pt modelId="{8A207843-06CD-4D8B-96AB-7236C40B284A}" type="pres">
      <dgm:prSet presAssocID="{8491C947-D9C7-474A-A497-6D2AD73B672E}" presName="picture2" presStyleCnt="0"/>
      <dgm:spPr/>
    </dgm:pt>
    <dgm:pt modelId="{CFD75BD9-3731-493A-9F25-E042C1E17639}" type="pres">
      <dgm:prSet presAssocID="{8491C947-D9C7-474A-A497-6D2AD73B672E}" presName="imageRepeatNode" presStyleLbl="fgImgPlace1" presStyleIdx="1" presStyleCnt="4" custLinFactNeighborX="-37160" custLinFactNeighborY="-3613"/>
      <dgm:spPr/>
    </dgm:pt>
    <dgm:pt modelId="{8F20B6CE-9038-49BA-BDD4-3FBE060929CA}" type="pres">
      <dgm:prSet presAssocID="{DA8BC416-DD74-4FF1-B951-FBFE4BA29001}" presName="parTx3" presStyleLbl="node1" presStyleIdx="2" presStyleCnt="4" custScaleX="129432" custLinFactNeighborX="15636" custLinFactNeighborY="-35292"/>
      <dgm:spPr/>
    </dgm:pt>
    <dgm:pt modelId="{384DE108-696C-4F6D-A4BE-12F7F9173A19}" type="pres">
      <dgm:prSet presAssocID="{F9B29392-1737-4535-9681-B9C7A0A559CE}" presName="picture3" presStyleCnt="0"/>
      <dgm:spPr/>
    </dgm:pt>
    <dgm:pt modelId="{1938225A-227B-4ECC-A6B0-F9BA032F4955}" type="pres">
      <dgm:prSet presAssocID="{F9B29392-1737-4535-9681-B9C7A0A559CE}" presName="imageRepeatNode" presStyleLbl="fgImgPlace1" presStyleIdx="2" presStyleCnt="4" custAng="21271725" custLinFactNeighborX="-30729" custLinFactNeighborY="-10397"/>
      <dgm:spPr/>
    </dgm:pt>
    <dgm:pt modelId="{293DF68D-9211-434F-AD3C-B98BA45064ED}" type="pres">
      <dgm:prSet presAssocID="{EB66A8C6-FD8E-477B-9B52-348E51D5135C}" presName="parTx4" presStyleLbl="node1" presStyleIdx="3" presStyleCnt="4"/>
      <dgm:spPr/>
    </dgm:pt>
    <dgm:pt modelId="{9997D42E-262C-4E1F-844B-098112867291}" type="pres">
      <dgm:prSet presAssocID="{079DE416-816E-4496-85D4-18EF44C82274}" presName="picture4" presStyleCnt="0"/>
      <dgm:spPr/>
    </dgm:pt>
    <dgm:pt modelId="{7C7CE061-6692-4320-8841-8FE79BA1B6DC}" type="pres">
      <dgm:prSet presAssocID="{079DE416-816E-4496-85D4-18EF44C82274}" presName="imageRepeatNode" presStyleLbl="fgImgPlace1" presStyleIdx="3" presStyleCnt="4"/>
      <dgm:spPr/>
    </dgm:pt>
  </dgm:ptLst>
  <dgm:cxnLst>
    <dgm:cxn modelId="{DCFCB81A-42DF-4702-AC2E-4C609FFC2A37}" type="presOf" srcId="{EB66A8C6-FD8E-477B-9B52-348E51D5135C}" destId="{293DF68D-9211-434F-AD3C-B98BA45064ED}" srcOrd="0" destOrd="0" presId="urn:microsoft.com/office/officeart/2008/layout/AscendingPictureAccentProcess"/>
    <dgm:cxn modelId="{8CCC635B-4B5F-4650-9EFD-5D8ABE1AE993}" srcId="{5AB5BB1D-004D-4676-9B7F-0B151F3776A5}" destId="{B3AF7739-CA2A-47DA-8188-D8DF2F73FA0F}" srcOrd="1" destOrd="0" parTransId="{AA2DFA3A-0E06-4DE9-B547-AC61A81480D1}" sibTransId="{8491C947-D9C7-474A-A497-6D2AD73B672E}"/>
    <dgm:cxn modelId="{79D9E35B-130E-4717-A6DA-BE2600002AAF}" type="presOf" srcId="{8491C947-D9C7-474A-A497-6D2AD73B672E}" destId="{CFD75BD9-3731-493A-9F25-E042C1E17639}" srcOrd="0" destOrd="0" presId="urn:microsoft.com/office/officeart/2008/layout/AscendingPictureAccentProcess"/>
    <dgm:cxn modelId="{AE5B0F46-3952-4AA2-AEFD-82C539BC065D}" type="presOf" srcId="{A803DEF3-AC43-4BFF-971D-0673A10E6E1B}" destId="{4A78E1BD-530D-40EA-8DA6-11F0D684A107}" srcOrd="0" destOrd="0" presId="urn:microsoft.com/office/officeart/2008/layout/AscendingPictureAccentProcess"/>
    <dgm:cxn modelId="{062B3548-D6B5-4C3A-AA8A-3C84F2D779F0}" srcId="{5AB5BB1D-004D-4676-9B7F-0B151F3776A5}" destId="{EB66A8C6-FD8E-477B-9B52-348E51D5135C}" srcOrd="3" destOrd="0" parTransId="{24B9C76B-89A1-4A34-9A28-83B20E575F4B}" sibTransId="{079DE416-816E-4496-85D4-18EF44C82274}"/>
    <dgm:cxn modelId="{C754F39B-0FF4-48EF-BD71-A06AB51570FB}" srcId="{5AB5BB1D-004D-4676-9B7F-0B151F3776A5}" destId="{A803DEF3-AC43-4BFF-971D-0673A10E6E1B}" srcOrd="0" destOrd="0" parTransId="{D8FF5367-6E9D-4480-A7B6-669D6AF2AD9B}" sibTransId="{9551E899-338C-47AC-8B20-962CCF5616DC}"/>
    <dgm:cxn modelId="{7737E4AD-6451-4E94-98CF-03DF0D333669}" type="presOf" srcId="{5AB5BB1D-004D-4676-9B7F-0B151F3776A5}" destId="{14383FE9-67F3-4D5D-89BA-B78E7683BDEF}" srcOrd="0" destOrd="0" presId="urn:microsoft.com/office/officeart/2008/layout/AscendingPictureAccentProcess"/>
    <dgm:cxn modelId="{17405BB4-9FEE-496D-814A-77BE5A248044}" type="presOf" srcId="{F9B29392-1737-4535-9681-B9C7A0A559CE}" destId="{1938225A-227B-4ECC-A6B0-F9BA032F4955}" srcOrd="0" destOrd="0" presId="urn:microsoft.com/office/officeart/2008/layout/AscendingPictureAccentProcess"/>
    <dgm:cxn modelId="{BF8631C6-C145-41C7-B34A-D1050738E953}" type="presOf" srcId="{9551E899-338C-47AC-8B20-962CCF5616DC}" destId="{B42DF954-947B-4552-99F3-60AC0E5171C4}" srcOrd="0" destOrd="0" presId="urn:microsoft.com/office/officeart/2008/layout/AscendingPictureAccentProcess"/>
    <dgm:cxn modelId="{825C66C9-2CD2-4607-AF97-2CCAE4FD9A89}" type="presOf" srcId="{B3AF7739-CA2A-47DA-8188-D8DF2F73FA0F}" destId="{5A1A0E9F-18C8-44B3-A2D0-D726AA7E6B52}" srcOrd="0" destOrd="0" presId="urn:microsoft.com/office/officeart/2008/layout/AscendingPictureAccentProcess"/>
    <dgm:cxn modelId="{938FC7DF-225F-4529-8B70-497D729C8378}" type="presOf" srcId="{079DE416-816E-4496-85D4-18EF44C82274}" destId="{7C7CE061-6692-4320-8841-8FE79BA1B6DC}" srcOrd="0" destOrd="0" presId="urn:microsoft.com/office/officeart/2008/layout/AscendingPictureAccentProcess"/>
    <dgm:cxn modelId="{357567F4-4C13-49A9-B0E0-FCE7F000C630}" srcId="{5AB5BB1D-004D-4676-9B7F-0B151F3776A5}" destId="{DA8BC416-DD74-4FF1-B951-FBFE4BA29001}" srcOrd="2" destOrd="0" parTransId="{01EFD651-D9DB-446C-83F9-3BFBA2EC0B64}" sibTransId="{F9B29392-1737-4535-9681-B9C7A0A559CE}"/>
    <dgm:cxn modelId="{8CD2ABFA-9E07-455D-8F06-C58EC6579F30}" type="presOf" srcId="{DA8BC416-DD74-4FF1-B951-FBFE4BA29001}" destId="{8F20B6CE-9038-49BA-BDD4-3FBE060929CA}" srcOrd="0" destOrd="0" presId="urn:microsoft.com/office/officeart/2008/layout/AscendingPictureAccentProcess"/>
    <dgm:cxn modelId="{027D8139-4B3E-4D11-831A-BF960373CF29}" type="presParOf" srcId="{14383FE9-67F3-4D5D-89BA-B78E7683BDEF}" destId="{0783A5BB-6F0E-4801-A537-FB7D72C75DA0}" srcOrd="0" destOrd="0" presId="urn:microsoft.com/office/officeart/2008/layout/AscendingPictureAccentProcess"/>
    <dgm:cxn modelId="{4E8F560C-C1BC-456F-989C-C4FEE1BD02DA}" type="presParOf" srcId="{14383FE9-67F3-4D5D-89BA-B78E7683BDEF}" destId="{35818316-10DD-45A3-A52C-7D73620E230C}" srcOrd="1" destOrd="0" presId="urn:microsoft.com/office/officeart/2008/layout/AscendingPictureAccentProcess"/>
    <dgm:cxn modelId="{3B193BF7-937A-4CC2-8095-AA122D65F094}" type="presParOf" srcId="{14383FE9-67F3-4D5D-89BA-B78E7683BDEF}" destId="{EF71DF35-45F8-42A2-8F39-BC53339D2039}" srcOrd="2" destOrd="0" presId="urn:microsoft.com/office/officeart/2008/layout/AscendingPictureAccentProcess"/>
    <dgm:cxn modelId="{53792576-7D0E-4EE0-B3C4-CCCFCDB65391}" type="presParOf" srcId="{14383FE9-67F3-4D5D-89BA-B78E7683BDEF}" destId="{19B10BBB-44FA-4A03-AB88-181B7B5854E5}" srcOrd="3" destOrd="0" presId="urn:microsoft.com/office/officeart/2008/layout/AscendingPictureAccentProcess"/>
    <dgm:cxn modelId="{24B81392-157B-4C1C-B60E-63C409DE8E99}" type="presParOf" srcId="{14383FE9-67F3-4D5D-89BA-B78E7683BDEF}" destId="{C8082877-9034-454E-9047-0BA97DF99D2B}" srcOrd="4" destOrd="0" presId="urn:microsoft.com/office/officeart/2008/layout/AscendingPictureAccentProcess"/>
    <dgm:cxn modelId="{7FAE0B32-53A7-4F97-A1AD-A3ADA03E39A9}" type="presParOf" srcId="{14383FE9-67F3-4D5D-89BA-B78E7683BDEF}" destId="{9B52C862-D718-450B-A829-BD97D854CD67}" srcOrd="5" destOrd="0" presId="urn:microsoft.com/office/officeart/2008/layout/AscendingPictureAccentProcess"/>
    <dgm:cxn modelId="{34157820-5D80-4DF9-8817-7B307D90DE4A}" type="presParOf" srcId="{14383FE9-67F3-4D5D-89BA-B78E7683BDEF}" destId="{464645A3-C0C8-4772-8A3B-7411357C2B07}" srcOrd="6" destOrd="0" presId="urn:microsoft.com/office/officeart/2008/layout/AscendingPictureAccentProcess"/>
    <dgm:cxn modelId="{CD36ED5F-0DFA-4013-93F1-BEFED09516A3}" type="presParOf" srcId="{14383FE9-67F3-4D5D-89BA-B78E7683BDEF}" destId="{445B570B-6864-4628-80D1-EF67078C62DB}" srcOrd="7" destOrd="0" presId="urn:microsoft.com/office/officeart/2008/layout/AscendingPictureAccentProcess"/>
    <dgm:cxn modelId="{0092AF49-ACCB-48B1-854E-0A731AF86E9C}" type="presParOf" srcId="{14383FE9-67F3-4D5D-89BA-B78E7683BDEF}" destId="{06DF04FF-B8F1-428E-B1B4-C6FFCC1FE959}" srcOrd="8" destOrd="0" presId="urn:microsoft.com/office/officeart/2008/layout/AscendingPictureAccentProcess"/>
    <dgm:cxn modelId="{A6A9FB2D-A46E-41AA-9C7F-B2FA2554E066}" type="presParOf" srcId="{14383FE9-67F3-4D5D-89BA-B78E7683BDEF}" destId="{D543BEB1-507F-446D-AD3B-04A48A6CB763}" srcOrd="9" destOrd="0" presId="urn:microsoft.com/office/officeart/2008/layout/AscendingPictureAccentProcess"/>
    <dgm:cxn modelId="{59C0E39B-0632-4BE7-8356-F6593F755456}" type="presParOf" srcId="{14383FE9-67F3-4D5D-89BA-B78E7683BDEF}" destId="{D712E411-1B37-44E9-A3F4-487CBEEC5114}" srcOrd="10" destOrd="0" presId="urn:microsoft.com/office/officeart/2008/layout/AscendingPictureAccentProcess"/>
    <dgm:cxn modelId="{0481AF45-3A2F-4A0F-A180-44A9D8D37540}" type="presParOf" srcId="{14383FE9-67F3-4D5D-89BA-B78E7683BDEF}" destId="{60712AA3-8B94-4CE5-81FA-81970BBEDAAF}" srcOrd="11" destOrd="0" presId="urn:microsoft.com/office/officeart/2008/layout/AscendingPictureAccentProcess"/>
    <dgm:cxn modelId="{B5393C89-48D8-445D-A71A-CE6BE46FB735}" type="presParOf" srcId="{14383FE9-67F3-4D5D-89BA-B78E7683BDEF}" destId="{1C24A7C9-40FD-4893-842A-42AE92E9B1D3}" srcOrd="12" destOrd="0" presId="urn:microsoft.com/office/officeart/2008/layout/AscendingPictureAccentProcess"/>
    <dgm:cxn modelId="{173C9284-85CA-45AA-A148-636E2AA4355D}" type="presParOf" srcId="{14383FE9-67F3-4D5D-89BA-B78E7683BDEF}" destId="{4A78E1BD-530D-40EA-8DA6-11F0D684A107}" srcOrd="13" destOrd="0" presId="urn:microsoft.com/office/officeart/2008/layout/AscendingPictureAccentProcess"/>
    <dgm:cxn modelId="{E68744FD-9B03-43C8-A6C2-8A9B3D4C096E}" type="presParOf" srcId="{14383FE9-67F3-4D5D-89BA-B78E7683BDEF}" destId="{33571BC3-4367-48C2-B16F-F3155925D8E2}" srcOrd="14" destOrd="0" presId="urn:microsoft.com/office/officeart/2008/layout/AscendingPictureAccentProcess"/>
    <dgm:cxn modelId="{74DA6F3C-A20F-4FD0-931C-5E1622060164}" type="presParOf" srcId="{33571BC3-4367-48C2-B16F-F3155925D8E2}" destId="{B42DF954-947B-4552-99F3-60AC0E5171C4}" srcOrd="0" destOrd="0" presId="urn:microsoft.com/office/officeart/2008/layout/AscendingPictureAccentProcess"/>
    <dgm:cxn modelId="{E75A9568-7B68-45CC-848F-259F1D05A9D5}" type="presParOf" srcId="{14383FE9-67F3-4D5D-89BA-B78E7683BDEF}" destId="{5A1A0E9F-18C8-44B3-A2D0-D726AA7E6B52}" srcOrd="15" destOrd="0" presId="urn:microsoft.com/office/officeart/2008/layout/AscendingPictureAccentProcess"/>
    <dgm:cxn modelId="{85B3EA62-3B2E-445E-AAF4-A8B03739BE31}" type="presParOf" srcId="{14383FE9-67F3-4D5D-89BA-B78E7683BDEF}" destId="{8A207843-06CD-4D8B-96AB-7236C40B284A}" srcOrd="16" destOrd="0" presId="urn:microsoft.com/office/officeart/2008/layout/AscendingPictureAccentProcess"/>
    <dgm:cxn modelId="{F3DE41D4-ED55-47E6-ACB0-7D128037D487}" type="presParOf" srcId="{8A207843-06CD-4D8B-96AB-7236C40B284A}" destId="{CFD75BD9-3731-493A-9F25-E042C1E17639}" srcOrd="0" destOrd="0" presId="urn:microsoft.com/office/officeart/2008/layout/AscendingPictureAccentProcess"/>
    <dgm:cxn modelId="{58553A4B-712D-4B39-B17E-DFEB04B717A5}" type="presParOf" srcId="{14383FE9-67F3-4D5D-89BA-B78E7683BDEF}" destId="{8F20B6CE-9038-49BA-BDD4-3FBE060929CA}" srcOrd="17" destOrd="0" presId="urn:microsoft.com/office/officeart/2008/layout/AscendingPictureAccentProcess"/>
    <dgm:cxn modelId="{4C440856-9A3E-4E1C-9D03-5E2F14EFB1B8}" type="presParOf" srcId="{14383FE9-67F3-4D5D-89BA-B78E7683BDEF}" destId="{384DE108-696C-4F6D-A4BE-12F7F9173A19}" srcOrd="18" destOrd="0" presId="urn:microsoft.com/office/officeart/2008/layout/AscendingPictureAccentProcess"/>
    <dgm:cxn modelId="{9AFFA551-1DA8-4760-B8D3-0BABB1F01370}" type="presParOf" srcId="{384DE108-696C-4F6D-A4BE-12F7F9173A19}" destId="{1938225A-227B-4ECC-A6B0-F9BA032F4955}" srcOrd="0" destOrd="0" presId="urn:microsoft.com/office/officeart/2008/layout/AscendingPictureAccentProcess"/>
    <dgm:cxn modelId="{675FF751-7E2D-4B58-85FB-F15B34BF7A5C}" type="presParOf" srcId="{14383FE9-67F3-4D5D-89BA-B78E7683BDEF}" destId="{293DF68D-9211-434F-AD3C-B98BA45064ED}" srcOrd="19" destOrd="0" presId="urn:microsoft.com/office/officeart/2008/layout/AscendingPictureAccentProcess"/>
    <dgm:cxn modelId="{AF8108CC-8830-4C30-A086-6D4D2D7907B9}" type="presParOf" srcId="{14383FE9-67F3-4D5D-89BA-B78E7683BDEF}" destId="{9997D42E-262C-4E1F-844B-098112867291}" srcOrd="20" destOrd="0" presId="urn:microsoft.com/office/officeart/2008/layout/AscendingPictureAccentProcess"/>
    <dgm:cxn modelId="{6A86FAD1-38E3-46CC-909A-7A6580C7CD8B}" type="presParOf" srcId="{9997D42E-262C-4E1F-844B-098112867291}" destId="{7C7CE061-6692-4320-8841-8FE79BA1B6DC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2C87FB-9AB5-4F8B-8949-9170B59B925E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8E6DC-6AE8-4A87-9E7E-CDB0930B1637}">
      <dgm:prSet phldrT="[Texto]"/>
      <dgm:spPr/>
      <dgm:t>
        <a:bodyPr/>
        <a:lstStyle/>
        <a:p>
          <a:r>
            <a:rPr lang="pt-BR" dirty="0"/>
            <a:t>Equilibrar Pessoal X Trabalho</a:t>
          </a:r>
        </a:p>
      </dgm:t>
    </dgm:pt>
    <dgm:pt modelId="{F5FB2E45-1E4D-4830-9DDA-3BDDE757780F}" type="parTrans" cxnId="{0045A465-03D1-4B7E-B888-3FED94EB48BC}">
      <dgm:prSet/>
      <dgm:spPr/>
      <dgm:t>
        <a:bodyPr/>
        <a:lstStyle/>
        <a:p>
          <a:endParaRPr lang="pt-BR"/>
        </a:p>
      </dgm:t>
    </dgm:pt>
    <dgm:pt modelId="{FEDEEF10-477E-4C93-BF65-0AD6A6F79027}" type="sibTrans" cxnId="{0045A465-03D1-4B7E-B888-3FED94EB48BC}">
      <dgm:prSet/>
      <dgm:spPr/>
      <dgm:t>
        <a:bodyPr/>
        <a:lstStyle/>
        <a:p>
          <a:endParaRPr lang="pt-BR"/>
        </a:p>
      </dgm:t>
    </dgm:pt>
    <dgm:pt modelId="{F0DF7DDC-7AF4-41C2-BF7A-7AFC9CE18AB8}">
      <dgm:prSet phldrT="[Texto]"/>
      <dgm:spPr/>
      <dgm:t>
        <a:bodyPr/>
        <a:lstStyle/>
        <a:p>
          <a:r>
            <a:rPr lang="pt-BR" dirty="0"/>
            <a:t>Dosar estudo fora do trabalho</a:t>
          </a:r>
        </a:p>
      </dgm:t>
    </dgm:pt>
    <dgm:pt modelId="{CFC6AB74-090C-4D51-BC56-9FCFD6D84069}" type="parTrans" cxnId="{AD86C3BD-A16C-46E2-95CC-27484012AABE}">
      <dgm:prSet/>
      <dgm:spPr/>
      <dgm:t>
        <a:bodyPr/>
        <a:lstStyle/>
        <a:p>
          <a:endParaRPr lang="pt-BR"/>
        </a:p>
      </dgm:t>
    </dgm:pt>
    <dgm:pt modelId="{343E1A8D-5624-48F1-8F5D-A99A55669A01}" type="sibTrans" cxnId="{AD86C3BD-A16C-46E2-95CC-27484012AABE}">
      <dgm:prSet/>
      <dgm:spPr/>
      <dgm:t>
        <a:bodyPr/>
        <a:lstStyle/>
        <a:p>
          <a:endParaRPr lang="pt-BR"/>
        </a:p>
      </dgm:t>
    </dgm:pt>
    <dgm:pt modelId="{4C9D453A-7C71-4298-8A60-C117674A0141}">
      <dgm:prSet phldrT="[Texto]"/>
      <dgm:spPr/>
      <dgm:t>
        <a:bodyPr/>
        <a:lstStyle/>
        <a:p>
          <a:r>
            <a:rPr lang="pt-BR" dirty="0"/>
            <a:t>Desafios da maternidade</a:t>
          </a:r>
        </a:p>
      </dgm:t>
    </dgm:pt>
    <dgm:pt modelId="{073C17C4-E709-4C4D-A18A-922DBF501003}" type="parTrans" cxnId="{2B4B17BF-94E8-4A3A-A341-A13F06C50826}">
      <dgm:prSet/>
      <dgm:spPr/>
      <dgm:t>
        <a:bodyPr/>
        <a:lstStyle/>
        <a:p>
          <a:endParaRPr lang="pt-BR"/>
        </a:p>
      </dgm:t>
    </dgm:pt>
    <dgm:pt modelId="{DD739516-D54E-493B-9F22-F76FB3412E88}" type="sibTrans" cxnId="{2B4B17BF-94E8-4A3A-A341-A13F06C50826}">
      <dgm:prSet/>
      <dgm:spPr/>
      <dgm:t>
        <a:bodyPr/>
        <a:lstStyle/>
        <a:p>
          <a:endParaRPr lang="pt-BR"/>
        </a:p>
      </dgm:t>
    </dgm:pt>
    <dgm:pt modelId="{882CB894-62F9-494E-B2D6-20B3BF4C0C33}">
      <dgm:prSet phldrT="[Texto]"/>
      <dgm:spPr/>
      <dgm:t>
        <a:bodyPr/>
        <a:lstStyle/>
        <a:p>
          <a:r>
            <a:rPr lang="pt-BR" dirty="0"/>
            <a:t>Aprendizagem contínua</a:t>
          </a:r>
        </a:p>
      </dgm:t>
    </dgm:pt>
    <dgm:pt modelId="{39A7463D-A515-468B-B4CE-8EA3A749A5B5}" type="parTrans" cxnId="{F8D60790-7F91-4C4E-9546-74BB8F17BC1C}">
      <dgm:prSet/>
      <dgm:spPr/>
      <dgm:t>
        <a:bodyPr/>
        <a:lstStyle/>
        <a:p>
          <a:endParaRPr lang="pt-BR"/>
        </a:p>
      </dgm:t>
    </dgm:pt>
    <dgm:pt modelId="{DE5CA6D1-448F-4BDB-BFE4-0C3233DFB625}" type="sibTrans" cxnId="{F8D60790-7F91-4C4E-9546-74BB8F17BC1C}">
      <dgm:prSet/>
      <dgm:spPr/>
      <dgm:t>
        <a:bodyPr/>
        <a:lstStyle/>
        <a:p>
          <a:endParaRPr lang="pt-BR"/>
        </a:p>
      </dgm:t>
    </dgm:pt>
    <dgm:pt modelId="{D8EAF8E0-6DF5-4969-9661-7FE3D98DC1F6}">
      <dgm:prSet phldrT="[Texto]"/>
      <dgm:spPr/>
      <dgm:t>
        <a:bodyPr/>
        <a:lstStyle/>
        <a:p>
          <a:r>
            <a:rPr lang="pt-BR" dirty="0"/>
            <a:t>Falta Tempo</a:t>
          </a:r>
        </a:p>
      </dgm:t>
    </dgm:pt>
    <dgm:pt modelId="{87BF52DC-CE23-4329-BDAB-7B632CB64B33}" type="parTrans" cxnId="{E6E1CD79-8AEF-47AD-AB8F-3DCD145CD1BB}">
      <dgm:prSet/>
      <dgm:spPr/>
      <dgm:t>
        <a:bodyPr/>
        <a:lstStyle/>
        <a:p>
          <a:endParaRPr lang="pt-BR"/>
        </a:p>
      </dgm:t>
    </dgm:pt>
    <dgm:pt modelId="{060BEE7F-4354-4B32-98D1-3C893896BCA7}" type="sibTrans" cxnId="{E6E1CD79-8AEF-47AD-AB8F-3DCD145CD1BB}">
      <dgm:prSet/>
      <dgm:spPr/>
      <dgm:t>
        <a:bodyPr/>
        <a:lstStyle/>
        <a:p>
          <a:endParaRPr lang="pt-BR"/>
        </a:p>
      </dgm:t>
    </dgm:pt>
    <dgm:pt modelId="{6850BC17-040C-474C-BF26-645C990B9B63}">
      <dgm:prSet phldrT="[Texto]"/>
      <dgm:spPr/>
      <dgm:t>
        <a:bodyPr/>
        <a:lstStyle/>
        <a:p>
          <a:r>
            <a:rPr lang="pt-BR" dirty="0"/>
            <a:t>Investimento $</a:t>
          </a:r>
        </a:p>
      </dgm:t>
    </dgm:pt>
    <dgm:pt modelId="{E40B15B9-154C-4859-A06A-7D84DE0E4B43}" type="parTrans" cxnId="{52DDFB2E-1A22-40A4-80FC-ADF068B75B06}">
      <dgm:prSet/>
      <dgm:spPr/>
      <dgm:t>
        <a:bodyPr/>
        <a:lstStyle/>
        <a:p>
          <a:endParaRPr lang="pt-BR"/>
        </a:p>
      </dgm:t>
    </dgm:pt>
    <dgm:pt modelId="{F4F599C4-49B9-4510-9CFD-39B6AF7C871E}" type="sibTrans" cxnId="{52DDFB2E-1A22-40A4-80FC-ADF068B75B06}">
      <dgm:prSet/>
      <dgm:spPr/>
      <dgm:t>
        <a:bodyPr/>
        <a:lstStyle/>
        <a:p>
          <a:endParaRPr lang="pt-BR"/>
        </a:p>
      </dgm:t>
    </dgm:pt>
    <dgm:pt modelId="{01A68405-5D74-431E-858F-872CD4C2AC30}">
      <dgm:prSet phldrT="[Texto]"/>
      <dgm:spPr/>
      <dgm:t>
        <a:bodyPr/>
        <a:lstStyle/>
        <a:p>
          <a:r>
            <a:rPr lang="pt-BR" dirty="0" err="1"/>
            <a:t>Degree</a:t>
          </a:r>
          <a:r>
            <a:rPr lang="pt-BR" dirty="0"/>
            <a:t>  com ambiente logado</a:t>
          </a:r>
        </a:p>
      </dgm:t>
    </dgm:pt>
    <dgm:pt modelId="{5CECF246-B8EB-459B-B346-2C8452BFA5C3}" type="parTrans" cxnId="{30FC0877-F4A6-4032-9C82-CA7ECA702A2E}">
      <dgm:prSet/>
      <dgm:spPr/>
      <dgm:t>
        <a:bodyPr/>
        <a:lstStyle/>
        <a:p>
          <a:endParaRPr lang="pt-BR"/>
        </a:p>
      </dgm:t>
    </dgm:pt>
    <dgm:pt modelId="{8FC04B67-9DD4-437F-BC38-2FB5244C2F5A}" type="sibTrans" cxnId="{30FC0877-F4A6-4032-9C82-CA7ECA702A2E}">
      <dgm:prSet/>
      <dgm:spPr/>
      <dgm:t>
        <a:bodyPr/>
        <a:lstStyle/>
        <a:p>
          <a:endParaRPr lang="pt-BR"/>
        </a:p>
      </dgm:t>
    </dgm:pt>
    <dgm:pt modelId="{BA5C0CDB-2AB7-4DC6-B69D-1DD7614B95B3}">
      <dgm:prSet phldrT="[Texto]"/>
      <dgm:spPr/>
      <dgm:t>
        <a:bodyPr/>
        <a:lstStyle/>
        <a:p>
          <a:r>
            <a:rPr lang="pt-BR" dirty="0"/>
            <a:t>Flexibilidade e Adaptação</a:t>
          </a:r>
        </a:p>
      </dgm:t>
    </dgm:pt>
    <dgm:pt modelId="{DEC5DC5D-686E-415A-9A1C-97C770940E5C}" type="parTrans" cxnId="{E7A33CA7-CE86-4677-8AAC-F163167FDA9A}">
      <dgm:prSet/>
      <dgm:spPr/>
      <dgm:t>
        <a:bodyPr/>
        <a:lstStyle/>
        <a:p>
          <a:endParaRPr lang="pt-BR"/>
        </a:p>
      </dgm:t>
    </dgm:pt>
    <dgm:pt modelId="{831ABBAF-35B0-4B4C-A13E-54B579CD0186}" type="sibTrans" cxnId="{E7A33CA7-CE86-4677-8AAC-F163167FDA9A}">
      <dgm:prSet/>
      <dgm:spPr/>
      <dgm:t>
        <a:bodyPr/>
        <a:lstStyle/>
        <a:p>
          <a:endParaRPr lang="pt-BR"/>
        </a:p>
      </dgm:t>
    </dgm:pt>
    <dgm:pt modelId="{D1605483-E57C-4B79-9435-3EDEA8B099C7}">
      <dgm:prSet phldrT="[Texto]"/>
      <dgm:spPr/>
      <dgm:t>
        <a:bodyPr/>
        <a:lstStyle/>
        <a:p>
          <a:r>
            <a:rPr lang="pt-BR" dirty="0"/>
            <a:t>Transformações </a:t>
          </a:r>
          <a:r>
            <a:rPr lang="pt-BR" dirty="0" err="1"/>
            <a:t>desruptivas</a:t>
          </a:r>
          <a:endParaRPr lang="pt-BR" dirty="0"/>
        </a:p>
      </dgm:t>
    </dgm:pt>
    <dgm:pt modelId="{2A19EF4E-741C-42F9-96FE-6CF626F75534}" type="parTrans" cxnId="{D7BE70F2-C117-4D2D-80ED-471AE676F1C8}">
      <dgm:prSet/>
      <dgm:spPr/>
      <dgm:t>
        <a:bodyPr/>
        <a:lstStyle/>
        <a:p>
          <a:endParaRPr lang="pt-BR"/>
        </a:p>
      </dgm:t>
    </dgm:pt>
    <dgm:pt modelId="{4C5AE73E-1639-4027-8326-02D6D789515D}" type="sibTrans" cxnId="{D7BE70F2-C117-4D2D-80ED-471AE676F1C8}">
      <dgm:prSet/>
      <dgm:spPr/>
      <dgm:t>
        <a:bodyPr/>
        <a:lstStyle/>
        <a:p>
          <a:endParaRPr lang="pt-BR"/>
        </a:p>
      </dgm:t>
    </dgm:pt>
    <dgm:pt modelId="{47EEF8D9-F5CA-4D2B-8AD6-8ED4D5029B68}" type="pres">
      <dgm:prSet presAssocID="{F72C87FB-9AB5-4F8B-8949-9170B59B925E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4813FD8-EA9F-4C28-A259-5D579D15B6E6}" type="pres">
      <dgm:prSet presAssocID="{F72C87FB-9AB5-4F8B-8949-9170B59B925E}" presName="dummyMaxCanvas" presStyleCnt="0"/>
      <dgm:spPr/>
    </dgm:pt>
    <dgm:pt modelId="{E779DACA-5E44-44C4-818E-CB6669E0613D}" type="pres">
      <dgm:prSet presAssocID="{F72C87FB-9AB5-4F8B-8949-9170B59B925E}" presName="parentComposite" presStyleCnt="0"/>
      <dgm:spPr/>
    </dgm:pt>
    <dgm:pt modelId="{FD447C1A-BACF-44ED-B75F-152FC09F5497}" type="pres">
      <dgm:prSet presAssocID="{F72C87FB-9AB5-4F8B-8949-9170B59B925E}" presName="parent1" presStyleLbl="alignAccFollowNode1" presStyleIdx="0" presStyleCnt="4">
        <dgm:presLayoutVars>
          <dgm:chMax val="4"/>
        </dgm:presLayoutVars>
      </dgm:prSet>
      <dgm:spPr/>
    </dgm:pt>
    <dgm:pt modelId="{3A29BABB-8747-4F44-9A8A-DF6981101C5C}" type="pres">
      <dgm:prSet presAssocID="{F72C87FB-9AB5-4F8B-8949-9170B59B925E}" presName="parent2" presStyleLbl="alignAccFollowNode1" presStyleIdx="1" presStyleCnt="4">
        <dgm:presLayoutVars>
          <dgm:chMax val="4"/>
        </dgm:presLayoutVars>
      </dgm:prSet>
      <dgm:spPr/>
    </dgm:pt>
    <dgm:pt modelId="{A672E0C0-ED0D-4315-9E29-794EFFE7737B}" type="pres">
      <dgm:prSet presAssocID="{F72C87FB-9AB5-4F8B-8949-9170B59B925E}" presName="childrenComposite" presStyleCnt="0"/>
      <dgm:spPr/>
    </dgm:pt>
    <dgm:pt modelId="{9EF2F66D-937A-4A8C-A2AF-FEA8F8D5EA6B}" type="pres">
      <dgm:prSet presAssocID="{F72C87FB-9AB5-4F8B-8949-9170B59B925E}" presName="dummyMaxCanvas_ChildArea" presStyleCnt="0"/>
      <dgm:spPr/>
    </dgm:pt>
    <dgm:pt modelId="{3AFC954F-FA7A-42A5-BF47-14F60C10382D}" type="pres">
      <dgm:prSet presAssocID="{F72C87FB-9AB5-4F8B-8949-9170B59B925E}" presName="fulcrum" presStyleLbl="alignAccFollowNode1" presStyleIdx="2" presStyleCnt="4"/>
      <dgm:spPr/>
    </dgm:pt>
    <dgm:pt modelId="{0AEA4A9F-F0D8-4BE2-9ABA-998603FE6794}" type="pres">
      <dgm:prSet presAssocID="{F72C87FB-9AB5-4F8B-8949-9170B59B925E}" presName="balance_34" presStyleLbl="alignAccFollowNode1" presStyleIdx="3" presStyleCnt="4">
        <dgm:presLayoutVars>
          <dgm:bulletEnabled val="1"/>
        </dgm:presLayoutVars>
      </dgm:prSet>
      <dgm:spPr/>
    </dgm:pt>
    <dgm:pt modelId="{85B1FA79-A83F-46C4-A18A-EEC295F746E2}" type="pres">
      <dgm:prSet presAssocID="{F72C87FB-9AB5-4F8B-8949-9170B59B925E}" presName="right_34_1" presStyleLbl="node1" presStyleIdx="0" presStyleCnt="7">
        <dgm:presLayoutVars>
          <dgm:bulletEnabled val="1"/>
        </dgm:presLayoutVars>
      </dgm:prSet>
      <dgm:spPr/>
    </dgm:pt>
    <dgm:pt modelId="{818AC736-8FE4-4881-82B5-EB29DE6723CE}" type="pres">
      <dgm:prSet presAssocID="{F72C87FB-9AB5-4F8B-8949-9170B59B925E}" presName="right_34_2" presStyleLbl="node1" presStyleIdx="1" presStyleCnt="7">
        <dgm:presLayoutVars>
          <dgm:bulletEnabled val="1"/>
        </dgm:presLayoutVars>
      </dgm:prSet>
      <dgm:spPr/>
    </dgm:pt>
    <dgm:pt modelId="{EBDF678F-1FD2-4BC6-B610-ED18F313B229}" type="pres">
      <dgm:prSet presAssocID="{F72C87FB-9AB5-4F8B-8949-9170B59B925E}" presName="right_34_3" presStyleLbl="node1" presStyleIdx="2" presStyleCnt="7">
        <dgm:presLayoutVars>
          <dgm:bulletEnabled val="1"/>
        </dgm:presLayoutVars>
      </dgm:prSet>
      <dgm:spPr/>
    </dgm:pt>
    <dgm:pt modelId="{29DFDCD0-C132-416C-8C60-B6C0C47328EB}" type="pres">
      <dgm:prSet presAssocID="{F72C87FB-9AB5-4F8B-8949-9170B59B925E}" presName="right_34_4" presStyleLbl="node1" presStyleIdx="3" presStyleCnt="7">
        <dgm:presLayoutVars>
          <dgm:bulletEnabled val="1"/>
        </dgm:presLayoutVars>
      </dgm:prSet>
      <dgm:spPr/>
    </dgm:pt>
    <dgm:pt modelId="{1B33CD5D-FE29-4F26-9DB1-CE5CD4127BC8}" type="pres">
      <dgm:prSet presAssocID="{F72C87FB-9AB5-4F8B-8949-9170B59B925E}" presName="left_34_1" presStyleLbl="node1" presStyleIdx="4" presStyleCnt="7">
        <dgm:presLayoutVars>
          <dgm:bulletEnabled val="1"/>
        </dgm:presLayoutVars>
      </dgm:prSet>
      <dgm:spPr/>
    </dgm:pt>
    <dgm:pt modelId="{E0AB212E-9F93-411B-8B49-BC07B0F4B42A}" type="pres">
      <dgm:prSet presAssocID="{F72C87FB-9AB5-4F8B-8949-9170B59B925E}" presName="left_34_2" presStyleLbl="node1" presStyleIdx="5" presStyleCnt="7">
        <dgm:presLayoutVars>
          <dgm:bulletEnabled val="1"/>
        </dgm:presLayoutVars>
      </dgm:prSet>
      <dgm:spPr/>
    </dgm:pt>
    <dgm:pt modelId="{7B198558-A8CC-48C5-803F-4BC7492A54A3}" type="pres">
      <dgm:prSet presAssocID="{F72C87FB-9AB5-4F8B-8949-9170B59B925E}" presName="left_34_3" presStyleLbl="node1" presStyleIdx="6" presStyleCnt="7">
        <dgm:presLayoutVars>
          <dgm:bulletEnabled val="1"/>
        </dgm:presLayoutVars>
      </dgm:prSet>
      <dgm:spPr/>
    </dgm:pt>
  </dgm:ptLst>
  <dgm:cxnLst>
    <dgm:cxn modelId="{A5EC940D-23F8-4878-8783-979F179BBB53}" type="presOf" srcId="{D8EAF8E0-6DF5-4969-9661-7FE3D98DC1F6}" destId="{85B1FA79-A83F-46C4-A18A-EEC295F746E2}" srcOrd="0" destOrd="0" presId="urn:microsoft.com/office/officeart/2005/8/layout/balance1"/>
    <dgm:cxn modelId="{3CFC850E-E2EE-44F9-A55E-1982E66222B0}" type="presOf" srcId="{882CB894-62F9-494E-B2D6-20B3BF4C0C33}" destId="{3A29BABB-8747-4F44-9A8A-DF6981101C5C}" srcOrd="0" destOrd="0" presId="urn:microsoft.com/office/officeart/2005/8/layout/balance1"/>
    <dgm:cxn modelId="{52DDFB2E-1A22-40A4-80FC-ADF068B75B06}" srcId="{882CB894-62F9-494E-B2D6-20B3BF4C0C33}" destId="{6850BC17-040C-474C-BF26-645C990B9B63}" srcOrd="1" destOrd="0" parTransId="{E40B15B9-154C-4859-A06A-7D84DE0E4B43}" sibTransId="{F4F599C4-49B9-4510-9CFD-39B6AF7C871E}"/>
    <dgm:cxn modelId="{4168AF39-CE33-4995-952E-C74C23BC5B10}" type="presOf" srcId="{6850BC17-040C-474C-BF26-645C990B9B63}" destId="{818AC736-8FE4-4881-82B5-EB29DE6723CE}" srcOrd="0" destOrd="0" presId="urn:microsoft.com/office/officeart/2005/8/layout/balance1"/>
    <dgm:cxn modelId="{E2377B64-4F5F-4344-BDB2-5A5A7031C308}" type="presOf" srcId="{F72C87FB-9AB5-4F8B-8949-9170B59B925E}" destId="{47EEF8D9-F5CA-4D2B-8AD6-8ED4D5029B68}" srcOrd="0" destOrd="0" presId="urn:microsoft.com/office/officeart/2005/8/layout/balance1"/>
    <dgm:cxn modelId="{0045A465-03D1-4B7E-B888-3FED94EB48BC}" srcId="{F72C87FB-9AB5-4F8B-8949-9170B59B925E}" destId="{C168E6DC-6AE8-4A87-9E7E-CDB0930B1637}" srcOrd="0" destOrd="0" parTransId="{F5FB2E45-1E4D-4830-9DDA-3BDDE757780F}" sibTransId="{FEDEEF10-477E-4C93-BF65-0AD6A6F79027}"/>
    <dgm:cxn modelId="{0CA3A54A-056D-43D6-9690-8625FD1DE36E}" type="presOf" srcId="{F0DF7DDC-7AF4-41C2-BF7A-7AFC9CE18AB8}" destId="{1B33CD5D-FE29-4F26-9DB1-CE5CD4127BC8}" srcOrd="0" destOrd="0" presId="urn:microsoft.com/office/officeart/2005/8/layout/balance1"/>
    <dgm:cxn modelId="{BAF0CF50-C9F1-4D83-A4C6-B566A9CD5E07}" type="presOf" srcId="{C168E6DC-6AE8-4A87-9E7E-CDB0930B1637}" destId="{FD447C1A-BACF-44ED-B75F-152FC09F5497}" srcOrd="0" destOrd="0" presId="urn:microsoft.com/office/officeart/2005/8/layout/balance1"/>
    <dgm:cxn modelId="{DE1E6756-5B42-4A8C-A2F5-0272D3D0F11E}" type="presOf" srcId="{4C9D453A-7C71-4298-8A60-C117674A0141}" destId="{E0AB212E-9F93-411B-8B49-BC07B0F4B42A}" srcOrd="0" destOrd="0" presId="urn:microsoft.com/office/officeart/2005/8/layout/balance1"/>
    <dgm:cxn modelId="{30FC0877-F4A6-4032-9C82-CA7ECA702A2E}" srcId="{882CB894-62F9-494E-B2D6-20B3BF4C0C33}" destId="{01A68405-5D74-431E-858F-872CD4C2AC30}" srcOrd="2" destOrd="0" parTransId="{5CECF246-B8EB-459B-B346-2C8452BFA5C3}" sibTransId="{8FC04B67-9DD4-437F-BC38-2FB5244C2F5A}"/>
    <dgm:cxn modelId="{E6E1CD79-8AEF-47AD-AB8F-3DCD145CD1BB}" srcId="{882CB894-62F9-494E-B2D6-20B3BF4C0C33}" destId="{D8EAF8E0-6DF5-4969-9661-7FE3D98DC1F6}" srcOrd="0" destOrd="0" parTransId="{87BF52DC-CE23-4329-BDAB-7B632CB64B33}" sibTransId="{060BEE7F-4354-4B32-98D1-3C893896BCA7}"/>
    <dgm:cxn modelId="{F8D60790-7F91-4C4E-9546-74BB8F17BC1C}" srcId="{F72C87FB-9AB5-4F8B-8949-9170B59B925E}" destId="{882CB894-62F9-494E-B2D6-20B3BF4C0C33}" srcOrd="1" destOrd="0" parTransId="{39A7463D-A515-468B-B4CE-8EA3A749A5B5}" sibTransId="{DE5CA6D1-448F-4BDB-BFE4-0C3233DFB625}"/>
    <dgm:cxn modelId="{DC9A6E9E-CE54-4157-8D68-CEBE40E49235}" type="presOf" srcId="{D1605483-E57C-4B79-9435-3EDEA8B099C7}" destId="{29DFDCD0-C132-416C-8C60-B6C0C47328EB}" srcOrd="0" destOrd="0" presId="urn:microsoft.com/office/officeart/2005/8/layout/balance1"/>
    <dgm:cxn modelId="{E7A33CA7-CE86-4677-8AAC-F163167FDA9A}" srcId="{C168E6DC-6AE8-4A87-9E7E-CDB0930B1637}" destId="{BA5C0CDB-2AB7-4DC6-B69D-1DD7614B95B3}" srcOrd="2" destOrd="0" parTransId="{DEC5DC5D-686E-415A-9A1C-97C770940E5C}" sibTransId="{831ABBAF-35B0-4B4C-A13E-54B579CD0186}"/>
    <dgm:cxn modelId="{1CE654A9-1970-43FF-B60C-518EA76A51EB}" type="presOf" srcId="{BA5C0CDB-2AB7-4DC6-B69D-1DD7614B95B3}" destId="{7B198558-A8CC-48C5-803F-4BC7492A54A3}" srcOrd="0" destOrd="0" presId="urn:microsoft.com/office/officeart/2005/8/layout/balance1"/>
    <dgm:cxn modelId="{AD86C3BD-A16C-46E2-95CC-27484012AABE}" srcId="{C168E6DC-6AE8-4A87-9E7E-CDB0930B1637}" destId="{F0DF7DDC-7AF4-41C2-BF7A-7AFC9CE18AB8}" srcOrd="0" destOrd="0" parTransId="{CFC6AB74-090C-4D51-BC56-9FCFD6D84069}" sibTransId="{343E1A8D-5624-48F1-8F5D-A99A55669A01}"/>
    <dgm:cxn modelId="{2B4B17BF-94E8-4A3A-A341-A13F06C50826}" srcId="{C168E6DC-6AE8-4A87-9E7E-CDB0930B1637}" destId="{4C9D453A-7C71-4298-8A60-C117674A0141}" srcOrd="1" destOrd="0" parTransId="{073C17C4-E709-4C4D-A18A-922DBF501003}" sibTransId="{DD739516-D54E-493B-9F22-F76FB3412E88}"/>
    <dgm:cxn modelId="{D7BE70F2-C117-4D2D-80ED-471AE676F1C8}" srcId="{882CB894-62F9-494E-B2D6-20B3BF4C0C33}" destId="{D1605483-E57C-4B79-9435-3EDEA8B099C7}" srcOrd="3" destOrd="0" parTransId="{2A19EF4E-741C-42F9-96FE-6CF626F75534}" sibTransId="{4C5AE73E-1639-4027-8326-02D6D789515D}"/>
    <dgm:cxn modelId="{6766BCF4-5604-4966-92DD-D28958DFC572}" type="presOf" srcId="{01A68405-5D74-431E-858F-872CD4C2AC30}" destId="{EBDF678F-1FD2-4BC6-B610-ED18F313B229}" srcOrd="0" destOrd="0" presId="urn:microsoft.com/office/officeart/2005/8/layout/balance1"/>
    <dgm:cxn modelId="{E83FE1B3-BDFA-4992-9953-5DA6E03F698E}" type="presParOf" srcId="{47EEF8D9-F5CA-4D2B-8AD6-8ED4D5029B68}" destId="{E4813FD8-EA9F-4C28-A259-5D579D15B6E6}" srcOrd="0" destOrd="0" presId="urn:microsoft.com/office/officeart/2005/8/layout/balance1"/>
    <dgm:cxn modelId="{A1B46783-FEF4-4BD0-AA35-BA3F619043E1}" type="presParOf" srcId="{47EEF8D9-F5CA-4D2B-8AD6-8ED4D5029B68}" destId="{E779DACA-5E44-44C4-818E-CB6669E0613D}" srcOrd="1" destOrd="0" presId="urn:microsoft.com/office/officeart/2005/8/layout/balance1"/>
    <dgm:cxn modelId="{8E456A4D-866F-4A1A-AAD9-0DC12E333D62}" type="presParOf" srcId="{E779DACA-5E44-44C4-818E-CB6669E0613D}" destId="{FD447C1A-BACF-44ED-B75F-152FC09F5497}" srcOrd="0" destOrd="0" presId="urn:microsoft.com/office/officeart/2005/8/layout/balance1"/>
    <dgm:cxn modelId="{E819D0FC-FD15-4B43-83EC-A33B7C8FBCA8}" type="presParOf" srcId="{E779DACA-5E44-44C4-818E-CB6669E0613D}" destId="{3A29BABB-8747-4F44-9A8A-DF6981101C5C}" srcOrd="1" destOrd="0" presId="urn:microsoft.com/office/officeart/2005/8/layout/balance1"/>
    <dgm:cxn modelId="{821B6A5D-7A39-44CF-A0AE-26F0F6275A4E}" type="presParOf" srcId="{47EEF8D9-F5CA-4D2B-8AD6-8ED4D5029B68}" destId="{A672E0C0-ED0D-4315-9E29-794EFFE7737B}" srcOrd="2" destOrd="0" presId="urn:microsoft.com/office/officeart/2005/8/layout/balance1"/>
    <dgm:cxn modelId="{5A06D2E4-3D54-429F-ABB6-6332E18FCBB9}" type="presParOf" srcId="{A672E0C0-ED0D-4315-9E29-794EFFE7737B}" destId="{9EF2F66D-937A-4A8C-A2AF-FEA8F8D5EA6B}" srcOrd="0" destOrd="0" presId="urn:microsoft.com/office/officeart/2005/8/layout/balance1"/>
    <dgm:cxn modelId="{88E6EFA6-92E1-47BE-9A25-C3F9FE617D84}" type="presParOf" srcId="{A672E0C0-ED0D-4315-9E29-794EFFE7737B}" destId="{3AFC954F-FA7A-42A5-BF47-14F60C10382D}" srcOrd="1" destOrd="0" presId="urn:microsoft.com/office/officeart/2005/8/layout/balance1"/>
    <dgm:cxn modelId="{7E214733-BF93-40D1-9591-39A420EB5281}" type="presParOf" srcId="{A672E0C0-ED0D-4315-9E29-794EFFE7737B}" destId="{0AEA4A9F-F0D8-4BE2-9ABA-998603FE6794}" srcOrd="2" destOrd="0" presId="urn:microsoft.com/office/officeart/2005/8/layout/balance1"/>
    <dgm:cxn modelId="{8E944724-FC37-435E-9919-C386A09AFE75}" type="presParOf" srcId="{A672E0C0-ED0D-4315-9E29-794EFFE7737B}" destId="{85B1FA79-A83F-46C4-A18A-EEC295F746E2}" srcOrd="3" destOrd="0" presId="urn:microsoft.com/office/officeart/2005/8/layout/balance1"/>
    <dgm:cxn modelId="{DD29F470-1348-440F-8262-0D9644AC49DF}" type="presParOf" srcId="{A672E0C0-ED0D-4315-9E29-794EFFE7737B}" destId="{818AC736-8FE4-4881-82B5-EB29DE6723CE}" srcOrd="4" destOrd="0" presId="urn:microsoft.com/office/officeart/2005/8/layout/balance1"/>
    <dgm:cxn modelId="{7FFF5014-8C8C-4151-ADEA-81BB08158B78}" type="presParOf" srcId="{A672E0C0-ED0D-4315-9E29-794EFFE7737B}" destId="{EBDF678F-1FD2-4BC6-B610-ED18F313B229}" srcOrd="5" destOrd="0" presId="urn:microsoft.com/office/officeart/2005/8/layout/balance1"/>
    <dgm:cxn modelId="{E7072912-FF56-4BB2-8420-10D2CDCC1B86}" type="presParOf" srcId="{A672E0C0-ED0D-4315-9E29-794EFFE7737B}" destId="{29DFDCD0-C132-416C-8C60-B6C0C47328EB}" srcOrd="6" destOrd="0" presId="urn:microsoft.com/office/officeart/2005/8/layout/balance1"/>
    <dgm:cxn modelId="{DC72F64D-2C3C-4444-8C98-0FAF631AD799}" type="presParOf" srcId="{A672E0C0-ED0D-4315-9E29-794EFFE7737B}" destId="{1B33CD5D-FE29-4F26-9DB1-CE5CD4127BC8}" srcOrd="7" destOrd="0" presId="urn:microsoft.com/office/officeart/2005/8/layout/balance1"/>
    <dgm:cxn modelId="{531D3CAD-C1FB-415A-90B7-E455E256A2AF}" type="presParOf" srcId="{A672E0C0-ED0D-4315-9E29-794EFFE7737B}" destId="{E0AB212E-9F93-411B-8B49-BC07B0F4B42A}" srcOrd="8" destOrd="0" presId="urn:microsoft.com/office/officeart/2005/8/layout/balance1"/>
    <dgm:cxn modelId="{05736AC4-53CE-43E6-AF52-1BD51BD4EA4E}" type="presParOf" srcId="{A672E0C0-ED0D-4315-9E29-794EFFE7737B}" destId="{7B198558-A8CC-48C5-803F-4BC7492A54A3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7FC1AF-96E8-4906-9DBD-15BFB5D4D27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4515DE-4C7B-4053-A124-95660BF2893D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Como tem </a:t>
          </a:r>
          <a:r>
            <a:rPr lang="en-US" sz="1800" dirty="0" err="1">
              <a:solidFill>
                <a:schemeClr val="bg1"/>
              </a:solidFill>
            </a:rPr>
            <a:t>sido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minha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atuação</a:t>
          </a:r>
          <a:r>
            <a:rPr lang="en-US" sz="1800" dirty="0">
              <a:solidFill>
                <a:schemeClr val="bg1"/>
              </a:solidFill>
            </a:rPr>
            <a:t>  </a:t>
          </a:r>
          <a:r>
            <a:rPr lang="en-US" sz="1800" dirty="0" err="1">
              <a:solidFill>
                <a:schemeClr val="bg1"/>
              </a:solidFill>
            </a:rPr>
            <a:t>na</a:t>
          </a:r>
          <a:r>
            <a:rPr lang="en-US" sz="1800" dirty="0">
              <a:solidFill>
                <a:schemeClr val="bg1"/>
              </a:solidFill>
            </a:rPr>
            <a:t> CI  ?</a:t>
          </a:r>
        </a:p>
      </dgm:t>
    </dgm:pt>
    <dgm:pt modelId="{60317215-C5CB-43F1-8A5D-6FD50760E4FC}" type="parTrans" cxnId="{07724C91-BC8A-423D-88F2-73CE455BDCE8}">
      <dgm:prSet/>
      <dgm:spPr/>
      <dgm:t>
        <a:bodyPr/>
        <a:lstStyle/>
        <a:p>
          <a:endParaRPr lang="en-US"/>
        </a:p>
      </dgm:t>
    </dgm:pt>
    <dgm:pt modelId="{01FF9749-A9F0-4768-BB7D-C163D4B8A64B}" type="sibTrans" cxnId="{07724C91-BC8A-423D-88F2-73CE455BDCE8}">
      <dgm:prSet/>
      <dgm:spPr/>
      <dgm:t>
        <a:bodyPr/>
        <a:lstStyle/>
        <a:p>
          <a:endParaRPr lang="en-US"/>
        </a:p>
      </dgm:t>
    </dgm:pt>
    <dgm:pt modelId="{9520F99E-1F33-46D8-9021-F0C148427C1E}">
      <dgm:prSet phldrT="[Text]"/>
      <dgm:spPr/>
      <dgm:t>
        <a:bodyPr/>
        <a:lstStyle/>
        <a:p>
          <a:r>
            <a:rPr lang="en-US" dirty="0" err="1"/>
            <a:t>Entendimento</a:t>
          </a:r>
          <a:r>
            <a:rPr lang="en-US" dirty="0"/>
            <a:t> dos </a:t>
          </a:r>
          <a:r>
            <a:rPr lang="en-US" dirty="0" err="1"/>
            <a:t>assuntos</a:t>
          </a:r>
          <a:r>
            <a:rPr lang="en-US" dirty="0"/>
            <a:t> </a:t>
          </a:r>
          <a:r>
            <a:rPr lang="en-US" dirty="0" err="1"/>
            <a:t>novos</a:t>
          </a:r>
          <a:r>
            <a:rPr lang="en-US" dirty="0"/>
            <a:t> ? </a:t>
          </a:r>
        </a:p>
      </dgm:t>
    </dgm:pt>
    <dgm:pt modelId="{A955DE5D-4259-4021-97F6-BE0705BAFC5A}" type="sibTrans" cxnId="{E1656974-51DC-4B56-B29C-8ABE9C662215}">
      <dgm:prSet/>
      <dgm:spPr/>
      <dgm:t>
        <a:bodyPr/>
        <a:lstStyle/>
        <a:p>
          <a:endParaRPr lang="en-US"/>
        </a:p>
      </dgm:t>
    </dgm:pt>
    <dgm:pt modelId="{1276317F-7AD0-49A4-A7C5-0888D4B91A7A}" type="parTrans" cxnId="{E1656974-51DC-4B56-B29C-8ABE9C662215}">
      <dgm:prSet/>
      <dgm:spPr/>
      <dgm:t>
        <a:bodyPr/>
        <a:lstStyle/>
        <a:p>
          <a:endParaRPr lang="en-US"/>
        </a:p>
      </dgm:t>
    </dgm:pt>
    <dgm:pt modelId="{9B842725-6CA4-4427-86A7-9148810455F6}">
      <dgm:prSet phldrT="[Text]"/>
      <dgm:spPr/>
      <dgm:t>
        <a:bodyPr/>
        <a:lstStyle/>
        <a:p>
          <a:r>
            <a:rPr lang="en-US" dirty="0" err="1"/>
            <a:t>Compartilho</a:t>
          </a:r>
          <a:r>
            <a:rPr lang="en-US" dirty="0"/>
            <a:t> </a:t>
          </a:r>
          <a:r>
            <a:rPr lang="en-US" dirty="0" err="1"/>
            <a:t>decisões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preciso</a:t>
          </a:r>
          <a:r>
            <a:rPr lang="en-US" dirty="0"/>
            <a:t> </a:t>
          </a:r>
          <a:r>
            <a:rPr lang="en-US" dirty="0" err="1"/>
            <a:t>ter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autonomia</a:t>
          </a:r>
          <a:r>
            <a:rPr lang="en-US" dirty="0"/>
            <a:t> ?</a:t>
          </a:r>
        </a:p>
      </dgm:t>
    </dgm:pt>
    <dgm:pt modelId="{7407409F-3733-44EE-8543-3BF26111783C}" type="parTrans" cxnId="{EE2BA928-97FF-4F8B-AC07-2C8BCA5B5C04}">
      <dgm:prSet/>
      <dgm:spPr/>
      <dgm:t>
        <a:bodyPr/>
        <a:lstStyle/>
        <a:p>
          <a:endParaRPr lang="en-US"/>
        </a:p>
      </dgm:t>
    </dgm:pt>
    <dgm:pt modelId="{D692FEFE-373D-45B0-AB9D-61D71B8826BA}" type="sibTrans" cxnId="{EE2BA928-97FF-4F8B-AC07-2C8BCA5B5C04}">
      <dgm:prSet/>
      <dgm:spPr/>
      <dgm:t>
        <a:bodyPr/>
        <a:lstStyle/>
        <a:p>
          <a:endParaRPr lang="en-US"/>
        </a:p>
      </dgm:t>
    </dgm:pt>
    <dgm:pt modelId="{6C7A0C09-DAB5-4575-9EA8-0CC1B39643ED}">
      <dgm:prSet phldrT="[Text]"/>
      <dgm:spPr/>
      <dgm:t>
        <a:bodyPr/>
        <a:lstStyle/>
        <a:p>
          <a:r>
            <a:rPr lang="en-US" dirty="0" err="1"/>
            <a:t>Gestor</a:t>
          </a:r>
          <a:r>
            <a:rPr lang="en-US" dirty="0"/>
            <a:t> tem </a:t>
          </a:r>
          <a:r>
            <a:rPr lang="en-US" dirty="0" err="1"/>
            <a:t>ciência</a:t>
          </a:r>
          <a:r>
            <a:rPr lang="en-US" dirty="0"/>
            <a:t> das  </a:t>
          </a:r>
          <a:r>
            <a:rPr lang="en-US" dirty="0" err="1"/>
            <a:t>minhas</a:t>
          </a:r>
          <a:r>
            <a:rPr lang="en-US" dirty="0"/>
            <a:t> </a:t>
          </a:r>
          <a:r>
            <a:rPr lang="en-US" dirty="0" err="1"/>
            <a:t>atividades</a:t>
          </a:r>
          <a:r>
            <a:rPr lang="en-US" dirty="0"/>
            <a:t>, </a:t>
          </a:r>
          <a:r>
            <a:rPr lang="en-US" dirty="0" err="1"/>
            <a:t>preciso</a:t>
          </a:r>
          <a:r>
            <a:rPr lang="en-US" dirty="0"/>
            <a:t> </a:t>
          </a:r>
          <a:r>
            <a:rPr lang="en-US" dirty="0" err="1"/>
            <a:t>ter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transparência</a:t>
          </a:r>
          <a:r>
            <a:rPr lang="en-US" dirty="0"/>
            <a:t> ?</a:t>
          </a:r>
        </a:p>
      </dgm:t>
    </dgm:pt>
    <dgm:pt modelId="{B61C55AD-F4CC-4101-8AEB-E84AE8ECB949}" type="sibTrans" cxnId="{A4F2E2E9-A18B-4AD6-AF7D-4AE293D167D1}">
      <dgm:prSet/>
      <dgm:spPr/>
      <dgm:t>
        <a:bodyPr/>
        <a:lstStyle/>
        <a:p>
          <a:endParaRPr lang="en-US"/>
        </a:p>
      </dgm:t>
    </dgm:pt>
    <dgm:pt modelId="{6B97834F-072F-407A-B196-A42F1A8D6813}" type="parTrans" cxnId="{A4F2E2E9-A18B-4AD6-AF7D-4AE293D167D1}">
      <dgm:prSet/>
      <dgm:spPr/>
      <dgm:t>
        <a:bodyPr/>
        <a:lstStyle/>
        <a:p>
          <a:endParaRPr lang="en-US"/>
        </a:p>
      </dgm:t>
    </dgm:pt>
    <dgm:pt modelId="{FE18245E-66DE-46F4-B352-75FD25C3714D}">
      <dgm:prSet phldrT="[Text]"/>
      <dgm:spPr/>
      <dgm:t>
        <a:bodyPr/>
        <a:lstStyle/>
        <a:p>
          <a:r>
            <a:rPr lang="en-US" dirty="0" err="1"/>
            <a:t>Ritmo</a:t>
          </a:r>
          <a:r>
            <a:rPr lang="en-US" dirty="0"/>
            <a:t> de </a:t>
          </a:r>
          <a:r>
            <a:rPr lang="en-US" dirty="0" err="1"/>
            <a:t>execução</a:t>
          </a:r>
          <a:r>
            <a:rPr lang="en-US" dirty="0"/>
            <a:t> das </a:t>
          </a:r>
          <a:r>
            <a:rPr lang="en-US" dirty="0" err="1"/>
            <a:t>atividades</a:t>
          </a:r>
          <a:r>
            <a:rPr lang="en-US" dirty="0"/>
            <a:t> ?</a:t>
          </a:r>
        </a:p>
      </dgm:t>
    </dgm:pt>
    <dgm:pt modelId="{9623809A-932D-444E-B599-17980E7DB6D3}" type="parTrans" cxnId="{51E708E9-3F2A-460C-9384-7B0E728D8ABA}">
      <dgm:prSet/>
      <dgm:spPr/>
      <dgm:t>
        <a:bodyPr/>
        <a:lstStyle/>
        <a:p>
          <a:endParaRPr lang="pt-BR"/>
        </a:p>
      </dgm:t>
    </dgm:pt>
    <dgm:pt modelId="{3F80FD6D-8C16-427E-9743-DE1F03758C55}" type="sibTrans" cxnId="{51E708E9-3F2A-460C-9384-7B0E728D8ABA}">
      <dgm:prSet/>
      <dgm:spPr/>
      <dgm:t>
        <a:bodyPr/>
        <a:lstStyle/>
        <a:p>
          <a:endParaRPr lang="pt-BR"/>
        </a:p>
      </dgm:t>
    </dgm:pt>
    <dgm:pt modelId="{494BE8FD-BA1B-4205-98FB-42CCE0143749}" type="pres">
      <dgm:prSet presAssocID="{417FC1AF-96E8-4906-9DBD-15BFB5D4D27A}" presName="layout" presStyleCnt="0">
        <dgm:presLayoutVars>
          <dgm:chMax/>
          <dgm:chPref/>
          <dgm:dir/>
          <dgm:resizeHandles/>
        </dgm:presLayoutVars>
      </dgm:prSet>
      <dgm:spPr/>
    </dgm:pt>
    <dgm:pt modelId="{8BB25EC2-8576-4A65-8F94-9D38CC14E58A}" type="pres">
      <dgm:prSet presAssocID="{974515DE-4C7B-4053-A124-95660BF2893D}" presName="root" presStyleCnt="0">
        <dgm:presLayoutVars>
          <dgm:chMax/>
          <dgm:chPref/>
        </dgm:presLayoutVars>
      </dgm:prSet>
      <dgm:spPr/>
    </dgm:pt>
    <dgm:pt modelId="{0DAC5133-CED9-4680-BEE0-42255D09A370}" type="pres">
      <dgm:prSet presAssocID="{974515DE-4C7B-4053-A124-95660BF2893D}" presName="rootComposite" presStyleCnt="0">
        <dgm:presLayoutVars/>
      </dgm:prSet>
      <dgm:spPr/>
    </dgm:pt>
    <dgm:pt modelId="{D69FED03-B703-43C5-8295-34FB1684D134}" type="pres">
      <dgm:prSet presAssocID="{974515DE-4C7B-4053-A124-95660BF2893D}" presName="ParentAccent" presStyleLbl="alignNode1" presStyleIdx="0" presStyleCnt="1"/>
      <dgm:spPr/>
    </dgm:pt>
    <dgm:pt modelId="{6BFBEB8C-0E27-412E-9A05-2F369F5AA02C}" type="pres">
      <dgm:prSet presAssocID="{974515DE-4C7B-4053-A124-95660BF2893D}" presName="ParentSmallAccent" presStyleLbl="fgAcc1" presStyleIdx="0" presStyleCnt="1"/>
      <dgm:spPr/>
    </dgm:pt>
    <dgm:pt modelId="{D0198E93-4FFF-4A56-AC3C-0A2DFC505CF6}" type="pres">
      <dgm:prSet presAssocID="{974515DE-4C7B-4053-A124-95660BF2893D}" presName="Parent" presStyleLbl="revTx" presStyleIdx="0" presStyleCnt="5" custScaleX="90510" custScaleY="39124" custLinFactNeighborX="3986" custLinFactNeighborY="76750">
        <dgm:presLayoutVars>
          <dgm:chMax/>
          <dgm:chPref val="4"/>
          <dgm:bulletEnabled val="1"/>
        </dgm:presLayoutVars>
      </dgm:prSet>
      <dgm:spPr/>
    </dgm:pt>
    <dgm:pt modelId="{A3D23E91-4FB0-42B6-9BD2-3EB60B181FD6}" type="pres">
      <dgm:prSet presAssocID="{974515DE-4C7B-4053-A124-95660BF2893D}" presName="childShape" presStyleCnt="0">
        <dgm:presLayoutVars>
          <dgm:chMax val="0"/>
          <dgm:chPref val="0"/>
        </dgm:presLayoutVars>
      </dgm:prSet>
      <dgm:spPr/>
    </dgm:pt>
    <dgm:pt modelId="{C81F5BC1-2A8A-4AD5-8CFD-343BFB5D2EBD}" type="pres">
      <dgm:prSet presAssocID="{9520F99E-1F33-46D8-9021-F0C148427C1E}" presName="childComposite" presStyleCnt="0">
        <dgm:presLayoutVars>
          <dgm:chMax val="0"/>
          <dgm:chPref val="0"/>
        </dgm:presLayoutVars>
      </dgm:prSet>
      <dgm:spPr/>
    </dgm:pt>
    <dgm:pt modelId="{0D0C1612-7311-4EF3-98BB-8F9B18D7227E}" type="pres">
      <dgm:prSet presAssocID="{9520F99E-1F33-46D8-9021-F0C148427C1E}" presName="ChildAccent" presStyleLbl="solidFgAcc1" presStyleIdx="0" presStyleCnt="4"/>
      <dgm:spPr/>
    </dgm:pt>
    <dgm:pt modelId="{57748872-AAC6-4F05-859C-21A7119038FF}" type="pres">
      <dgm:prSet presAssocID="{9520F99E-1F33-46D8-9021-F0C148427C1E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06740E8-7B47-4170-A908-72C5D4E8D405}" type="pres">
      <dgm:prSet presAssocID="{6C7A0C09-DAB5-4575-9EA8-0CC1B39643ED}" presName="childComposite" presStyleCnt="0">
        <dgm:presLayoutVars>
          <dgm:chMax val="0"/>
          <dgm:chPref val="0"/>
        </dgm:presLayoutVars>
      </dgm:prSet>
      <dgm:spPr/>
    </dgm:pt>
    <dgm:pt modelId="{CFEFA91A-FB43-4E34-A2CB-D4180505CE5D}" type="pres">
      <dgm:prSet presAssocID="{6C7A0C09-DAB5-4575-9EA8-0CC1B39643ED}" presName="ChildAccent" presStyleLbl="solidFgAcc1" presStyleIdx="1" presStyleCnt="4"/>
      <dgm:spPr/>
    </dgm:pt>
    <dgm:pt modelId="{D6278BE3-AAD2-427B-9595-BFFA68789083}" type="pres">
      <dgm:prSet presAssocID="{6C7A0C09-DAB5-4575-9EA8-0CC1B39643ED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BD3E878-C42D-4995-A8C1-0107348C7F61}" type="pres">
      <dgm:prSet presAssocID="{9B842725-6CA4-4427-86A7-9148810455F6}" presName="childComposite" presStyleCnt="0">
        <dgm:presLayoutVars>
          <dgm:chMax val="0"/>
          <dgm:chPref val="0"/>
        </dgm:presLayoutVars>
      </dgm:prSet>
      <dgm:spPr/>
    </dgm:pt>
    <dgm:pt modelId="{F6CDF48E-7871-4E8B-8368-0716EC31E252}" type="pres">
      <dgm:prSet presAssocID="{9B842725-6CA4-4427-86A7-9148810455F6}" presName="ChildAccent" presStyleLbl="solidFgAcc1" presStyleIdx="2" presStyleCnt="4"/>
      <dgm:spPr/>
    </dgm:pt>
    <dgm:pt modelId="{99371B3D-762E-49D4-AE44-F37A48E3E4D9}" type="pres">
      <dgm:prSet presAssocID="{9B842725-6CA4-4427-86A7-9148810455F6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C140BF0-331A-4A68-A1CD-9DD38B9D34D4}" type="pres">
      <dgm:prSet presAssocID="{FE18245E-66DE-46F4-B352-75FD25C3714D}" presName="childComposite" presStyleCnt="0">
        <dgm:presLayoutVars>
          <dgm:chMax val="0"/>
          <dgm:chPref val="0"/>
        </dgm:presLayoutVars>
      </dgm:prSet>
      <dgm:spPr/>
    </dgm:pt>
    <dgm:pt modelId="{0BA6D590-EFDC-45E0-AADC-0B5C482F33C1}" type="pres">
      <dgm:prSet presAssocID="{FE18245E-66DE-46F4-B352-75FD25C3714D}" presName="ChildAccent" presStyleLbl="solidFgAcc1" presStyleIdx="3" presStyleCnt="4"/>
      <dgm:spPr/>
    </dgm:pt>
    <dgm:pt modelId="{228A9B86-9530-4D74-AF8F-4CB6AB8384B7}" type="pres">
      <dgm:prSet presAssocID="{FE18245E-66DE-46F4-B352-75FD25C3714D}" presName="Child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31DB303-2D56-4D90-8A4E-E8E95AF59FE6}" type="presOf" srcId="{417FC1AF-96E8-4906-9DBD-15BFB5D4D27A}" destId="{494BE8FD-BA1B-4205-98FB-42CCE0143749}" srcOrd="0" destOrd="0" presId="urn:microsoft.com/office/officeart/2008/layout/SquareAccentList"/>
    <dgm:cxn modelId="{EE2BA928-97FF-4F8B-AC07-2C8BCA5B5C04}" srcId="{974515DE-4C7B-4053-A124-95660BF2893D}" destId="{9B842725-6CA4-4427-86A7-9148810455F6}" srcOrd="2" destOrd="0" parTransId="{7407409F-3733-44EE-8543-3BF26111783C}" sibTransId="{D692FEFE-373D-45B0-AB9D-61D71B8826BA}"/>
    <dgm:cxn modelId="{CD933B2F-BA70-46FA-80DF-3E9D450B796B}" type="presOf" srcId="{6C7A0C09-DAB5-4575-9EA8-0CC1B39643ED}" destId="{D6278BE3-AAD2-427B-9595-BFFA68789083}" srcOrd="0" destOrd="0" presId="urn:microsoft.com/office/officeart/2008/layout/SquareAccentList"/>
    <dgm:cxn modelId="{10A3563E-4143-48A1-96CA-81B02EB3DB8E}" type="presOf" srcId="{974515DE-4C7B-4053-A124-95660BF2893D}" destId="{D0198E93-4FFF-4A56-AC3C-0A2DFC505CF6}" srcOrd="0" destOrd="0" presId="urn:microsoft.com/office/officeart/2008/layout/SquareAccentList"/>
    <dgm:cxn modelId="{E1656974-51DC-4B56-B29C-8ABE9C662215}" srcId="{974515DE-4C7B-4053-A124-95660BF2893D}" destId="{9520F99E-1F33-46D8-9021-F0C148427C1E}" srcOrd="0" destOrd="0" parTransId="{1276317F-7AD0-49A4-A7C5-0888D4B91A7A}" sibTransId="{A955DE5D-4259-4021-97F6-BE0705BAFC5A}"/>
    <dgm:cxn modelId="{C869077B-8079-4C05-9616-E4474AD763FE}" type="presOf" srcId="{9520F99E-1F33-46D8-9021-F0C148427C1E}" destId="{57748872-AAC6-4F05-859C-21A7119038FF}" srcOrd="0" destOrd="0" presId="urn:microsoft.com/office/officeart/2008/layout/SquareAccentList"/>
    <dgm:cxn modelId="{07724C91-BC8A-423D-88F2-73CE455BDCE8}" srcId="{417FC1AF-96E8-4906-9DBD-15BFB5D4D27A}" destId="{974515DE-4C7B-4053-A124-95660BF2893D}" srcOrd="0" destOrd="0" parTransId="{60317215-C5CB-43F1-8A5D-6FD50760E4FC}" sibTransId="{01FF9749-A9F0-4768-BB7D-C163D4B8A64B}"/>
    <dgm:cxn modelId="{A3242FBE-7809-4951-865D-27A25980F9C9}" type="presOf" srcId="{9B842725-6CA4-4427-86A7-9148810455F6}" destId="{99371B3D-762E-49D4-AE44-F37A48E3E4D9}" srcOrd="0" destOrd="0" presId="urn:microsoft.com/office/officeart/2008/layout/SquareAccentList"/>
    <dgm:cxn modelId="{5DACBBD4-C924-4623-9CF4-9915A9C41B4F}" type="presOf" srcId="{FE18245E-66DE-46F4-B352-75FD25C3714D}" destId="{228A9B86-9530-4D74-AF8F-4CB6AB8384B7}" srcOrd="0" destOrd="0" presId="urn:microsoft.com/office/officeart/2008/layout/SquareAccentList"/>
    <dgm:cxn modelId="{51E708E9-3F2A-460C-9384-7B0E728D8ABA}" srcId="{974515DE-4C7B-4053-A124-95660BF2893D}" destId="{FE18245E-66DE-46F4-B352-75FD25C3714D}" srcOrd="3" destOrd="0" parTransId="{9623809A-932D-444E-B599-17980E7DB6D3}" sibTransId="{3F80FD6D-8C16-427E-9743-DE1F03758C55}"/>
    <dgm:cxn modelId="{A4F2E2E9-A18B-4AD6-AF7D-4AE293D167D1}" srcId="{974515DE-4C7B-4053-A124-95660BF2893D}" destId="{6C7A0C09-DAB5-4575-9EA8-0CC1B39643ED}" srcOrd="1" destOrd="0" parTransId="{6B97834F-072F-407A-B196-A42F1A8D6813}" sibTransId="{B61C55AD-F4CC-4101-8AEB-E84AE8ECB949}"/>
    <dgm:cxn modelId="{F4C53A1E-1FFE-4CEF-B635-E8CAA66EE173}" type="presParOf" srcId="{494BE8FD-BA1B-4205-98FB-42CCE0143749}" destId="{8BB25EC2-8576-4A65-8F94-9D38CC14E58A}" srcOrd="0" destOrd="0" presId="urn:microsoft.com/office/officeart/2008/layout/SquareAccentList"/>
    <dgm:cxn modelId="{E818DB63-D4B5-42FC-8BD1-EAD39C5343F4}" type="presParOf" srcId="{8BB25EC2-8576-4A65-8F94-9D38CC14E58A}" destId="{0DAC5133-CED9-4680-BEE0-42255D09A370}" srcOrd="0" destOrd="0" presId="urn:microsoft.com/office/officeart/2008/layout/SquareAccentList"/>
    <dgm:cxn modelId="{63A1002B-7606-46AC-B3B5-9D7815DD1263}" type="presParOf" srcId="{0DAC5133-CED9-4680-BEE0-42255D09A370}" destId="{D69FED03-B703-43C5-8295-34FB1684D134}" srcOrd="0" destOrd="0" presId="urn:microsoft.com/office/officeart/2008/layout/SquareAccentList"/>
    <dgm:cxn modelId="{C2104B21-86C0-4E9D-B9FC-1AB755F05112}" type="presParOf" srcId="{0DAC5133-CED9-4680-BEE0-42255D09A370}" destId="{6BFBEB8C-0E27-412E-9A05-2F369F5AA02C}" srcOrd="1" destOrd="0" presId="urn:microsoft.com/office/officeart/2008/layout/SquareAccentList"/>
    <dgm:cxn modelId="{EF192112-3262-4019-A24C-6510B43CCA0F}" type="presParOf" srcId="{0DAC5133-CED9-4680-BEE0-42255D09A370}" destId="{D0198E93-4FFF-4A56-AC3C-0A2DFC505CF6}" srcOrd="2" destOrd="0" presId="urn:microsoft.com/office/officeart/2008/layout/SquareAccentList"/>
    <dgm:cxn modelId="{B04F3F3F-2570-4B87-8D64-8E0F9F55BA7B}" type="presParOf" srcId="{8BB25EC2-8576-4A65-8F94-9D38CC14E58A}" destId="{A3D23E91-4FB0-42B6-9BD2-3EB60B181FD6}" srcOrd="1" destOrd="0" presId="urn:microsoft.com/office/officeart/2008/layout/SquareAccentList"/>
    <dgm:cxn modelId="{71482572-1982-47B1-97FC-7000FD4021D7}" type="presParOf" srcId="{A3D23E91-4FB0-42B6-9BD2-3EB60B181FD6}" destId="{C81F5BC1-2A8A-4AD5-8CFD-343BFB5D2EBD}" srcOrd="0" destOrd="0" presId="urn:microsoft.com/office/officeart/2008/layout/SquareAccentList"/>
    <dgm:cxn modelId="{18F50828-BE57-4703-98D0-B5298B884D66}" type="presParOf" srcId="{C81F5BC1-2A8A-4AD5-8CFD-343BFB5D2EBD}" destId="{0D0C1612-7311-4EF3-98BB-8F9B18D7227E}" srcOrd="0" destOrd="0" presId="urn:microsoft.com/office/officeart/2008/layout/SquareAccentList"/>
    <dgm:cxn modelId="{5E49B478-C1E6-4E15-A9AC-65E65C783E67}" type="presParOf" srcId="{C81F5BC1-2A8A-4AD5-8CFD-343BFB5D2EBD}" destId="{57748872-AAC6-4F05-859C-21A7119038FF}" srcOrd="1" destOrd="0" presId="urn:microsoft.com/office/officeart/2008/layout/SquareAccentList"/>
    <dgm:cxn modelId="{A467DB67-F2A5-4A37-BC16-D3D56E9DEA06}" type="presParOf" srcId="{A3D23E91-4FB0-42B6-9BD2-3EB60B181FD6}" destId="{506740E8-7B47-4170-A908-72C5D4E8D405}" srcOrd="1" destOrd="0" presId="urn:microsoft.com/office/officeart/2008/layout/SquareAccentList"/>
    <dgm:cxn modelId="{1F418DD0-C6B0-41C5-814C-BC8B7D92339C}" type="presParOf" srcId="{506740E8-7B47-4170-A908-72C5D4E8D405}" destId="{CFEFA91A-FB43-4E34-A2CB-D4180505CE5D}" srcOrd="0" destOrd="0" presId="urn:microsoft.com/office/officeart/2008/layout/SquareAccentList"/>
    <dgm:cxn modelId="{B71B403E-5CB0-4F8E-A9CC-7E215088344F}" type="presParOf" srcId="{506740E8-7B47-4170-A908-72C5D4E8D405}" destId="{D6278BE3-AAD2-427B-9595-BFFA68789083}" srcOrd="1" destOrd="0" presId="urn:microsoft.com/office/officeart/2008/layout/SquareAccentList"/>
    <dgm:cxn modelId="{3DD71240-1610-4676-A531-ACF45700FAE2}" type="presParOf" srcId="{A3D23E91-4FB0-42B6-9BD2-3EB60B181FD6}" destId="{BBD3E878-C42D-4995-A8C1-0107348C7F61}" srcOrd="2" destOrd="0" presId="urn:microsoft.com/office/officeart/2008/layout/SquareAccentList"/>
    <dgm:cxn modelId="{CC92274B-82B4-4F63-AA99-761A3539D473}" type="presParOf" srcId="{BBD3E878-C42D-4995-A8C1-0107348C7F61}" destId="{F6CDF48E-7871-4E8B-8368-0716EC31E252}" srcOrd="0" destOrd="0" presId="urn:microsoft.com/office/officeart/2008/layout/SquareAccentList"/>
    <dgm:cxn modelId="{D2EA1BA6-895D-49BD-834A-2537F7465FA6}" type="presParOf" srcId="{BBD3E878-C42D-4995-A8C1-0107348C7F61}" destId="{99371B3D-762E-49D4-AE44-F37A48E3E4D9}" srcOrd="1" destOrd="0" presId="urn:microsoft.com/office/officeart/2008/layout/SquareAccentList"/>
    <dgm:cxn modelId="{68D50A8E-566A-49CE-A301-DFF6BB63B854}" type="presParOf" srcId="{A3D23E91-4FB0-42B6-9BD2-3EB60B181FD6}" destId="{5C140BF0-331A-4A68-A1CD-9DD38B9D34D4}" srcOrd="3" destOrd="0" presId="urn:microsoft.com/office/officeart/2008/layout/SquareAccentList"/>
    <dgm:cxn modelId="{664D0288-42C7-4E58-8D9B-CC4F0CC79117}" type="presParOf" srcId="{5C140BF0-331A-4A68-A1CD-9DD38B9D34D4}" destId="{0BA6D590-EFDC-45E0-AADC-0B5C482F33C1}" srcOrd="0" destOrd="0" presId="urn:microsoft.com/office/officeart/2008/layout/SquareAccentList"/>
    <dgm:cxn modelId="{D5648E36-F569-46B2-95F3-D717DC6C2ED6}" type="presParOf" srcId="{5C140BF0-331A-4A68-A1CD-9DD38B9D34D4}" destId="{228A9B86-9530-4D74-AF8F-4CB6AB8384B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62113-3A90-42FB-A107-678FE4685B01}" type="doc">
      <dgm:prSet loTypeId="urn:microsoft.com/office/officeart/2005/8/layout/cycle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1DEA3-0155-46DC-A259-962BB9F1CE2F}">
      <dgm:prSet phldrT="[Text]" custT="1"/>
      <dgm:spPr/>
      <dgm:t>
        <a:bodyPr/>
        <a:lstStyle/>
        <a:p>
          <a:pPr algn="ctr"/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TN-</a:t>
          </a:r>
          <a:r>
            <a:rPr lang="en-US" sz="1600" b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Tecnologia</a:t>
          </a:r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600" b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Negócio</a:t>
          </a:r>
          <a:endParaRPr lang="en-US" sz="16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ctr"/>
          <a:r>
            <a:rPr lang="en-US" sz="13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+  Transfer Price</a:t>
          </a:r>
          <a:endParaRPr lang="en-US" sz="13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gm:t>
    </dgm:pt>
    <dgm:pt modelId="{CC966BF0-59FE-425B-B1B1-F8E14E341299}" type="parTrans" cxnId="{0116FC99-911F-4371-B3FF-88CF42CC3062}">
      <dgm:prSet/>
      <dgm:spPr/>
      <dgm:t>
        <a:bodyPr/>
        <a:lstStyle/>
        <a:p>
          <a:endParaRPr lang="en-US"/>
        </a:p>
      </dgm:t>
    </dgm:pt>
    <dgm:pt modelId="{99F65EEC-3EB0-441C-AD41-EDCDAF6A5EF0}" type="sibTrans" cxnId="{0116FC99-911F-4371-B3FF-88CF42CC3062}">
      <dgm:prSet/>
      <dgm:spPr/>
      <dgm:t>
        <a:bodyPr/>
        <a:lstStyle/>
        <a:p>
          <a:endParaRPr lang="en-US"/>
        </a:p>
      </dgm:t>
    </dgm:pt>
    <dgm:pt modelId="{21BC1579-7925-4159-A0DF-FF0F2D0453A8}">
      <dgm:prSet phldrT="[Text]" custT="1"/>
      <dgm:spPr/>
      <dgm:t>
        <a:bodyPr/>
        <a:lstStyle/>
        <a:p>
          <a:pPr algn="l"/>
          <a:r>
            <a:rPr lang="en-US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Governança</a:t>
          </a: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TI</a:t>
          </a:r>
        </a:p>
      </dgm:t>
    </dgm:pt>
    <dgm:pt modelId="{54D6453B-F6BF-4D56-B7B6-17B121A9B188}" type="parTrans" cxnId="{B7E31319-D88D-450F-8711-BD17574D6828}">
      <dgm:prSet/>
      <dgm:spPr/>
      <dgm:t>
        <a:bodyPr/>
        <a:lstStyle/>
        <a:p>
          <a:endParaRPr lang="en-US"/>
        </a:p>
      </dgm:t>
    </dgm:pt>
    <dgm:pt modelId="{C1D38084-08FF-40D0-B632-C5A9FA5AF4C7}" type="sibTrans" cxnId="{B7E31319-D88D-450F-8711-BD17574D6828}">
      <dgm:prSet/>
      <dgm:spPr/>
      <dgm:t>
        <a:bodyPr/>
        <a:lstStyle/>
        <a:p>
          <a:endParaRPr lang="en-US"/>
        </a:p>
      </dgm:t>
    </dgm:pt>
    <dgm:pt modelId="{73977670-189C-4505-BBF6-4B4A9CDC9513}">
      <dgm:prSet phldrT="[Text]" custT="1"/>
      <dgm:spPr/>
      <dgm:t>
        <a:bodyPr/>
        <a:lstStyle/>
        <a:p>
          <a:r>
            <a:rPr lang="en-US" sz="1300" dirty="0" err="1"/>
            <a:t>Ocorrências</a:t>
          </a:r>
          <a:r>
            <a:rPr lang="en-US" sz="1300" dirty="0"/>
            <a:t> </a:t>
          </a:r>
          <a:r>
            <a:rPr lang="en-US" sz="1300" dirty="0" err="1"/>
            <a:t>nas</a:t>
          </a:r>
          <a:r>
            <a:rPr lang="en-US" sz="1300" dirty="0"/>
            <a:t> </a:t>
          </a:r>
          <a:r>
            <a:rPr lang="en-US" sz="1300" dirty="0" err="1"/>
            <a:t>carteiras</a:t>
          </a:r>
          <a:r>
            <a:rPr lang="en-US" sz="1300" dirty="0"/>
            <a:t> de </a:t>
          </a:r>
          <a:r>
            <a:rPr lang="en-US" sz="1300" dirty="0" err="1"/>
            <a:t>Rotativos</a:t>
          </a:r>
          <a:r>
            <a:rPr lang="en-US" sz="1300" dirty="0"/>
            <a:t>, </a:t>
          </a:r>
          <a:r>
            <a:rPr lang="en-US" sz="1300" dirty="0" err="1"/>
            <a:t>emprestimo</a:t>
          </a:r>
          <a:r>
            <a:rPr lang="en-US" sz="1300" dirty="0"/>
            <a:t> &amp; </a:t>
          </a:r>
          <a:r>
            <a:rPr lang="en-US" sz="1300" dirty="0" err="1"/>
            <a:t>Financimento</a:t>
          </a:r>
          <a:r>
            <a:rPr lang="en-US" sz="1300" dirty="0"/>
            <a:t>;</a:t>
          </a:r>
        </a:p>
      </dgm:t>
    </dgm:pt>
    <dgm:pt modelId="{7C285D0D-11DB-40ED-BF74-6B11C13BF650}" type="parTrans" cxnId="{F7653136-2804-469E-B871-A0C5B7156D3E}">
      <dgm:prSet/>
      <dgm:spPr/>
      <dgm:t>
        <a:bodyPr/>
        <a:lstStyle/>
        <a:p>
          <a:endParaRPr lang="en-US"/>
        </a:p>
      </dgm:t>
    </dgm:pt>
    <dgm:pt modelId="{253EFE77-ABF9-48D7-B7D3-A09298C48F2B}" type="sibTrans" cxnId="{F7653136-2804-469E-B871-A0C5B7156D3E}">
      <dgm:prSet/>
      <dgm:spPr/>
      <dgm:t>
        <a:bodyPr/>
        <a:lstStyle/>
        <a:p>
          <a:endParaRPr lang="en-US"/>
        </a:p>
      </dgm:t>
    </dgm:pt>
    <dgm:pt modelId="{1874417F-CDAF-49DC-B56F-21E26111ECE0}">
      <dgm:prSet phldrT="[Text]" custT="1"/>
      <dgm:spPr/>
      <dgm:t>
        <a:bodyPr/>
        <a:lstStyle/>
        <a:p>
          <a:pPr algn="ctr"/>
          <a:r>
            <a:rPr lang="en-US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Relacionamento</a:t>
          </a: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TI/</a:t>
          </a:r>
          <a:r>
            <a:rPr lang="en-US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Funcional</a:t>
          </a: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pPr algn="ctr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+ </a:t>
          </a:r>
          <a:r>
            <a:rPr lang="en-US" sz="1300" dirty="0"/>
            <a:t>Mesa </a:t>
          </a:r>
          <a:r>
            <a:rPr lang="en-US" sz="1300" dirty="0" err="1"/>
            <a:t>Cliente</a:t>
          </a:r>
          <a:r>
            <a:rPr lang="en-US" sz="1300" dirty="0"/>
            <a:t> (</a:t>
          </a:r>
          <a:r>
            <a:rPr lang="en-US" sz="1300" dirty="0" err="1"/>
            <a:t>títulos</a:t>
          </a:r>
          <a:r>
            <a:rPr lang="en-US" sz="1300" dirty="0"/>
            <a:t> </a:t>
          </a:r>
          <a:r>
            <a:rPr lang="en-US" sz="1300" dirty="0" err="1"/>
            <a:t>publicos</a:t>
          </a:r>
          <a:r>
            <a:rPr lang="en-US" sz="1300" dirty="0"/>
            <a:t> e privados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1A59F8-400D-48F9-A7AD-1EF260FDD9F4}" type="parTrans" cxnId="{805FC57E-3897-4A2E-80C1-3D245E4849B9}">
      <dgm:prSet/>
      <dgm:spPr/>
      <dgm:t>
        <a:bodyPr/>
        <a:lstStyle/>
        <a:p>
          <a:endParaRPr lang="en-US"/>
        </a:p>
      </dgm:t>
    </dgm:pt>
    <dgm:pt modelId="{ED4B21C7-2162-49C6-9753-2EF4754EE96D}" type="sibTrans" cxnId="{805FC57E-3897-4A2E-80C1-3D245E4849B9}">
      <dgm:prSet/>
      <dgm:spPr/>
      <dgm:t>
        <a:bodyPr/>
        <a:lstStyle/>
        <a:p>
          <a:endParaRPr lang="en-US"/>
        </a:p>
      </dgm:t>
    </dgm:pt>
    <dgm:pt modelId="{AAC82908-3F07-4DC9-B8AC-FBF73122F8BF}">
      <dgm:prSet phldrT="[Text]" custT="1"/>
      <dgm:spPr/>
      <dgm:t>
        <a:bodyPr/>
        <a:lstStyle/>
        <a:p>
          <a:pPr algn="ctr"/>
          <a:r>
            <a:rPr lang="en-US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</a:t>
          </a: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sistemas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B22BD6-CA61-42C9-8376-7079A8A02C02}" type="parTrans" cxnId="{2B9064BA-C655-40B4-9283-342807208949}">
      <dgm:prSet/>
      <dgm:spPr/>
      <dgm:t>
        <a:bodyPr/>
        <a:lstStyle/>
        <a:p>
          <a:endParaRPr lang="en-US"/>
        </a:p>
      </dgm:t>
    </dgm:pt>
    <dgm:pt modelId="{4555F857-8614-4806-ABED-0E5D68AFB750}" type="sibTrans" cxnId="{2B9064BA-C655-40B4-9283-342807208949}">
      <dgm:prSet/>
      <dgm:spPr/>
      <dgm:t>
        <a:bodyPr/>
        <a:lstStyle/>
        <a:p>
          <a:endParaRPr lang="en-US"/>
        </a:p>
      </dgm:t>
    </dgm:pt>
    <dgm:pt modelId="{CF0BD303-79B2-421B-8C6F-CF62455C014C}">
      <dgm:prSet phldrT="[Text]" custT="1"/>
      <dgm:spPr/>
      <dgm:t>
        <a:bodyPr/>
        <a:lstStyle/>
        <a:p>
          <a:pPr algn="l"/>
          <a:r>
            <a:rPr lang="en-US" sz="1300" b="1" u="sng" dirty="0" err="1"/>
            <a:t>Títulos</a:t>
          </a:r>
          <a:r>
            <a:rPr lang="en-US" sz="1300" b="1" u="sng" dirty="0"/>
            <a:t> </a:t>
          </a:r>
          <a:r>
            <a:rPr lang="en-US" sz="1300" b="1" u="sng" dirty="0" err="1"/>
            <a:t>Públicos</a:t>
          </a:r>
          <a:r>
            <a:rPr lang="en-US" sz="1300" b="1" u="sng" dirty="0"/>
            <a:t> </a:t>
          </a:r>
          <a:r>
            <a:rPr lang="en-US" sz="1300" dirty="0"/>
            <a:t>, </a:t>
          </a:r>
          <a:r>
            <a:rPr lang="en-US" sz="1300" dirty="0" err="1"/>
            <a:t>todas</a:t>
          </a:r>
          <a:r>
            <a:rPr lang="en-US" sz="1300" dirty="0"/>
            <a:t> as </a:t>
          </a:r>
          <a:r>
            <a:rPr lang="en-US" sz="1300" dirty="0" err="1"/>
            <a:t>operações</a:t>
          </a:r>
          <a:r>
            <a:rPr lang="en-US" sz="1300" dirty="0"/>
            <a:t>  </a:t>
          </a:r>
          <a:r>
            <a:rPr lang="en-US" sz="1300" dirty="0" err="1"/>
            <a:t>envolvendo</a:t>
          </a:r>
          <a:r>
            <a:rPr lang="en-US" sz="1300" dirty="0"/>
            <a:t>  mesa  </a:t>
          </a:r>
          <a:r>
            <a:rPr lang="en-US" sz="1300" dirty="0" err="1"/>
            <a:t>proprietária</a:t>
          </a:r>
          <a:r>
            <a:rPr lang="en-US" sz="1300" dirty="0"/>
            <a:t> , mesa Sales, Middle Office, </a:t>
          </a:r>
          <a:r>
            <a:rPr lang="en-US" sz="1300" dirty="0" err="1"/>
            <a:t>backoffice</a:t>
          </a:r>
          <a:r>
            <a:rPr lang="en-US" sz="1300" dirty="0"/>
            <a:t> , Asset WMS;</a:t>
          </a:r>
        </a:p>
      </dgm:t>
    </dgm:pt>
    <dgm:pt modelId="{73D6F689-3ED0-4496-B0DD-840589E5A6C5}" type="parTrans" cxnId="{96B816D9-2EF6-46D5-8C9D-F3A3DCFE7551}">
      <dgm:prSet/>
      <dgm:spPr/>
      <dgm:t>
        <a:bodyPr/>
        <a:lstStyle/>
        <a:p>
          <a:endParaRPr lang="en-US"/>
        </a:p>
      </dgm:t>
    </dgm:pt>
    <dgm:pt modelId="{71B46ABB-9C72-4CDC-AE11-0D37A9F13678}" type="sibTrans" cxnId="{96B816D9-2EF6-46D5-8C9D-F3A3DCFE7551}">
      <dgm:prSet/>
      <dgm:spPr/>
      <dgm:t>
        <a:bodyPr/>
        <a:lstStyle/>
        <a:p>
          <a:endParaRPr lang="en-US"/>
        </a:p>
      </dgm:t>
    </dgm:pt>
    <dgm:pt modelId="{A9ACBC22-ECB1-4C21-A457-C33BBB8119AA}">
      <dgm:prSet phldrT="[Text]" custT="1"/>
      <dgm:spPr/>
      <dgm:t>
        <a:bodyPr/>
        <a:lstStyle/>
        <a:p>
          <a:pPr algn="l"/>
          <a:r>
            <a:rPr lang="en-US" sz="1300" dirty="0" err="1"/>
            <a:t>Títulos</a:t>
          </a:r>
          <a:r>
            <a:rPr lang="en-US" sz="1300" dirty="0"/>
            <a:t> privados;</a:t>
          </a:r>
        </a:p>
      </dgm:t>
    </dgm:pt>
    <dgm:pt modelId="{49CB6EA2-710D-42CB-9927-2C6C45F8C0B8}" type="parTrans" cxnId="{D64C3927-D7FE-4FBC-8846-FC648AD99028}">
      <dgm:prSet/>
      <dgm:spPr/>
      <dgm:t>
        <a:bodyPr/>
        <a:lstStyle/>
        <a:p>
          <a:endParaRPr lang="en-US"/>
        </a:p>
      </dgm:t>
    </dgm:pt>
    <dgm:pt modelId="{A1B04935-3304-4CB1-9FD2-160279A30BCB}" type="sibTrans" cxnId="{D64C3927-D7FE-4FBC-8846-FC648AD99028}">
      <dgm:prSet/>
      <dgm:spPr/>
      <dgm:t>
        <a:bodyPr/>
        <a:lstStyle/>
        <a:p>
          <a:endParaRPr lang="en-US"/>
        </a:p>
      </dgm:t>
    </dgm:pt>
    <dgm:pt modelId="{5FC4FC86-D7D0-4FB2-836D-E70FD0CDED6F}">
      <dgm:prSet phldrT="[Text]" custT="1"/>
      <dgm:spPr/>
      <dgm:t>
        <a:bodyPr/>
        <a:lstStyle/>
        <a:p>
          <a:pPr algn="l"/>
          <a:r>
            <a:rPr lang="en-US" sz="1300" dirty="0"/>
            <a:t>Sistema </a:t>
          </a:r>
          <a:r>
            <a:rPr lang="en-US" sz="1300" dirty="0" err="1"/>
            <a:t>Pagamento</a:t>
          </a:r>
          <a:r>
            <a:rPr lang="en-US" sz="1300" dirty="0"/>
            <a:t> </a:t>
          </a:r>
          <a:r>
            <a:rPr lang="en-US" sz="1300" dirty="0" err="1"/>
            <a:t>Brasileiro</a:t>
          </a:r>
          <a:r>
            <a:rPr lang="en-US" sz="1300" dirty="0"/>
            <a:t> (</a:t>
          </a:r>
          <a:r>
            <a:rPr lang="en-US" sz="1300" dirty="0" err="1"/>
            <a:t>Fluxo</a:t>
          </a:r>
          <a:r>
            <a:rPr lang="en-US" sz="1300" dirty="0"/>
            <a:t> </a:t>
          </a:r>
          <a:r>
            <a:rPr lang="en-US" sz="1300" dirty="0" err="1"/>
            <a:t>Mensageria</a:t>
          </a:r>
          <a:r>
            <a:rPr lang="en-US" sz="1300" dirty="0"/>
            <a:t>)</a:t>
          </a:r>
        </a:p>
      </dgm:t>
    </dgm:pt>
    <dgm:pt modelId="{96F99B44-00D8-4433-A8C3-4C6009BB19FB}" type="parTrans" cxnId="{3A9A5869-1C20-4343-98BC-E2FF47E9976C}">
      <dgm:prSet/>
      <dgm:spPr/>
      <dgm:t>
        <a:bodyPr/>
        <a:lstStyle/>
        <a:p>
          <a:endParaRPr lang="pt-BR"/>
        </a:p>
      </dgm:t>
    </dgm:pt>
    <dgm:pt modelId="{AF768BF1-2049-4E9D-B8BA-2EF94ED9965C}" type="sibTrans" cxnId="{3A9A5869-1C20-4343-98BC-E2FF47E9976C}">
      <dgm:prSet/>
      <dgm:spPr/>
      <dgm:t>
        <a:bodyPr/>
        <a:lstStyle/>
        <a:p>
          <a:endParaRPr lang="pt-BR"/>
        </a:p>
      </dgm:t>
    </dgm:pt>
    <dgm:pt modelId="{2F4160ED-BAF6-42A1-BCF6-CC1098B7BF49}">
      <dgm:prSet phldrT="[Text]" custT="1"/>
      <dgm:spPr/>
      <dgm:t>
        <a:bodyPr/>
        <a:lstStyle/>
        <a:p>
          <a:pPr algn="l"/>
          <a:r>
            <a:rPr lang="en-US" sz="1300" dirty="0" err="1"/>
            <a:t>Piloto</a:t>
          </a:r>
          <a:r>
            <a:rPr lang="en-US" sz="1300" dirty="0"/>
            <a:t> de </a:t>
          </a:r>
          <a:r>
            <a:rPr lang="en-US" sz="1300" dirty="0" err="1"/>
            <a:t>Reservas</a:t>
          </a:r>
          <a:endParaRPr lang="en-US" sz="1300" dirty="0"/>
        </a:p>
      </dgm:t>
    </dgm:pt>
    <dgm:pt modelId="{81ACA4C7-6290-472F-BFC8-08752073E8AA}" type="parTrans" cxnId="{04BB1360-BC2D-4B4F-9D00-8DFC2452ABB2}">
      <dgm:prSet/>
      <dgm:spPr/>
      <dgm:t>
        <a:bodyPr/>
        <a:lstStyle/>
        <a:p>
          <a:endParaRPr lang="pt-BR"/>
        </a:p>
      </dgm:t>
    </dgm:pt>
    <dgm:pt modelId="{76AFAA9B-E17E-4B29-AA20-7E5FAC97733A}" type="sibTrans" cxnId="{04BB1360-BC2D-4B4F-9D00-8DFC2452ABB2}">
      <dgm:prSet/>
      <dgm:spPr/>
      <dgm:t>
        <a:bodyPr/>
        <a:lstStyle/>
        <a:p>
          <a:endParaRPr lang="pt-BR"/>
        </a:p>
      </dgm:t>
    </dgm:pt>
    <dgm:pt modelId="{24A839E6-5913-490A-AA30-ECC336517FA0}">
      <dgm:prSet phldrT="[Text]" custT="1"/>
      <dgm:spPr/>
      <dgm:t>
        <a:bodyPr/>
        <a:lstStyle/>
        <a:p>
          <a:r>
            <a:rPr lang="en-US" sz="1300" dirty="0" err="1"/>
            <a:t>Ordens</a:t>
          </a:r>
          <a:r>
            <a:rPr lang="en-US" sz="1300" dirty="0"/>
            <a:t> de </a:t>
          </a:r>
          <a:r>
            <a:rPr lang="en-US" sz="1300" dirty="0" err="1"/>
            <a:t>Serviço</a:t>
          </a:r>
          <a:r>
            <a:rPr lang="en-US" sz="1300" dirty="0"/>
            <a:t> </a:t>
          </a:r>
          <a:r>
            <a:rPr lang="en-US" sz="1300" dirty="0" err="1"/>
            <a:t>nas</a:t>
          </a:r>
          <a:r>
            <a:rPr lang="en-US" sz="1300" dirty="0"/>
            <a:t> </a:t>
          </a:r>
          <a:r>
            <a:rPr lang="en-US" sz="1300" dirty="0" err="1"/>
            <a:t>carteiras</a:t>
          </a:r>
          <a:r>
            <a:rPr lang="en-US" sz="1300" dirty="0"/>
            <a:t> de securities services e </a:t>
          </a:r>
          <a:r>
            <a:rPr lang="en-US" sz="1300" dirty="0" err="1"/>
            <a:t>tesouraria</a:t>
          </a:r>
          <a:r>
            <a:rPr lang="en-US" sz="1300" dirty="0"/>
            <a:t>.</a:t>
          </a:r>
        </a:p>
      </dgm:t>
    </dgm:pt>
    <dgm:pt modelId="{36316019-CEA2-40BA-86C0-6AF19667ED36}" type="parTrans" cxnId="{9E75C1D6-EFD6-4F27-81F6-C0E03375F4B5}">
      <dgm:prSet/>
      <dgm:spPr/>
      <dgm:t>
        <a:bodyPr/>
        <a:lstStyle/>
        <a:p>
          <a:endParaRPr lang="pt-BR"/>
        </a:p>
      </dgm:t>
    </dgm:pt>
    <dgm:pt modelId="{3EF05AC0-073B-47FB-97F3-01645FD13723}" type="sibTrans" cxnId="{9E75C1D6-EFD6-4F27-81F6-C0E03375F4B5}">
      <dgm:prSet/>
      <dgm:spPr/>
      <dgm:t>
        <a:bodyPr/>
        <a:lstStyle/>
        <a:p>
          <a:endParaRPr lang="pt-BR"/>
        </a:p>
      </dgm:t>
    </dgm:pt>
    <dgm:pt modelId="{7B41FF41-9800-4A1D-9B48-23160847FCA9}">
      <dgm:prSet phldrT="[Text]" custT="1"/>
      <dgm:spPr/>
      <dgm:t>
        <a:bodyPr/>
        <a:lstStyle/>
        <a:p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 / </a:t>
          </a:r>
          <a:r>
            <a:rPr lang="en-US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Ágil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Lead</a:t>
          </a:r>
        </a:p>
        <a:p>
          <a:r>
            <a: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</a:t>
          </a:r>
          <a:r>
            <a:rPr lang="en-US" sz="13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Garantias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5F9BD7-9DBB-45A4-BAAF-AED31B1F11C6}" type="parTrans" cxnId="{2ECF14CA-DB2F-428E-8EA5-FB68C406055E}">
      <dgm:prSet/>
      <dgm:spPr/>
      <dgm:t>
        <a:bodyPr/>
        <a:lstStyle/>
        <a:p>
          <a:endParaRPr lang="pt-BR"/>
        </a:p>
      </dgm:t>
    </dgm:pt>
    <dgm:pt modelId="{36AD148E-1B6D-4C34-B6A6-0F0EBB80314F}" type="sibTrans" cxnId="{2ECF14CA-DB2F-428E-8EA5-FB68C406055E}">
      <dgm:prSet/>
      <dgm:spPr/>
      <dgm:t>
        <a:bodyPr/>
        <a:lstStyle/>
        <a:p>
          <a:endParaRPr lang="pt-BR"/>
        </a:p>
      </dgm:t>
    </dgm:pt>
    <dgm:pt modelId="{858707A0-BFFE-4D12-A73E-2424DAB13055}" type="pres">
      <dgm:prSet presAssocID="{32262113-3A90-42FB-A107-678FE4685B01}" presName="Name0" presStyleCnt="0">
        <dgm:presLayoutVars>
          <dgm:dir/>
          <dgm:resizeHandles val="exact"/>
        </dgm:presLayoutVars>
      </dgm:prSet>
      <dgm:spPr/>
    </dgm:pt>
    <dgm:pt modelId="{D2116234-62E8-4BE4-A59B-119F819A802A}" type="pres">
      <dgm:prSet presAssocID="{32262113-3A90-42FB-A107-678FE4685B01}" presName="cycle" presStyleCnt="0"/>
      <dgm:spPr/>
    </dgm:pt>
    <dgm:pt modelId="{3E2C5D6F-306E-4700-A8D1-E572C15E6C7C}" type="pres">
      <dgm:prSet presAssocID="{AAC82908-3F07-4DC9-B8AC-FBF73122F8BF}" presName="nodeFirstNode" presStyleLbl="node1" presStyleIdx="0" presStyleCnt="5" custScaleX="147166" custScaleY="130657" custRadScaleRad="104560" custRadScaleInc="376">
        <dgm:presLayoutVars>
          <dgm:bulletEnabled val="1"/>
        </dgm:presLayoutVars>
      </dgm:prSet>
      <dgm:spPr/>
    </dgm:pt>
    <dgm:pt modelId="{7ABAC515-7F5B-46FD-818F-539512785EEE}" type="pres">
      <dgm:prSet presAssocID="{4555F857-8614-4806-ABED-0E5D68AFB750}" presName="sibTransFirstNode" presStyleLbl="bgShp" presStyleIdx="0" presStyleCnt="1"/>
      <dgm:spPr/>
    </dgm:pt>
    <dgm:pt modelId="{BA33A9D5-A60C-46D6-A6F9-4014BD7748A0}" type="pres">
      <dgm:prSet presAssocID="{C181DEA3-0155-46DC-A259-962BB9F1CE2F}" presName="nodeFollowingNodes" presStyleLbl="node1" presStyleIdx="1" presStyleCnt="5" custScaleX="91552" custScaleY="78647" custRadScaleRad="115278" custRadScaleInc="303">
        <dgm:presLayoutVars>
          <dgm:bulletEnabled val="1"/>
        </dgm:presLayoutVars>
      </dgm:prSet>
      <dgm:spPr/>
    </dgm:pt>
    <dgm:pt modelId="{D16764F8-BBB1-4463-9A67-6B8669152810}" type="pres">
      <dgm:prSet presAssocID="{21BC1579-7925-4159-A0DF-FF0F2D0453A8}" presName="nodeFollowingNodes" presStyleLbl="node1" presStyleIdx="2" presStyleCnt="5" custScaleX="112133" custScaleY="93222" custRadScaleRad="83464" custRadScaleInc="132349">
        <dgm:presLayoutVars>
          <dgm:bulletEnabled val="1"/>
        </dgm:presLayoutVars>
      </dgm:prSet>
      <dgm:spPr/>
    </dgm:pt>
    <dgm:pt modelId="{5D065669-E776-441E-942A-093866263B50}" type="pres">
      <dgm:prSet presAssocID="{1874417F-CDAF-49DC-B56F-21E26111ECE0}" presName="nodeFollowingNodes" presStyleLbl="node1" presStyleIdx="3" presStyleCnt="5" custScaleX="106722" custScaleY="90591" custRadScaleRad="80534" custRadScaleInc="-174610">
        <dgm:presLayoutVars>
          <dgm:bulletEnabled val="1"/>
        </dgm:presLayoutVars>
      </dgm:prSet>
      <dgm:spPr/>
    </dgm:pt>
    <dgm:pt modelId="{83714123-71AA-43FA-A17B-609A727FE54B}" type="pres">
      <dgm:prSet presAssocID="{7B41FF41-9800-4A1D-9B48-23160847FCA9}" presName="nodeFollowingNodes" presStyleLbl="node1" presStyleIdx="4" presStyleCnt="5" custScaleX="90048" custScaleY="90344" custRadScaleRad="105520" custRadScaleInc="-11214">
        <dgm:presLayoutVars>
          <dgm:bulletEnabled val="1"/>
        </dgm:presLayoutVars>
      </dgm:prSet>
      <dgm:spPr/>
    </dgm:pt>
  </dgm:ptLst>
  <dgm:cxnLst>
    <dgm:cxn modelId="{0194660E-7460-4964-9E56-D728A705CD33}" type="presOf" srcId="{32262113-3A90-42FB-A107-678FE4685B01}" destId="{858707A0-BFFE-4D12-A73E-2424DAB13055}" srcOrd="0" destOrd="0" presId="urn:microsoft.com/office/officeart/2005/8/layout/cycle3"/>
    <dgm:cxn modelId="{30839411-9447-46A6-B300-2CDC156AE75B}" type="presOf" srcId="{CF0BD303-79B2-421B-8C6F-CF62455C014C}" destId="{3E2C5D6F-306E-4700-A8D1-E572C15E6C7C}" srcOrd="0" destOrd="1" presId="urn:microsoft.com/office/officeart/2005/8/layout/cycle3"/>
    <dgm:cxn modelId="{B7E31319-D88D-450F-8711-BD17574D6828}" srcId="{32262113-3A90-42FB-A107-678FE4685B01}" destId="{21BC1579-7925-4159-A0DF-FF0F2D0453A8}" srcOrd="2" destOrd="0" parTransId="{54D6453B-F6BF-4D56-B7B6-17B121A9B188}" sibTransId="{C1D38084-08FF-40D0-B632-C5A9FA5AF4C7}"/>
    <dgm:cxn modelId="{AEAF481E-F948-432B-AD26-E69A36BB9B20}" type="presOf" srcId="{24A839E6-5913-490A-AA30-ECC336517FA0}" destId="{D16764F8-BBB1-4463-9A67-6B8669152810}" srcOrd="0" destOrd="2" presId="urn:microsoft.com/office/officeart/2005/8/layout/cycle3"/>
    <dgm:cxn modelId="{492D9926-5035-4103-9F07-9D23F3BE1DEE}" type="presOf" srcId="{5FC4FC86-D7D0-4FB2-836D-E70FD0CDED6F}" destId="{3E2C5D6F-306E-4700-A8D1-E572C15E6C7C}" srcOrd="0" destOrd="3" presId="urn:microsoft.com/office/officeart/2005/8/layout/cycle3"/>
    <dgm:cxn modelId="{D64C3927-D7FE-4FBC-8846-FC648AD99028}" srcId="{AAC82908-3F07-4DC9-B8AC-FBF73122F8BF}" destId="{A9ACBC22-ECB1-4C21-A457-C33BBB8119AA}" srcOrd="1" destOrd="0" parTransId="{49CB6EA2-710D-42CB-9927-2C6C45F8C0B8}" sibTransId="{A1B04935-3304-4CB1-9FD2-160279A30BCB}"/>
    <dgm:cxn modelId="{3E0CB92C-9D76-45DC-BBEC-D7FF8B390037}" type="presOf" srcId="{A9ACBC22-ECB1-4C21-A457-C33BBB8119AA}" destId="{3E2C5D6F-306E-4700-A8D1-E572C15E6C7C}" srcOrd="0" destOrd="2" presId="urn:microsoft.com/office/officeart/2005/8/layout/cycle3"/>
    <dgm:cxn modelId="{F7653136-2804-469E-B871-A0C5B7156D3E}" srcId="{21BC1579-7925-4159-A0DF-FF0F2D0453A8}" destId="{73977670-189C-4505-BBF6-4B4A9CDC9513}" srcOrd="0" destOrd="0" parTransId="{7C285D0D-11DB-40ED-BF74-6B11C13BF650}" sibTransId="{253EFE77-ABF9-48D7-B7D3-A09298C48F2B}"/>
    <dgm:cxn modelId="{DA606F38-E3DD-4320-9FDF-D41B8B320B44}" type="presOf" srcId="{21BC1579-7925-4159-A0DF-FF0F2D0453A8}" destId="{D16764F8-BBB1-4463-9A67-6B8669152810}" srcOrd="0" destOrd="0" presId="urn:microsoft.com/office/officeart/2005/8/layout/cycle3"/>
    <dgm:cxn modelId="{FC08443C-799B-47C0-B5F8-9EA1DF929C42}" type="presOf" srcId="{73977670-189C-4505-BBF6-4B4A9CDC9513}" destId="{D16764F8-BBB1-4463-9A67-6B8669152810}" srcOrd="0" destOrd="1" presId="urn:microsoft.com/office/officeart/2005/8/layout/cycle3"/>
    <dgm:cxn modelId="{04BB1360-BC2D-4B4F-9D00-8DFC2452ABB2}" srcId="{AAC82908-3F07-4DC9-B8AC-FBF73122F8BF}" destId="{2F4160ED-BAF6-42A1-BCF6-CC1098B7BF49}" srcOrd="3" destOrd="0" parTransId="{81ACA4C7-6290-472F-BFC8-08752073E8AA}" sibTransId="{76AFAA9B-E17E-4B29-AA20-7E5FAC97733A}"/>
    <dgm:cxn modelId="{EBC2FA62-8D4C-472B-ACDE-71FB1F5327A5}" type="presOf" srcId="{1874417F-CDAF-49DC-B56F-21E26111ECE0}" destId="{5D065669-E776-441E-942A-093866263B50}" srcOrd="0" destOrd="0" presId="urn:microsoft.com/office/officeart/2005/8/layout/cycle3"/>
    <dgm:cxn modelId="{3A9A5869-1C20-4343-98BC-E2FF47E9976C}" srcId="{AAC82908-3F07-4DC9-B8AC-FBF73122F8BF}" destId="{5FC4FC86-D7D0-4FB2-836D-E70FD0CDED6F}" srcOrd="2" destOrd="0" parTransId="{96F99B44-00D8-4433-A8C3-4C6009BB19FB}" sibTransId="{AF768BF1-2049-4E9D-B8BA-2EF94ED9965C}"/>
    <dgm:cxn modelId="{805FC57E-3897-4A2E-80C1-3D245E4849B9}" srcId="{32262113-3A90-42FB-A107-678FE4685B01}" destId="{1874417F-CDAF-49DC-B56F-21E26111ECE0}" srcOrd="3" destOrd="0" parTransId="{871A59F8-400D-48F9-A7AD-1EF260FDD9F4}" sibTransId="{ED4B21C7-2162-49C6-9753-2EF4754EE96D}"/>
    <dgm:cxn modelId="{23A34F85-6F95-4351-BE48-D53E24D5F209}" type="presOf" srcId="{C181DEA3-0155-46DC-A259-962BB9F1CE2F}" destId="{BA33A9D5-A60C-46D6-A6F9-4014BD7748A0}" srcOrd="0" destOrd="0" presId="urn:microsoft.com/office/officeart/2005/8/layout/cycle3"/>
    <dgm:cxn modelId="{0116FC99-911F-4371-B3FF-88CF42CC3062}" srcId="{32262113-3A90-42FB-A107-678FE4685B01}" destId="{C181DEA3-0155-46DC-A259-962BB9F1CE2F}" srcOrd="1" destOrd="0" parTransId="{CC966BF0-59FE-425B-B1B1-F8E14E341299}" sibTransId="{99F65EEC-3EB0-441C-AD41-EDCDAF6A5EF0}"/>
    <dgm:cxn modelId="{5D2A1E9A-BFA3-4A94-93A9-ACA2815CAB01}" type="presOf" srcId="{7B41FF41-9800-4A1D-9B48-23160847FCA9}" destId="{83714123-71AA-43FA-A17B-609A727FE54B}" srcOrd="0" destOrd="0" presId="urn:microsoft.com/office/officeart/2005/8/layout/cycle3"/>
    <dgm:cxn modelId="{2B9064BA-C655-40B4-9283-342807208949}" srcId="{32262113-3A90-42FB-A107-678FE4685B01}" destId="{AAC82908-3F07-4DC9-B8AC-FBF73122F8BF}" srcOrd="0" destOrd="0" parTransId="{62B22BD6-CA61-42C9-8376-7079A8A02C02}" sibTransId="{4555F857-8614-4806-ABED-0E5D68AFB750}"/>
    <dgm:cxn modelId="{2ECF14CA-DB2F-428E-8EA5-FB68C406055E}" srcId="{32262113-3A90-42FB-A107-678FE4685B01}" destId="{7B41FF41-9800-4A1D-9B48-23160847FCA9}" srcOrd="4" destOrd="0" parTransId="{765F9BD7-9DBB-45A4-BAAF-AED31B1F11C6}" sibTransId="{36AD148E-1B6D-4C34-B6A6-0F0EBB80314F}"/>
    <dgm:cxn modelId="{70449ED1-F203-4818-B477-AE23EFE43EF1}" type="presOf" srcId="{AAC82908-3F07-4DC9-B8AC-FBF73122F8BF}" destId="{3E2C5D6F-306E-4700-A8D1-E572C15E6C7C}" srcOrd="0" destOrd="0" presId="urn:microsoft.com/office/officeart/2005/8/layout/cycle3"/>
    <dgm:cxn modelId="{BC6B99D5-925F-4683-B8E3-06C1A51FEC2E}" type="presOf" srcId="{4555F857-8614-4806-ABED-0E5D68AFB750}" destId="{7ABAC515-7F5B-46FD-818F-539512785EEE}" srcOrd="0" destOrd="0" presId="urn:microsoft.com/office/officeart/2005/8/layout/cycle3"/>
    <dgm:cxn modelId="{9E75C1D6-EFD6-4F27-81F6-C0E03375F4B5}" srcId="{21BC1579-7925-4159-A0DF-FF0F2D0453A8}" destId="{24A839E6-5913-490A-AA30-ECC336517FA0}" srcOrd="1" destOrd="0" parTransId="{36316019-CEA2-40BA-86C0-6AF19667ED36}" sibTransId="{3EF05AC0-073B-47FB-97F3-01645FD13723}"/>
    <dgm:cxn modelId="{96B816D9-2EF6-46D5-8C9D-F3A3DCFE7551}" srcId="{AAC82908-3F07-4DC9-B8AC-FBF73122F8BF}" destId="{CF0BD303-79B2-421B-8C6F-CF62455C014C}" srcOrd="0" destOrd="0" parTransId="{73D6F689-3ED0-4496-B0DD-840589E5A6C5}" sibTransId="{71B46ABB-9C72-4CDC-AE11-0D37A9F13678}"/>
    <dgm:cxn modelId="{4B0E09E6-B8B9-4785-BA13-33E312D41784}" type="presOf" srcId="{2F4160ED-BAF6-42A1-BCF6-CC1098B7BF49}" destId="{3E2C5D6F-306E-4700-A8D1-E572C15E6C7C}" srcOrd="0" destOrd="4" presId="urn:microsoft.com/office/officeart/2005/8/layout/cycle3"/>
    <dgm:cxn modelId="{1EF7962B-8008-4922-8230-C8DC41A09BB8}" type="presParOf" srcId="{858707A0-BFFE-4D12-A73E-2424DAB13055}" destId="{D2116234-62E8-4BE4-A59B-119F819A802A}" srcOrd="0" destOrd="0" presId="urn:microsoft.com/office/officeart/2005/8/layout/cycle3"/>
    <dgm:cxn modelId="{67997C27-14C6-4936-8F46-8D96CA9413DD}" type="presParOf" srcId="{D2116234-62E8-4BE4-A59B-119F819A802A}" destId="{3E2C5D6F-306E-4700-A8D1-E572C15E6C7C}" srcOrd="0" destOrd="0" presId="urn:microsoft.com/office/officeart/2005/8/layout/cycle3"/>
    <dgm:cxn modelId="{489D5EC1-B25C-4C2B-8F9F-8E635A144A61}" type="presParOf" srcId="{D2116234-62E8-4BE4-A59B-119F819A802A}" destId="{7ABAC515-7F5B-46FD-818F-539512785EEE}" srcOrd="1" destOrd="0" presId="urn:microsoft.com/office/officeart/2005/8/layout/cycle3"/>
    <dgm:cxn modelId="{5DDEDD80-B9CD-4DD2-BD99-672E235DEC37}" type="presParOf" srcId="{D2116234-62E8-4BE4-A59B-119F819A802A}" destId="{BA33A9D5-A60C-46D6-A6F9-4014BD7748A0}" srcOrd="2" destOrd="0" presId="urn:microsoft.com/office/officeart/2005/8/layout/cycle3"/>
    <dgm:cxn modelId="{EC39D181-EECB-4529-BFF0-CCE2A78AF820}" type="presParOf" srcId="{D2116234-62E8-4BE4-A59B-119F819A802A}" destId="{D16764F8-BBB1-4463-9A67-6B8669152810}" srcOrd="3" destOrd="0" presId="urn:microsoft.com/office/officeart/2005/8/layout/cycle3"/>
    <dgm:cxn modelId="{4E188C88-A900-4020-871B-4481B440F73E}" type="presParOf" srcId="{D2116234-62E8-4BE4-A59B-119F819A802A}" destId="{5D065669-E776-441E-942A-093866263B50}" srcOrd="4" destOrd="0" presId="urn:microsoft.com/office/officeart/2005/8/layout/cycle3"/>
    <dgm:cxn modelId="{D3AF240F-8A8D-4FA8-B39D-A9F0C0AAE340}" type="presParOf" srcId="{D2116234-62E8-4BE4-A59B-119F819A802A}" destId="{83714123-71AA-43FA-A17B-609A727FE54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D59755-45AB-4A36-88A8-5440A993CEC3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FF0B70-8F54-4AF8-A7DB-656FDE89D778}">
      <dgm:prSet phldrT="[Text]"/>
      <dgm:spPr/>
      <dgm:t>
        <a:bodyPr/>
        <a:lstStyle/>
        <a:p>
          <a:r>
            <a:rPr lang="en-US" dirty="0" err="1"/>
            <a:t>Destaque</a:t>
          </a:r>
          <a:r>
            <a:rPr lang="en-US" dirty="0"/>
            <a:t> X</a:t>
          </a:r>
        </a:p>
      </dgm:t>
    </dgm:pt>
    <dgm:pt modelId="{8E9E533F-A832-44BB-96CF-D52FCD33CC2D}" type="parTrans" cxnId="{5DCBB453-FE94-4821-A3FC-6359DF98F91F}">
      <dgm:prSet/>
      <dgm:spPr/>
      <dgm:t>
        <a:bodyPr/>
        <a:lstStyle/>
        <a:p>
          <a:endParaRPr lang="en-US"/>
        </a:p>
      </dgm:t>
    </dgm:pt>
    <dgm:pt modelId="{769420CD-B7DF-46FA-B250-F17EB3E6CB53}" type="sibTrans" cxnId="{5DCBB453-FE94-4821-A3FC-6359DF98F91F}">
      <dgm:prSet/>
      <dgm:spPr/>
      <dgm:t>
        <a:bodyPr/>
        <a:lstStyle/>
        <a:p>
          <a:endParaRPr lang="en-US"/>
        </a:p>
      </dgm:t>
    </dgm:pt>
    <dgm:pt modelId="{8ED6217D-47D3-4C18-95AE-84802F88D13D}">
      <dgm:prSet phldrT="[Text]"/>
      <dgm:spPr/>
      <dgm:t>
        <a:bodyPr/>
        <a:lstStyle/>
        <a:p>
          <a:r>
            <a:rPr lang="en-US" dirty="0"/>
            <a:t>PRAD</a:t>
          </a:r>
        </a:p>
      </dgm:t>
    </dgm:pt>
    <dgm:pt modelId="{C5AE8D41-0912-41AF-B7CA-16B044EA9DDE}" type="parTrans" cxnId="{37E5463C-81D7-422A-9B70-E9D7648EDCA6}">
      <dgm:prSet/>
      <dgm:spPr/>
      <dgm:t>
        <a:bodyPr/>
        <a:lstStyle/>
        <a:p>
          <a:endParaRPr lang="en-US"/>
        </a:p>
      </dgm:t>
    </dgm:pt>
    <dgm:pt modelId="{41C41C73-2614-43A4-ACB5-550F3D74843F}" type="sibTrans" cxnId="{37E5463C-81D7-422A-9B70-E9D7648EDCA6}">
      <dgm:prSet/>
      <dgm:spPr/>
      <dgm:t>
        <a:bodyPr/>
        <a:lstStyle/>
        <a:p>
          <a:endParaRPr lang="en-US"/>
        </a:p>
      </dgm:t>
    </dgm:pt>
    <dgm:pt modelId="{784BB13C-30D6-4172-BEAC-B785C52DFB27}">
      <dgm:prSet phldrT="[Text]"/>
      <dgm:spPr/>
      <dgm:t>
        <a:bodyPr/>
        <a:lstStyle/>
        <a:p>
          <a:r>
            <a:rPr lang="en-US" dirty="0" err="1"/>
            <a:t>Mérito</a:t>
          </a:r>
          <a:endParaRPr lang="en-US" dirty="0"/>
        </a:p>
      </dgm:t>
    </dgm:pt>
    <dgm:pt modelId="{3C424192-5A16-4C65-811F-D5003BBD0850}" type="parTrans" cxnId="{4E572E06-C0A2-4E14-AC82-D0288278AF10}">
      <dgm:prSet/>
      <dgm:spPr/>
      <dgm:t>
        <a:bodyPr/>
        <a:lstStyle/>
        <a:p>
          <a:endParaRPr lang="en-US"/>
        </a:p>
      </dgm:t>
    </dgm:pt>
    <dgm:pt modelId="{2775F064-0316-43F0-AD07-DD605AA94E73}" type="sibTrans" cxnId="{4E572E06-C0A2-4E14-AC82-D0288278AF10}">
      <dgm:prSet/>
      <dgm:spPr/>
      <dgm:t>
        <a:bodyPr/>
        <a:lstStyle/>
        <a:p>
          <a:endParaRPr lang="en-US"/>
        </a:p>
      </dgm:t>
    </dgm:pt>
    <dgm:pt modelId="{C3099F16-4071-4BAD-871B-006CF696B75F}">
      <dgm:prSet phldrT="[Text]"/>
      <dgm:spPr/>
      <dgm:t>
        <a:bodyPr/>
        <a:lstStyle/>
        <a:p>
          <a:r>
            <a:rPr lang="en-US" dirty="0" err="1"/>
            <a:t>Destaque</a:t>
          </a:r>
          <a:r>
            <a:rPr lang="en-US" dirty="0"/>
            <a:t> X</a:t>
          </a:r>
        </a:p>
      </dgm:t>
    </dgm:pt>
    <dgm:pt modelId="{FFCE0F4A-9831-4199-A86D-BDC9B8AE9429}" type="parTrans" cxnId="{1E127EAC-2F3C-4008-B22E-A2CB6D1C0AC4}">
      <dgm:prSet/>
      <dgm:spPr/>
      <dgm:t>
        <a:bodyPr/>
        <a:lstStyle/>
        <a:p>
          <a:endParaRPr lang="en-US"/>
        </a:p>
      </dgm:t>
    </dgm:pt>
    <dgm:pt modelId="{15D13FD5-6F55-4F66-8E4B-760841898C50}" type="sibTrans" cxnId="{1E127EAC-2F3C-4008-B22E-A2CB6D1C0AC4}">
      <dgm:prSet/>
      <dgm:spPr/>
      <dgm:t>
        <a:bodyPr/>
        <a:lstStyle/>
        <a:p>
          <a:endParaRPr lang="en-US"/>
        </a:p>
      </dgm:t>
    </dgm:pt>
    <dgm:pt modelId="{C518C56F-6EAE-4409-AA37-852F8443BD5B}">
      <dgm:prSet phldrT="[Text]"/>
      <dgm:spPr/>
      <dgm:t>
        <a:bodyPr/>
        <a:lstStyle/>
        <a:p>
          <a:r>
            <a:rPr lang="en-US" dirty="0" err="1"/>
            <a:t>Promoção</a:t>
          </a:r>
          <a:r>
            <a:rPr lang="en-US" dirty="0"/>
            <a:t> Senior</a:t>
          </a:r>
        </a:p>
      </dgm:t>
    </dgm:pt>
    <dgm:pt modelId="{C4BF914B-0081-47B8-881B-C99B09C5A19D}" type="parTrans" cxnId="{4AD969B1-F7A9-41F9-A6EB-7E8CF97E1465}">
      <dgm:prSet/>
      <dgm:spPr/>
      <dgm:t>
        <a:bodyPr/>
        <a:lstStyle/>
        <a:p>
          <a:endParaRPr lang="en-US"/>
        </a:p>
      </dgm:t>
    </dgm:pt>
    <dgm:pt modelId="{9E03B567-590C-4C70-B879-2E090A48C703}" type="sibTrans" cxnId="{4AD969B1-F7A9-41F9-A6EB-7E8CF97E1465}">
      <dgm:prSet/>
      <dgm:spPr/>
      <dgm:t>
        <a:bodyPr/>
        <a:lstStyle/>
        <a:p>
          <a:endParaRPr lang="en-US"/>
        </a:p>
      </dgm:t>
    </dgm:pt>
    <dgm:pt modelId="{FBB677C1-61F6-49D0-B5A6-09871D5ADF0E}">
      <dgm:prSet phldrT="[Text]"/>
      <dgm:spPr/>
      <dgm:t>
        <a:bodyPr/>
        <a:lstStyle/>
        <a:p>
          <a:r>
            <a:rPr lang="en-US" dirty="0"/>
            <a:t>2011</a:t>
          </a:r>
        </a:p>
      </dgm:t>
    </dgm:pt>
    <dgm:pt modelId="{9A950BA8-5847-4ABD-A399-14F7CE71EBEF}" type="parTrans" cxnId="{0C83FD60-74E6-40CD-9FFE-FD8A36987F47}">
      <dgm:prSet/>
      <dgm:spPr/>
      <dgm:t>
        <a:bodyPr/>
        <a:lstStyle/>
        <a:p>
          <a:endParaRPr lang="en-US"/>
        </a:p>
      </dgm:t>
    </dgm:pt>
    <dgm:pt modelId="{F811A221-C204-46B2-9ECF-419BF5EF335B}" type="sibTrans" cxnId="{0C83FD60-74E6-40CD-9FFE-FD8A36987F47}">
      <dgm:prSet/>
      <dgm:spPr/>
      <dgm:t>
        <a:bodyPr/>
        <a:lstStyle/>
        <a:p>
          <a:endParaRPr lang="en-US"/>
        </a:p>
      </dgm:t>
    </dgm:pt>
    <dgm:pt modelId="{D785D5B5-CAC7-42CE-BC62-81BA61C22D70}">
      <dgm:prSet phldrT="[Text]"/>
      <dgm:spPr/>
      <dgm:t>
        <a:bodyPr/>
        <a:lstStyle/>
        <a:p>
          <a:r>
            <a:rPr lang="en-US" dirty="0" err="1"/>
            <a:t>Destaque</a:t>
          </a:r>
          <a:r>
            <a:rPr lang="en-US" dirty="0"/>
            <a:t> Y</a:t>
          </a:r>
        </a:p>
      </dgm:t>
    </dgm:pt>
    <dgm:pt modelId="{C0F04B46-5108-4E79-85A1-8A2435B1F24A}" type="parTrans" cxnId="{F3AB953F-0668-4D1A-AF9B-67865DBF6FF5}">
      <dgm:prSet/>
      <dgm:spPr/>
      <dgm:t>
        <a:bodyPr/>
        <a:lstStyle/>
        <a:p>
          <a:endParaRPr lang="en-US"/>
        </a:p>
      </dgm:t>
    </dgm:pt>
    <dgm:pt modelId="{A4F5693B-BCCD-4698-81ED-039654F71754}" type="sibTrans" cxnId="{F3AB953F-0668-4D1A-AF9B-67865DBF6FF5}">
      <dgm:prSet/>
      <dgm:spPr/>
      <dgm:t>
        <a:bodyPr/>
        <a:lstStyle/>
        <a:p>
          <a:endParaRPr lang="en-US"/>
        </a:p>
      </dgm:t>
    </dgm:pt>
    <dgm:pt modelId="{6E044E66-6EDB-405D-BA9D-DD6A32B5D4CA}">
      <dgm:prSet phldrT="[Text]"/>
      <dgm:spPr/>
      <dgm:t>
        <a:bodyPr/>
        <a:lstStyle/>
        <a:p>
          <a:r>
            <a:rPr lang="en-US" dirty="0" err="1"/>
            <a:t>Mérito</a:t>
          </a:r>
          <a:endParaRPr lang="en-US" dirty="0"/>
        </a:p>
      </dgm:t>
    </dgm:pt>
    <dgm:pt modelId="{C92A6C4D-D095-47DF-829E-770D17FF1DAE}" type="parTrans" cxnId="{81BED052-D603-42FF-B4A3-46191929EEAB}">
      <dgm:prSet/>
      <dgm:spPr/>
      <dgm:t>
        <a:bodyPr/>
        <a:lstStyle/>
        <a:p>
          <a:endParaRPr lang="en-US"/>
        </a:p>
      </dgm:t>
    </dgm:pt>
    <dgm:pt modelId="{95DC838F-5C4C-4F7D-B51D-3FED3870482C}" type="sibTrans" cxnId="{81BED052-D603-42FF-B4A3-46191929EEAB}">
      <dgm:prSet/>
      <dgm:spPr/>
      <dgm:t>
        <a:bodyPr/>
        <a:lstStyle/>
        <a:p>
          <a:endParaRPr lang="en-US"/>
        </a:p>
      </dgm:t>
    </dgm:pt>
    <dgm:pt modelId="{FE540F36-90DA-4455-88E7-85E436A9BF9B}">
      <dgm:prSet phldrT="[Text]"/>
      <dgm:spPr/>
      <dgm:t>
        <a:bodyPr/>
        <a:lstStyle/>
        <a:p>
          <a:r>
            <a:rPr lang="en-US" dirty="0"/>
            <a:t>Performance Alta</a:t>
          </a:r>
        </a:p>
      </dgm:t>
    </dgm:pt>
    <dgm:pt modelId="{E0E6C32D-74F3-47AF-8FDB-84B89039BD0A}" type="parTrans" cxnId="{0EC8A43C-E892-4123-8AE4-2C8BEBB31D39}">
      <dgm:prSet/>
      <dgm:spPr/>
      <dgm:t>
        <a:bodyPr/>
        <a:lstStyle/>
        <a:p>
          <a:endParaRPr lang="en-US"/>
        </a:p>
      </dgm:t>
    </dgm:pt>
    <dgm:pt modelId="{A23A0914-E3AC-4830-9889-4553076D0772}" type="sibTrans" cxnId="{0EC8A43C-E892-4123-8AE4-2C8BEBB31D39}">
      <dgm:prSet/>
      <dgm:spPr/>
      <dgm:t>
        <a:bodyPr/>
        <a:lstStyle/>
        <a:p>
          <a:endParaRPr lang="en-US"/>
        </a:p>
      </dgm:t>
    </dgm:pt>
    <dgm:pt modelId="{69539E13-35CF-44F7-86DE-035552EDE47A}">
      <dgm:prSet phldrT="[Text]"/>
      <dgm:spPr/>
      <dgm:t>
        <a:bodyPr/>
        <a:lstStyle/>
        <a:p>
          <a:r>
            <a:rPr lang="en-US" dirty="0"/>
            <a:t>Performance Alta</a:t>
          </a:r>
        </a:p>
      </dgm:t>
    </dgm:pt>
    <dgm:pt modelId="{5F4124AC-8A42-4B71-998C-037A1E6230C5}" type="parTrans" cxnId="{DF60FB88-0229-44D0-B8B3-096C3371CDB8}">
      <dgm:prSet/>
      <dgm:spPr/>
      <dgm:t>
        <a:bodyPr/>
        <a:lstStyle/>
        <a:p>
          <a:endParaRPr lang="en-US"/>
        </a:p>
      </dgm:t>
    </dgm:pt>
    <dgm:pt modelId="{C019392E-0365-4A13-8418-48D6E9BEA2EB}" type="sibTrans" cxnId="{DF60FB88-0229-44D0-B8B3-096C3371CDB8}">
      <dgm:prSet/>
      <dgm:spPr/>
      <dgm:t>
        <a:bodyPr/>
        <a:lstStyle/>
        <a:p>
          <a:endParaRPr lang="en-US"/>
        </a:p>
      </dgm:t>
    </dgm:pt>
    <dgm:pt modelId="{8FC61437-BCCB-4A99-9224-8CFA1131570A}">
      <dgm:prSet phldrT="[Text]"/>
      <dgm:spPr/>
      <dgm:t>
        <a:bodyPr/>
        <a:lstStyle/>
        <a:p>
          <a:r>
            <a:rPr lang="en-US" dirty="0" err="1"/>
            <a:t>Performando</a:t>
          </a:r>
          <a:endParaRPr lang="en-US" dirty="0"/>
        </a:p>
      </dgm:t>
    </dgm:pt>
    <dgm:pt modelId="{1AE9DD2D-BD6E-4F60-A123-5E908C13FB22}" type="parTrans" cxnId="{85E6FBC5-BF80-4C8E-BBCB-BDA2D6CF12AC}">
      <dgm:prSet/>
      <dgm:spPr/>
      <dgm:t>
        <a:bodyPr/>
        <a:lstStyle/>
        <a:p>
          <a:endParaRPr lang="en-US"/>
        </a:p>
      </dgm:t>
    </dgm:pt>
    <dgm:pt modelId="{1ED46571-EFE5-447C-B9DA-0E9416E52607}" type="sibTrans" cxnId="{85E6FBC5-BF80-4C8E-BBCB-BDA2D6CF12AC}">
      <dgm:prSet/>
      <dgm:spPr/>
      <dgm:t>
        <a:bodyPr/>
        <a:lstStyle/>
        <a:p>
          <a:endParaRPr lang="en-US"/>
        </a:p>
      </dgm:t>
    </dgm:pt>
    <dgm:pt modelId="{A322684E-3335-4088-BF0F-16AB9318B169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76EEC5F2-BA65-417C-B901-6E7B55B4AD8D}" type="parTrans" cxnId="{1EDBB90C-81EB-4294-A7D8-B7015775A651}">
      <dgm:prSet/>
      <dgm:spPr/>
      <dgm:t>
        <a:bodyPr/>
        <a:lstStyle/>
        <a:p>
          <a:endParaRPr lang="en-US"/>
        </a:p>
      </dgm:t>
    </dgm:pt>
    <dgm:pt modelId="{F232D7FD-4238-483B-B294-CE1C6A5F2D33}" type="sibTrans" cxnId="{1EDBB90C-81EB-4294-A7D8-B7015775A651}">
      <dgm:prSet/>
      <dgm:spPr/>
      <dgm:t>
        <a:bodyPr/>
        <a:lstStyle/>
        <a:p>
          <a:endParaRPr lang="en-US"/>
        </a:p>
      </dgm:t>
    </dgm:pt>
    <dgm:pt modelId="{9FC3152D-E90E-4BB5-A8E7-2B4A10F52605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A2B02CEA-CE46-4B5B-AA19-240074BF9F2E}" type="parTrans" cxnId="{EC4389E1-62BB-4930-86B2-2B77E9DEAA1F}">
      <dgm:prSet/>
      <dgm:spPr/>
      <dgm:t>
        <a:bodyPr/>
        <a:lstStyle/>
        <a:p>
          <a:endParaRPr lang="en-US"/>
        </a:p>
      </dgm:t>
    </dgm:pt>
    <dgm:pt modelId="{F39EA889-B31D-443E-927B-2BD856306162}" type="sibTrans" cxnId="{EC4389E1-62BB-4930-86B2-2B77E9DEAA1F}">
      <dgm:prSet/>
      <dgm:spPr/>
      <dgm:t>
        <a:bodyPr/>
        <a:lstStyle/>
        <a:p>
          <a:endParaRPr lang="en-US"/>
        </a:p>
      </dgm:t>
    </dgm:pt>
    <dgm:pt modelId="{5E1BB0FA-F66F-434B-AA24-6E4C0805006C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564F3C1C-4B60-4347-ABC2-BA1F846B0234}" type="parTrans" cxnId="{B3885D20-F3D1-417A-8DE6-64FB6ED94FBD}">
      <dgm:prSet/>
      <dgm:spPr/>
      <dgm:t>
        <a:bodyPr/>
        <a:lstStyle/>
        <a:p>
          <a:endParaRPr lang="en-US"/>
        </a:p>
      </dgm:t>
    </dgm:pt>
    <dgm:pt modelId="{EB49958D-F3F9-4C8C-A322-CCC807F68762}" type="sibTrans" cxnId="{B3885D20-F3D1-417A-8DE6-64FB6ED94FBD}">
      <dgm:prSet/>
      <dgm:spPr/>
      <dgm:t>
        <a:bodyPr/>
        <a:lstStyle/>
        <a:p>
          <a:endParaRPr lang="en-US"/>
        </a:p>
      </dgm:t>
    </dgm:pt>
    <dgm:pt modelId="{508F0BA9-A81C-4EE4-9D49-827CCC03F0D3}">
      <dgm:prSet phldrT="[Text]"/>
      <dgm:spPr/>
      <dgm:t>
        <a:bodyPr/>
        <a:lstStyle/>
        <a:p>
          <a:r>
            <a:rPr lang="en-US" dirty="0"/>
            <a:t>2014</a:t>
          </a:r>
        </a:p>
      </dgm:t>
    </dgm:pt>
    <dgm:pt modelId="{B67631F6-3C28-4B6A-ADB8-2AC7EAD593CD}" type="parTrans" cxnId="{49CEF925-16EC-46FC-BBC6-4D70FAF84664}">
      <dgm:prSet/>
      <dgm:spPr/>
      <dgm:t>
        <a:bodyPr/>
        <a:lstStyle/>
        <a:p>
          <a:endParaRPr lang="en-US"/>
        </a:p>
      </dgm:t>
    </dgm:pt>
    <dgm:pt modelId="{57F56768-96A9-4A5A-A9DF-E5C8E354C635}" type="sibTrans" cxnId="{49CEF925-16EC-46FC-BBC6-4D70FAF84664}">
      <dgm:prSet/>
      <dgm:spPr/>
      <dgm:t>
        <a:bodyPr/>
        <a:lstStyle/>
        <a:p>
          <a:endParaRPr lang="en-US"/>
        </a:p>
      </dgm:t>
    </dgm:pt>
    <dgm:pt modelId="{CD3521D9-7139-4F98-960D-C579E728CC0D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50C02524-CC91-42EF-87A3-2B96938978DF}" type="parTrans" cxnId="{E1744F07-C22F-4795-A924-25E1238A0416}">
      <dgm:prSet/>
      <dgm:spPr/>
      <dgm:t>
        <a:bodyPr/>
        <a:lstStyle/>
        <a:p>
          <a:endParaRPr lang="en-US"/>
        </a:p>
      </dgm:t>
    </dgm:pt>
    <dgm:pt modelId="{23D15D0C-679D-4242-8C57-860EC18AE8B5}" type="sibTrans" cxnId="{E1744F07-C22F-4795-A924-25E1238A0416}">
      <dgm:prSet/>
      <dgm:spPr/>
      <dgm:t>
        <a:bodyPr/>
        <a:lstStyle/>
        <a:p>
          <a:endParaRPr lang="en-US"/>
        </a:p>
      </dgm:t>
    </dgm:pt>
    <dgm:pt modelId="{31CE7F81-CF82-4B0F-BD60-9E01B61CAEA4}">
      <dgm:prSet phldrT="[Text]"/>
      <dgm:spPr/>
      <dgm:t>
        <a:bodyPr/>
        <a:lstStyle/>
        <a:p>
          <a:r>
            <a:rPr lang="en-US" dirty="0" err="1"/>
            <a:t>Destaque</a:t>
          </a:r>
          <a:r>
            <a:rPr lang="en-US" dirty="0"/>
            <a:t> X</a:t>
          </a:r>
        </a:p>
      </dgm:t>
    </dgm:pt>
    <dgm:pt modelId="{E7C59612-2ED1-4C2A-9493-2011CC0862E7}" type="parTrans" cxnId="{978F6AC6-6FD7-4C27-93CA-A6504C899424}">
      <dgm:prSet/>
      <dgm:spPr/>
      <dgm:t>
        <a:bodyPr/>
        <a:lstStyle/>
        <a:p>
          <a:endParaRPr lang="pt-BR"/>
        </a:p>
      </dgm:t>
    </dgm:pt>
    <dgm:pt modelId="{4331841A-42EB-445F-8CC5-0AB7111CBFF1}" type="sibTrans" cxnId="{978F6AC6-6FD7-4C27-93CA-A6504C899424}">
      <dgm:prSet/>
      <dgm:spPr/>
      <dgm:t>
        <a:bodyPr/>
        <a:lstStyle/>
        <a:p>
          <a:endParaRPr lang="pt-BR"/>
        </a:p>
      </dgm:t>
    </dgm:pt>
    <dgm:pt modelId="{6374F9DB-9569-4A1C-96CC-A5D5C7D943AC}">
      <dgm:prSet phldrT="[Text]"/>
      <dgm:spPr/>
      <dgm:t>
        <a:bodyPr/>
        <a:lstStyle/>
        <a:p>
          <a:r>
            <a:rPr lang="en-US" dirty="0"/>
            <a:t>PRAD</a:t>
          </a:r>
        </a:p>
      </dgm:t>
    </dgm:pt>
    <dgm:pt modelId="{2BCA60EB-6364-4AF0-8BC4-D20E5648A441}" type="parTrans" cxnId="{40B5A0AC-5EA9-4D0E-A518-12A5851D3E04}">
      <dgm:prSet/>
      <dgm:spPr/>
      <dgm:t>
        <a:bodyPr/>
        <a:lstStyle/>
        <a:p>
          <a:endParaRPr lang="pt-BR"/>
        </a:p>
      </dgm:t>
    </dgm:pt>
    <dgm:pt modelId="{87D00990-351A-4A26-90F0-0BB9EF803A78}" type="sibTrans" cxnId="{40B5A0AC-5EA9-4D0E-A518-12A5851D3E04}">
      <dgm:prSet/>
      <dgm:spPr/>
      <dgm:t>
        <a:bodyPr/>
        <a:lstStyle/>
        <a:p>
          <a:endParaRPr lang="pt-BR"/>
        </a:p>
      </dgm:t>
    </dgm:pt>
    <dgm:pt modelId="{24BEEA79-BDBF-428E-9D15-963171FC28D1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674FFDE0-5A89-4389-883D-0526C2802C8C}" type="parTrans" cxnId="{AE899D6A-C9F0-4454-A2D8-AB933F848F48}">
      <dgm:prSet/>
      <dgm:spPr/>
      <dgm:t>
        <a:bodyPr/>
        <a:lstStyle/>
        <a:p>
          <a:endParaRPr lang="pt-BR"/>
        </a:p>
      </dgm:t>
    </dgm:pt>
    <dgm:pt modelId="{7D1FA041-37AF-4C7D-9C39-2D37373A5970}" type="sibTrans" cxnId="{AE899D6A-C9F0-4454-A2D8-AB933F848F48}">
      <dgm:prSet/>
      <dgm:spPr/>
      <dgm:t>
        <a:bodyPr/>
        <a:lstStyle/>
        <a:p>
          <a:endParaRPr lang="pt-BR"/>
        </a:p>
      </dgm:t>
    </dgm:pt>
    <dgm:pt modelId="{E6F8700E-F823-4DFA-A7D1-FD93D0D697BC}">
      <dgm:prSet phldrT="[Text]"/>
      <dgm:spPr/>
      <dgm:t>
        <a:bodyPr/>
        <a:lstStyle/>
        <a:p>
          <a:r>
            <a:rPr lang="en-US" dirty="0"/>
            <a:t>2019/2020</a:t>
          </a:r>
        </a:p>
      </dgm:t>
    </dgm:pt>
    <dgm:pt modelId="{F0E9BE11-F53D-446E-9AAD-2BEE250F2E90}" type="parTrans" cxnId="{4009D550-2611-4278-AE1F-6AFA6ACDF1AE}">
      <dgm:prSet/>
      <dgm:spPr/>
      <dgm:t>
        <a:bodyPr/>
        <a:lstStyle/>
        <a:p>
          <a:endParaRPr lang="pt-BR"/>
        </a:p>
      </dgm:t>
    </dgm:pt>
    <dgm:pt modelId="{3F73F55F-4B68-4662-86F4-790064CD86AF}" type="sibTrans" cxnId="{4009D550-2611-4278-AE1F-6AFA6ACDF1AE}">
      <dgm:prSet/>
      <dgm:spPr/>
      <dgm:t>
        <a:bodyPr/>
        <a:lstStyle/>
        <a:p>
          <a:endParaRPr lang="pt-BR"/>
        </a:p>
      </dgm:t>
    </dgm:pt>
    <dgm:pt modelId="{D8C0D2C3-0F03-4FFA-A4B7-2B68444DC3F4}">
      <dgm:prSet phldrT="[Text]"/>
      <dgm:spPr/>
      <dgm:t>
        <a:bodyPr/>
        <a:lstStyle/>
        <a:p>
          <a:r>
            <a:rPr lang="en-US" dirty="0"/>
            <a:t>2016/2017</a:t>
          </a:r>
        </a:p>
      </dgm:t>
    </dgm:pt>
    <dgm:pt modelId="{4F028360-1C10-4155-8264-E04974483785}" type="parTrans" cxnId="{C79AE66F-1437-4581-BB8C-FE8C9D5DC03D}">
      <dgm:prSet/>
      <dgm:spPr/>
      <dgm:t>
        <a:bodyPr/>
        <a:lstStyle/>
        <a:p>
          <a:endParaRPr lang="pt-BR"/>
        </a:p>
      </dgm:t>
    </dgm:pt>
    <dgm:pt modelId="{4A0A790F-5586-4E35-8AFE-E8DCD225353B}" type="sibTrans" cxnId="{C79AE66F-1437-4581-BB8C-FE8C9D5DC03D}">
      <dgm:prSet/>
      <dgm:spPr/>
      <dgm:t>
        <a:bodyPr/>
        <a:lstStyle/>
        <a:p>
          <a:endParaRPr lang="pt-BR"/>
        </a:p>
      </dgm:t>
    </dgm:pt>
    <dgm:pt modelId="{8A11F9F0-A21D-45B1-96BB-B8C25EEB7395}">
      <dgm:prSet phldrT="[Text]"/>
      <dgm:spPr/>
      <dgm:t>
        <a:bodyPr/>
        <a:lstStyle/>
        <a:p>
          <a:r>
            <a:rPr lang="en-US" dirty="0" err="1"/>
            <a:t>Gravidez</a:t>
          </a:r>
          <a:r>
            <a:rPr lang="en-US" dirty="0"/>
            <a:t> e </a:t>
          </a:r>
          <a:r>
            <a:rPr lang="en-US" dirty="0" err="1"/>
            <a:t>licença</a:t>
          </a:r>
          <a:endParaRPr lang="en-US" dirty="0"/>
        </a:p>
      </dgm:t>
    </dgm:pt>
    <dgm:pt modelId="{AB567A94-3B85-4470-B5E2-4D8C07BEBEFE}" type="parTrans" cxnId="{7C045A02-9576-4C34-9D9B-0DDF66D653EC}">
      <dgm:prSet/>
      <dgm:spPr/>
      <dgm:t>
        <a:bodyPr/>
        <a:lstStyle/>
        <a:p>
          <a:endParaRPr lang="pt-BR"/>
        </a:p>
      </dgm:t>
    </dgm:pt>
    <dgm:pt modelId="{8785F8FC-C8F5-4914-949D-C955C982DAAD}" type="sibTrans" cxnId="{7C045A02-9576-4C34-9D9B-0DDF66D653EC}">
      <dgm:prSet/>
      <dgm:spPr/>
      <dgm:t>
        <a:bodyPr/>
        <a:lstStyle/>
        <a:p>
          <a:endParaRPr lang="pt-BR"/>
        </a:p>
      </dgm:t>
    </dgm:pt>
    <dgm:pt modelId="{D7A2931C-04A2-443F-8D50-E6F15205701B}" type="pres">
      <dgm:prSet presAssocID="{A6D59755-45AB-4A36-88A8-5440A993CEC3}" presName="diagram" presStyleCnt="0">
        <dgm:presLayoutVars>
          <dgm:dir/>
          <dgm:resizeHandles val="exact"/>
        </dgm:presLayoutVars>
      </dgm:prSet>
      <dgm:spPr/>
    </dgm:pt>
    <dgm:pt modelId="{CF402F10-4086-4D8F-9692-66B94DE82FEB}" type="pres">
      <dgm:prSet presAssocID="{0BFF0B70-8F54-4AF8-A7DB-656FDE89D778}" presName="node" presStyleLbl="node1" presStyleIdx="0" presStyleCnt="9">
        <dgm:presLayoutVars>
          <dgm:bulletEnabled val="1"/>
        </dgm:presLayoutVars>
      </dgm:prSet>
      <dgm:spPr/>
    </dgm:pt>
    <dgm:pt modelId="{C8997F41-004F-42B4-8962-8CD647D18A2B}" type="pres">
      <dgm:prSet presAssocID="{769420CD-B7DF-46FA-B250-F17EB3E6CB53}" presName="sibTrans" presStyleCnt="0"/>
      <dgm:spPr/>
    </dgm:pt>
    <dgm:pt modelId="{7C1F38D3-4528-4165-8A17-67A360D1A734}" type="pres">
      <dgm:prSet presAssocID="{C3099F16-4071-4BAD-871B-006CF696B75F}" presName="node" presStyleLbl="node1" presStyleIdx="1" presStyleCnt="9">
        <dgm:presLayoutVars>
          <dgm:bulletEnabled val="1"/>
        </dgm:presLayoutVars>
      </dgm:prSet>
      <dgm:spPr/>
    </dgm:pt>
    <dgm:pt modelId="{497A98D5-D9FC-4715-9117-83393DB4BEC6}" type="pres">
      <dgm:prSet presAssocID="{15D13FD5-6F55-4F66-8E4B-760841898C50}" presName="sibTrans" presStyleCnt="0"/>
      <dgm:spPr/>
    </dgm:pt>
    <dgm:pt modelId="{4CCCB9AF-9099-4941-97F2-DFD57BF0ADC3}" type="pres">
      <dgm:prSet presAssocID="{D785D5B5-CAC7-42CE-BC62-81BA61C22D70}" presName="node" presStyleLbl="node1" presStyleIdx="2" presStyleCnt="9">
        <dgm:presLayoutVars>
          <dgm:bulletEnabled val="1"/>
        </dgm:presLayoutVars>
      </dgm:prSet>
      <dgm:spPr/>
    </dgm:pt>
    <dgm:pt modelId="{F5F6167A-CFF6-4196-9169-D28B2407CC58}" type="pres">
      <dgm:prSet presAssocID="{A4F5693B-BCCD-4698-81ED-039654F71754}" presName="sibTrans" presStyleCnt="0"/>
      <dgm:spPr/>
    </dgm:pt>
    <dgm:pt modelId="{26FC327C-5D06-4878-8630-138BCCA50C2F}" type="pres">
      <dgm:prSet presAssocID="{FE540F36-90DA-4455-88E7-85E436A9BF9B}" presName="node" presStyleLbl="node1" presStyleIdx="3" presStyleCnt="9">
        <dgm:presLayoutVars>
          <dgm:bulletEnabled val="1"/>
        </dgm:presLayoutVars>
      </dgm:prSet>
      <dgm:spPr/>
    </dgm:pt>
    <dgm:pt modelId="{E4E66EBE-EFA8-48A1-8A99-F859AD5936B1}" type="pres">
      <dgm:prSet presAssocID="{A23A0914-E3AC-4830-9889-4553076D0772}" presName="sibTrans" presStyleCnt="0"/>
      <dgm:spPr/>
    </dgm:pt>
    <dgm:pt modelId="{BA1EB7B2-0396-421D-8BA1-9913AD60CDBF}" type="pres">
      <dgm:prSet presAssocID="{69539E13-35CF-44F7-86DE-035552EDE47A}" presName="node" presStyleLbl="node1" presStyleIdx="4" presStyleCnt="9">
        <dgm:presLayoutVars>
          <dgm:bulletEnabled val="1"/>
        </dgm:presLayoutVars>
      </dgm:prSet>
      <dgm:spPr/>
    </dgm:pt>
    <dgm:pt modelId="{D3D2A0E9-6B11-4D1F-A2EF-D662017E8966}" type="pres">
      <dgm:prSet presAssocID="{C019392E-0365-4A13-8418-48D6E9BEA2EB}" presName="sibTrans" presStyleCnt="0"/>
      <dgm:spPr/>
    </dgm:pt>
    <dgm:pt modelId="{064EE1B9-A1A2-4A17-A083-CA00362A50CE}" type="pres">
      <dgm:prSet presAssocID="{8FC61437-BCCB-4A99-9224-8CFA1131570A}" presName="node" presStyleLbl="node1" presStyleIdx="5" presStyleCnt="9">
        <dgm:presLayoutVars>
          <dgm:bulletEnabled val="1"/>
        </dgm:presLayoutVars>
      </dgm:prSet>
      <dgm:spPr/>
    </dgm:pt>
    <dgm:pt modelId="{F985B2E6-F7BB-40D0-8058-A3D6319DC26E}" type="pres">
      <dgm:prSet presAssocID="{1ED46571-EFE5-447C-B9DA-0E9416E52607}" presName="sibTrans" presStyleCnt="0"/>
      <dgm:spPr/>
    </dgm:pt>
    <dgm:pt modelId="{9A62CF94-70DD-4C22-B658-9A7AB7FF20AF}" type="pres">
      <dgm:prSet presAssocID="{D8C0D2C3-0F03-4FFA-A4B7-2B68444DC3F4}" presName="node" presStyleLbl="node1" presStyleIdx="6" presStyleCnt="9">
        <dgm:presLayoutVars>
          <dgm:bulletEnabled val="1"/>
        </dgm:presLayoutVars>
      </dgm:prSet>
      <dgm:spPr/>
    </dgm:pt>
    <dgm:pt modelId="{E7A07296-0AA2-4E0A-8C86-DF0002568BFE}" type="pres">
      <dgm:prSet presAssocID="{4A0A790F-5586-4E35-8AFE-E8DCD225353B}" presName="sibTrans" presStyleCnt="0"/>
      <dgm:spPr/>
    </dgm:pt>
    <dgm:pt modelId="{33E61BF2-8584-47F8-8F15-9C1FFB2E3EA9}" type="pres">
      <dgm:prSet presAssocID="{31CE7F81-CF82-4B0F-BD60-9E01B61CAEA4}" presName="node" presStyleLbl="node1" presStyleIdx="7" presStyleCnt="9">
        <dgm:presLayoutVars>
          <dgm:bulletEnabled val="1"/>
        </dgm:presLayoutVars>
      </dgm:prSet>
      <dgm:spPr/>
    </dgm:pt>
    <dgm:pt modelId="{1FF35C18-E33D-4B45-AFF1-E16114ABD8BD}" type="pres">
      <dgm:prSet presAssocID="{4331841A-42EB-445F-8CC5-0AB7111CBFF1}" presName="sibTrans" presStyleCnt="0"/>
      <dgm:spPr/>
    </dgm:pt>
    <dgm:pt modelId="{0487ADDB-2DE8-4399-A266-BFB88E22E439}" type="pres">
      <dgm:prSet presAssocID="{E6F8700E-F823-4DFA-A7D1-FD93D0D697BC}" presName="node" presStyleLbl="node1" presStyleIdx="8" presStyleCnt="9">
        <dgm:presLayoutVars>
          <dgm:bulletEnabled val="1"/>
        </dgm:presLayoutVars>
      </dgm:prSet>
      <dgm:spPr/>
    </dgm:pt>
  </dgm:ptLst>
  <dgm:cxnLst>
    <dgm:cxn modelId="{7C045A02-9576-4C34-9D9B-0DDF66D653EC}" srcId="{E6F8700E-F823-4DFA-A7D1-FD93D0D697BC}" destId="{8A11F9F0-A21D-45B1-96BB-B8C25EEB7395}" srcOrd="0" destOrd="0" parTransId="{AB567A94-3B85-4470-B5E2-4D8C07BEBEFE}" sibTransId="{8785F8FC-C8F5-4914-949D-C955C982DAAD}"/>
    <dgm:cxn modelId="{32E2BB04-FC6D-48F8-A790-BB3FD8385E1E}" type="presOf" srcId="{C518C56F-6EAE-4409-AA37-852F8443BD5B}" destId="{7C1F38D3-4528-4165-8A17-67A360D1A734}" srcOrd="0" destOrd="1" presId="urn:microsoft.com/office/officeart/2005/8/layout/default"/>
    <dgm:cxn modelId="{4E572E06-C0A2-4E14-AC82-D0288278AF10}" srcId="{0BFF0B70-8F54-4AF8-A7DB-656FDE89D778}" destId="{784BB13C-30D6-4172-BEAC-B785C52DFB27}" srcOrd="1" destOrd="0" parTransId="{3C424192-5A16-4C65-811F-D5003BBD0850}" sibTransId="{2775F064-0316-43F0-AD07-DD605AA94E73}"/>
    <dgm:cxn modelId="{E1744F07-C22F-4795-A924-25E1238A0416}" srcId="{8FC61437-BCCB-4A99-9224-8CFA1131570A}" destId="{CD3521D9-7139-4F98-960D-C579E728CC0D}" srcOrd="0" destOrd="0" parTransId="{50C02524-CC91-42EF-87A3-2B96938978DF}" sibTransId="{23D15D0C-679D-4242-8C57-860EC18AE8B5}"/>
    <dgm:cxn modelId="{27422408-6E90-4D51-A9B3-2951F007AD5C}" type="presOf" srcId="{A322684E-3335-4088-BF0F-16AB9318B169}" destId="{CF402F10-4086-4D8F-9692-66B94DE82FEB}" srcOrd="0" destOrd="3" presId="urn:microsoft.com/office/officeart/2005/8/layout/default"/>
    <dgm:cxn modelId="{1EDBB90C-81EB-4294-A7D8-B7015775A651}" srcId="{0BFF0B70-8F54-4AF8-A7DB-656FDE89D778}" destId="{A322684E-3335-4088-BF0F-16AB9318B169}" srcOrd="2" destOrd="0" parTransId="{76EEC5F2-BA65-417C-B901-6E7B55B4AD8D}" sibTransId="{F232D7FD-4238-483B-B294-CE1C6A5F2D33}"/>
    <dgm:cxn modelId="{B3885D20-F3D1-417A-8DE6-64FB6ED94FBD}" srcId="{FE540F36-90DA-4455-88E7-85E436A9BF9B}" destId="{5E1BB0FA-F66F-434B-AA24-6E4C0805006C}" srcOrd="0" destOrd="0" parTransId="{564F3C1C-4B60-4347-ABC2-BA1F846B0234}" sibTransId="{EB49958D-F3F9-4C8C-A322-CCC807F68762}"/>
    <dgm:cxn modelId="{6C018D20-61E0-470D-91C9-F12754A32FA8}" type="presOf" srcId="{508F0BA9-A81C-4EE4-9D49-827CCC03F0D3}" destId="{BA1EB7B2-0396-421D-8BA1-9913AD60CDBF}" srcOrd="0" destOrd="1" presId="urn:microsoft.com/office/officeart/2005/8/layout/default"/>
    <dgm:cxn modelId="{49CEF925-16EC-46FC-BBC6-4D70FAF84664}" srcId="{69539E13-35CF-44F7-86DE-035552EDE47A}" destId="{508F0BA9-A81C-4EE4-9D49-827CCC03F0D3}" srcOrd="0" destOrd="0" parTransId="{B67631F6-3C28-4B6A-ADB8-2AC7EAD593CD}" sibTransId="{57F56768-96A9-4A5A-A9DF-E5C8E354C635}"/>
    <dgm:cxn modelId="{E63F722A-C5AA-4DA9-A522-5C7F5B01FBA9}" type="presOf" srcId="{C3099F16-4071-4BAD-871B-006CF696B75F}" destId="{7C1F38D3-4528-4165-8A17-67A360D1A734}" srcOrd="0" destOrd="0" presId="urn:microsoft.com/office/officeart/2005/8/layout/default"/>
    <dgm:cxn modelId="{37E5463C-81D7-422A-9B70-E9D7648EDCA6}" srcId="{0BFF0B70-8F54-4AF8-A7DB-656FDE89D778}" destId="{8ED6217D-47D3-4C18-95AE-84802F88D13D}" srcOrd="0" destOrd="0" parTransId="{C5AE8D41-0912-41AF-B7CA-16B044EA9DDE}" sibTransId="{41C41C73-2614-43A4-ACB5-550F3D74843F}"/>
    <dgm:cxn modelId="{0EC8A43C-E892-4123-8AE4-2C8BEBB31D39}" srcId="{A6D59755-45AB-4A36-88A8-5440A993CEC3}" destId="{FE540F36-90DA-4455-88E7-85E436A9BF9B}" srcOrd="3" destOrd="0" parTransId="{E0E6C32D-74F3-47AF-8FDB-84B89039BD0A}" sibTransId="{A23A0914-E3AC-4830-9889-4553076D0772}"/>
    <dgm:cxn modelId="{C5435B3D-59C8-4544-BB21-0B827A0FCCCB}" type="presOf" srcId="{E6F8700E-F823-4DFA-A7D1-FD93D0D697BC}" destId="{0487ADDB-2DE8-4399-A266-BFB88E22E439}" srcOrd="0" destOrd="0" presId="urn:microsoft.com/office/officeart/2005/8/layout/default"/>
    <dgm:cxn modelId="{F3AB953F-0668-4D1A-AF9B-67865DBF6FF5}" srcId="{A6D59755-45AB-4A36-88A8-5440A993CEC3}" destId="{D785D5B5-CAC7-42CE-BC62-81BA61C22D70}" srcOrd="2" destOrd="0" parTransId="{C0F04B46-5108-4E79-85A1-8A2435B1F24A}" sibTransId="{A4F5693B-BCCD-4698-81ED-039654F71754}"/>
    <dgm:cxn modelId="{E2D23A60-A647-4583-AA81-FDEDBA6DF662}" type="presOf" srcId="{31CE7F81-CF82-4B0F-BD60-9E01B61CAEA4}" destId="{33E61BF2-8584-47F8-8F15-9C1FFB2E3EA9}" srcOrd="0" destOrd="0" presId="urn:microsoft.com/office/officeart/2005/8/layout/default"/>
    <dgm:cxn modelId="{0C83FD60-74E6-40CD-9FFE-FD8A36987F47}" srcId="{C3099F16-4071-4BAD-871B-006CF696B75F}" destId="{FBB677C1-61F6-49D0-B5A6-09871D5ADF0E}" srcOrd="1" destOrd="0" parTransId="{9A950BA8-5847-4ABD-A399-14F7CE71EBEF}" sibTransId="{F811A221-C204-46B2-9ECF-419BF5EF335B}"/>
    <dgm:cxn modelId="{E2183842-203C-4F50-87E8-06D601ACE1CE}" type="presOf" srcId="{8FC61437-BCCB-4A99-9224-8CFA1131570A}" destId="{064EE1B9-A1A2-4A17-A083-CA00362A50CE}" srcOrd="0" destOrd="0" presId="urn:microsoft.com/office/officeart/2005/8/layout/default"/>
    <dgm:cxn modelId="{4255654A-B822-4F7D-B1C9-BF8465FAF406}" type="presOf" srcId="{8A11F9F0-A21D-45B1-96BB-B8C25EEB7395}" destId="{0487ADDB-2DE8-4399-A266-BFB88E22E439}" srcOrd="0" destOrd="1" presId="urn:microsoft.com/office/officeart/2005/8/layout/default"/>
    <dgm:cxn modelId="{AE899D6A-C9F0-4454-A2D8-AB933F848F48}" srcId="{31CE7F81-CF82-4B0F-BD60-9E01B61CAEA4}" destId="{24BEEA79-BDBF-428E-9D15-963171FC28D1}" srcOrd="1" destOrd="0" parTransId="{674FFDE0-5A89-4389-883D-0526C2802C8C}" sibTransId="{7D1FA041-37AF-4C7D-9C39-2D37373A5970}"/>
    <dgm:cxn modelId="{C79AE66F-1437-4581-BB8C-FE8C9D5DC03D}" srcId="{A6D59755-45AB-4A36-88A8-5440A993CEC3}" destId="{D8C0D2C3-0F03-4FFA-A4B7-2B68444DC3F4}" srcOrd="6" destOrd="0" parTransId="{4F028360-1C10-4155-8264-E04974483785}" sibTransId="{4A0A790F-5586-4E35-8AFE-E8DCD225353B}"/>
    <dgm:cxn modelId="{4009D550-2611-4278-AE1F-6AFA6ACDF1AE}" srcId="{A6D59755-45AB-4A36-88A8-5440A993CEC3}" destId="{E6F8700E-F823-4DFA-A7D1-FD93D0D697BC}" srcOrd="8" destOrd="0" parTransId="{F0E9BE11-F53D-446E-9AAD-2BEE250F2E90}" sibTransId="{3F73F55F-4B68-4662-86F4-790064CD86AF}"/>
    <dgm:cxn modelId="{BC54C871-483C-4DBF-8BC4-463493746497}" type="presOf" srcId="{D8C0D2C3-0F03-4FFA-A4B7-2B68444DC3F4}" destId="{9A62CF94-70DD-4C22-B658-9A7AB7FF20AF}" srcOrd="0" destOrd="0" presId="urn:microsoft.com/office/officeart/2005/8/layout/default"/>
    <dgm:cxn modelId="{81BED052-D603-42FF-B4A3-46191929EEAB}" srcId="{D785D5B5-CAC7-42CE-BC62-81BA61C22D70}" destId="{6E044E66-6EDB-405D-BA9D-DD6A32B5D4CA}" srcOrd="0" destOrd="0" parTransId="{C92A6C4D-D095-47DF-829E-770D17FF1DAE}" sibTransId="{95DC838F-5C4C-4F7D-B51D-3FED3870482C}"/>
    <dgm:cxn modelId="{5DCBB453-FE94-4821-A3FC-6359DF98F91F}" srcId="{A6D59755-45AB-4A36-88A8-5440A993CEC3}" destId="{0BFF0B70-8F54-4AF8-A7DB-656FDE89D778}" srcOrd="0" destOrd="0" parTransId="{8E9E533F-A832-44BB-96CF-D52FCD33CC2D}" sibTransId="{769420CD-B7DF-46FA-B250-F17EB3E6CB53}"/>
    <dgm:cxn modelId="{75E52D79-4541-4414-8B50-E9D41C60A837}" type="presOf" srcId="{784BB13C-30D6-4172-BEAC-B785C52DFB27}" destId="{CF402F10-4086-4D8F-9692-66B94DE82FEB}" srcOrd="0" destOrd="2" presId="urn:microsoft.com/office/officeart/2005/8/layout/default"/>
    <dgm:cxn modelId="{01CAD57C-DA9F-44AA-9788-E700405B7519}" type="presOf" srcId="{FBB677C1-61F6-49D0-B5A6-09871D5ADF0E}" destId="{7C1F38D3-4528-4165-8A17-67A360D1A734}" srcOrd="0" destOrd="2" presId="urn:microsoft.com/office/officeart/2005/8/layout/default"/>
    <dgm:cxn modelId="{DF60FB88-0229-44D0-B8B3-096C3371CDB8}" srcId="{A6D59755-45AB-4A36-88A8-5440A993CEC3}" destId="{69539E13-35CF-44F7-86DE-035552EDE47A}" srcOrd="4" destOrd="0" parTransId="{5F4124AC-8A42-4B71-998C-037A1E6230C5}" sibTransId="{C019392E-0365-4A13-8418-48D6E9BEA2EB}"/>
    <dgm:cxn modelId="{038E24A2-11BC-44A9-B896-17D43305F648}" type="presOf" srcId="{8ED6217D-47D3-4C18-95AE-84802F88D13D}" destId="{CF402F10-4086-4D8F-9692-66B94DE82FEB}" srcOrd="0" destOrd="1" presId="urn:microsoft.com/office/officeart/2005/8/layout/default"/>
    <dgm:cxn modelId="{470688A3-163E-47D7-BAFA-0312FBF3AC88}" type="presOf" srcId="{5E1BB0FA-F66F-434B-AA24-6E4C0805006C}" destId="{26FC327C-5D06-4878-8630-138BCCA50C2F}" srcOrd="0" destOrd="1" presId="urn:microsoft.com/office/officeart/2005/8/layout/default"/>
    <dgm:cxn modelId="{0FE97CA7-D963-49EB-9D7D-E2676539F0A2}" type="presOf" srcId="{9FC3152D-E90E-4BB5-A8E7-2B4A10F52605}" destId="{4CCCB9AF-9099-4941-97F2-DFD57BF0ADC3}" srcOrd="0" destOrd="2" presId="urn:microsoft.com/office/officeart/2005/8/layout/default"/>
    <dgm:cxn modelId="{E77FABAB-021E-4AFB-95B6-62EBD46CD882}" type="presOf" srcId="{0BFF0B70-8F54-4AF8-A7DB-656FDE89D778}" destId="{CF402F10-4086-4D8F-9692-66B94DE82FEB}" srcOrd="0" destOrd="0" presId="urn:microsoft.com/office/officeart/2005/8/layout/default"/>
    <dgm:cxn modelId="{1E127EAC-2F3C-4008-B22E-A2CB6D1C0AC4}" srcId="{A6D59755-45AB-4A36-88A8-5440A993CEC3}" destId="{C3099F16-4071-4BAD-871B-006CF696B75F}" srcOrd="1" destOrd="0" parTransId="{FFCE0F4A-9831-4199-A86D-BDC9B8AE9429}" sibTransId="{15D13FD5-6F55-4F66-8E4B-760841898C50}"/>
    <dgm:cxn modelId="{40B5A0AC-5EA9-4D0E-A518-12A5851D3E04}" srcId="{31CE7F81-CF82-4B0F-BD60-9E01B61CAEA4}" destId="{6374F9DB-9569-4A1C-96CC-A5D5C7D943AC}" srcOrd="0" destOrd="0" parTransId="{2BCA60EB-6364-4AF0-8BC4-D20E5648A441}" sibTransId="{87D00990-351A-4A26-90F0-0BB9EF803A78}"/>
    <dgm:cxn modelId="{4AD969B1-F7A9-41F9-A6EB-7E8CF97E1465}" srcId="{C3099F16-4071-4BAD-871B-006CF696B75F}" destId="{C518C56F-6EAE-4409-AA37-852F8443BD5B}" srcOrd="0" destOrd="0" parTransId="{C4BF914B-0081-47B8-881B-C99B09C5A19D}" sibTransId="{9E03B567-590C-4C70-B879-2E090A48C703}"/>
    <dgm:cxn modelId="{29678CC2-D4AF-4916-8392-C76E597392A8}" type="presOf" srcId="{6374F9DB-9569-4A1C-96CC-A5D5C7D943AC}" destId="{33E61BF2-8584-47F8-8F15-9C1FFB2E3EA9}" srcOrd="0" destOrd="1" presId="urn:microsoft.com/office/officeart/2005/8/layout/default"/>
    <dgm:cxn modelId="{715961C5-E9E1-4506-9309-F79A12C0EEFF}" type="presOf" srcId="{CD3521D9-7139-4F98-960D-C579E728CC0D}" destId="{064EE1B9-A1A2-4A17-A083-CA00362A50CE}" srcOrd="0" destOrd="1" presId="urn:microsoft.com/office/officeart/2005/8/layout/default"/>
    <dgm:cxn modelId="{85E6FBC5-BF80-4C8E-BBCB-BDA2D6CF12AC}" srcId="{A6D59755-45AB-4A36-88A8-5440A993CEC3}" destId="{8FC61437-BCCB-4A99-9224-8CFA1131570A}" srcOrd="5" destOrd="0" parTransId="{1AE9DD2D-BD6E-4F60-A123-5E908C13FB22}" sibTransId="{1ED46571-EFE5-447C-B9DA-0E9416E52607}"/>
    <dgm:cxn modelId="{978F6AC6-6FD7-4C27-93CA-A6504C899424}" srcId="{A6D59755-45AB-4A36-88A8-5440A993CEC3}" destId="{31CE7F81-CF82-4B0F-BD60-9E01B61CAEA4}" srcOrd="7" destOrd="0" parTransId="{E7C59612-2ED1-4C2A-9493-2011CC0862E7}" sibTransId="{4331841A-42EB-445F-8CC5-0AB7111CBFF1}"/>
    <dgm:cxn modelId="{9C7EC0C8-DD6B-4EB1-9D08-DACFFD20EE65}" type="presOf" srcId="{6E044E66-6EDB-405D-BA9D-DD6A32B5D4CA}" destId="{4CCCB9AF-9099-4941-97F2-DFD57BF0ADC3}" srcOrd="0" destOrd="1" presId="urn:microsoft.com/office/officeart/2005/8/layout/default"/>
    <dgm:cxn modelId="{5E6886D1-9341-4468-B519-C12B4858208C}" type="presOf" srcId="{FE540F36-90DA-4455-88E7-85E436A9BF9B}" destId="{26FC327C-5D06-4878-8630-138BCCA50C2F}" srcOrd="0" destOrd="0" presId="urn:microsoft.com/office/officeart/2005/8/layout/default"/>
    <dgm:cxn modelId="{9491B9D5-A930-4F70-B0C3-A083333F76F7}" type="presOf" srcId="{69539E13-35CF-44F7-86DE-035552EDE47A}" destId="{BA1EB7B2-0396-421D-8BA1-9913AD60CDBF}" srcOrd="0" destOrd="0" presId="urn:microsoft.com/office/officeart/2005/8/layout/default"/>
    <dgm:cxn modelId="{EC4389E1-62BB-4930-86B2-2B77E9DEAA1F}" srcId="{D785D5B5-CAC7-42CE-BC62-81BA61C22D70}" destId="{9FC3152D-E90E-4BB5-A8E7-2B4A10F52605}" srcOrd="1" destOrd="0" parTransId="{A2B02CEA-CE46-4B5B-AA19-240074BF9F2E}" sibTransId="{F39EA889-B31D-443E-927B-2BD856306162}"/>
    <dgm:cxn modelId="{6121B5F9-D2DC-467A-9F39-363FA8B7F9AB}" type="presOf" srcId="{A6D59755-45AB-4A36-88A8-5440A993CEC3}" destId="{D7A2931C-04A2-443F-8D50-E6F15205701B}" srcOrd="0" destOrd="0" presId="urn:microsoft.com/office/officeart/2005/8/layout/default"/>
    <dgm:cxn modelId="{D6DCD6FA-E4A4-4B44-AFDE-C10010A0F7E4}" type="presOf" srcId="{D785D5B5-CAC7-42CE-BC62-81BA61C22D70}" destId="{4CCCB9AF-9099-4941-97F2-DFD57BF0ADC3}" srcOrd="0" destOrd="0" presId="urn:microsoft.com/office/officeart/2005/8/layout/default"/>
    <dgm:cxn modelId="{925197FF-0A74-4298-B088-EEB4A95CA753}" type="presOf" srcId="{24BEEA79-BDBF-428E-9D15-963171FC28D1}" destId="{33E61BF2-8584-47F8-8F15-9C1FFB2E3EA9}" srcOrd="0" destOrd="2" presId="urn:microsoft.com/office/officeart/2005/8/layout/default"/>
    <dgm:cxn modelId="{E5D01238-36D5-4C9C-9256-EA6700E6060E}" type="presParOf" srcId="{D7A2931C-04A2-443F-8D50-E6F15205701B}" destId="{CF402F10-4086-4D8F-9692-66B94DE82FEB}" srcOrd="0" destOrd="0" presId="urn:microsoft.com/office/officeart/2005/8/layout/default"/>
    <dgm:cxn modelId="{A54DD2CD-8302-4F3C-934A-AA2785F57DA0}" type="presParOf" srcId="{D7A2931C-04A2-443F-8D50-E6F15205701B}" destId="{C8997F41-004F-42B4-8962-8CD647D18A2B}" srcOrd="1" destOrd="0" presId="urn:microsoft.com/office/officeart/2005/8/layout/default"/>
    <dgm:cxn modelId="{D2487C4B-CF5F-427B-8533-D822A4D0B776}" type="presParOf" srcId="{D7A2931C-04A2-443F-8D50-E6F15205701B}" destId="{7C1F38D3-4528-4165-8A17-67A360D1A734}" srcOrd="2" destOrd="0" presId="urn:microsoft.com/office/officeart/2005/8/layout/default"/>
    <dgm:cxn modelId="{9C71F70C-D661-42D5-AC00-4D68C2108B12}" type="presParOf" srcId="{D7A2931C-04A2-443F-8D50-E6F15205701B}" destId="{497A98D5-D9FC-4715-9117-83393DB4BEC6}" srcOrd="3" destOrd="0" presId="urn:microsoft.com/office/officeart/2005/8/layout/default"/>
    <dgm:cxn modelId="{506807E6-8D9E-42E8-87E8-94F1AFDC5CEA}" type="presParOf" srcId="{D7A2931C-04A2-443F-8D50-E6F15205701B}" destId="{4CCCB9AF-9099-4941-97F2-DFD57BF0ADC3}" srcOrd="4" destOrd="0" presId="urn:microsoft.com/office/officeart/2005/8/layout/default"/>
    <dgm:cxn modelId="{8CBDAC94-37C9-49A9-BB25-4D496827EE37}" type="presParOf" srcId="{D7A2931C-04A2-443F-8D50-E6F15205701B}" destId="{F5F6167A-CFF6-4196-9169-D28B2407CC58}" srcOrd="5" destOrd="0" presId="urn:microsoft.com/office/officeart/2005/8/layout/default"/>
    <dgm:cxn modelId="{5D3E2BCC-C4C0-48FA-8485-5005AF1367BC}" type="presParOf" srcId="{D7A2931C-04A2-443F-8D50-E6F15205701B}" destId="{26FC327C-5D06-4878-8630-138BCCA50C2F}" srcOrd="6" destOrd="0" presId="urn:microsoft.com/office/officeart/2005/8/layout/default"/>
    <dgm:cxn modelId="{3E959164-5D65-4620-9CF2-624D9AFE6847}" type="presParOf" srcId="{D7A2931C-04A2-443F-8D50-E6F15205701B}" destId="{E4E66EBE-EFA8-48A1-8A99-F859AD5936B1}" srcOrd="7" destOrd="0" presId="urn:microsoft.com/office/officeart/2005/8/layout/default"/>
    <dgm:cxn modelId="{07495C56-4ED3-4DBA-AD2A-8932356BC120}" type="presParOf" srcId="{D7A2931C-04A2-443F-8D50-E6F15205701B}" destId="{BA1EB7B2-0396-421D-8BA1-9913AD60CDBF}" srcOrd="8" destOrd="0" presId="urn:microsoft.com/office/officeart/2005/8/layout/default"/>
    <dgm:cxn modelId="{6E8A090C-C5B4-497D-B11C-68D50A76A0A0}" type="presParOf" srcId="{D7A2931C-04A2-443F-8D50-E6F15205701B}" destId="{D3D2A0E9-6B11-4D1F-A2EF-D662017E8966}" srcOrd="9" destOrd="0" presId="urn:microsoft.com/office/officeart/2005/8/layout/default"/>
    <dgm:cxn modelId="{D7367CE5-AB3E-4CE5-9BB5-507A7622513D}" type="presParOf" srcId="{D7A2931C-04A2-443F-8D50-E6F15205701B}" destId="{064EE1B9-A1A2-4A17-A083-CA00362A50CE}" srcOrd="10" destOrd="0" presId="urn:microsoft.com/office/officeart/2005/8/layout/default"/>
    <dgm:cxn modelId="{E521CBBB-9C8B-4765-8BBD-B157A564FDF3}" type="presParOf" srcId="{D7A2931C-04A2-443F-8D50-E6F15205701B}" destId="{F985B2E6-F7BB-40D0-8058-A3D6319DC26E}" srcOrd="11" destOrd="0" presId="urn:microsoft.com/office/officeart/2005/8/layout/default"/>
    <dgm:cxn modelId="{2E6174C3-5A6B-4F31-8440-AB0C5B1EDAAD}" type="presParOf" srcId="{D7A2931C-04A2-443F-8D50-E6F15205701B}" destId="{9A62CF94-70DD-4C22-B658-9A7AB7FF20AF}" srcOrd="12" destOrd="0" presId="urn:microsoft.com/office/officeart/2005/8/layout/default"/>
    <dgm:cxn modelId="{BB9A73AE-5614-4F0A-A7C4-8F2BAE673BA8}" type="presParOf" srcId="{D7A2931C-04A2-443F-8D50-E6F15205701B}" destId="{E7A07296-0AA2-4E0A-8C86-DF0002568BFE}" srcOrd="13" destOrd="0" presId="urn:microsoft.com/office/officeart/2005/8/layout/default"/>
    <dgm:cxn modelId="{F2CFA40D-6BA4-48CC-8E3F-69A762939BAA}" type="presParOf" srcId="{D7A2931C-04A2-443F-8D50-E6F15205701B}" destId="{33E61BF2-8584-47F8-8F15-9C1FFB2E3EA9}" srcOrd="14" destOrd="0" presId="urn:microsoft.com/office/officeart/2005/8/layout/default"/>
    <dgm:cxn modelId="{BB98AD21-5F78-45B8-9AD4-9C4197CEC6A1}" type="presParOf" srcId="{D7A2931C-04A2-443F-8D50-E6F15205701B}" destId="{1FF35C18-E33D-4B45-AFF1-E16114ABD8BD}" srcOrd="15" destOrd="0" presId="urn:microsoft.com/office/officeart/2005/8/layout/default"/>
    <dgm:cxn modelId="{C92B614A-C70B-4D28-9762-D7476EA831E1}" type="presParOf" srcId="{D7A2931C-04A2-443F-8D50-E6F15205701B}" destId="{0487ADDB-2DE8-4399-A266-BFB88E22E43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C1137F-95EA-404A-BC9C-209FF5BB28D9}" type="doc">
      <dgm:prSet loTypeId="urn:microsoft.com/office/officeart/2009/3/layout/DescendingProcess" loCatId="process" qsTypeId="urn:microsoft.com/office/officeart/2005/8/quickstyle/3d1" qsCatId="3D" csTypeId="urn:microsoft.com/office/officeart/2005/8/colors/accent1_2" csCatId="accent1" phldr="1"/>
      <dgm:spPr/>
    </dgm:pt>
    <dgm:pt modelId="{D51A8886-8572-4BAC-9716-E3707B0A9C01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Implementação</a:t>
          </a:r>
          <a:r>
            <a:rPr lang="en-US" dirty="0"/>
            <a:t> do </a:t>
          </a:r>
          <a:r>
            <a:rPr lang="en-US" dirty="0" err="1"/>
            <a:t>Modelo</a:t>
          </a:r>
          <a:r>
            <a:rPr lang="en-US" dirty="0"/>
            <a:t> TN/GE </a:t>
          </a:r>
          <a:r>
            <a:rPr lang="en-US" dirty="0" err="1"/>
            <a:t>na</a:t>
          </a:r>
          <a:r>
            <a:rPr lang="en-US" dirty="0"/>
            <a:t> DSTRM </a:t>
          </a:r>
          <a:r>
            <a:rPr lang="en-US" dirty="0" err="1"/>
            <a:t>em</a:t>
          </a:r>
          <a:r>
            <a:rPr lang="en-US" dirty="0"/>
            <a:t> 2012, </a:t>
          </a:r>
          <a:r>
            <a:rPr lang="en-US" dirty="0" err="1"/>
            <a:t>atuação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b="1" dirty="0" err="1"/>
            <a:t>Tecnologia</a:t>
          </a:r>
          <a:r>
            <a:rPr lang="en-US" b="1" dirty="0"/>
            <a:t> </a:t>
          </a:r>
          <a:r>
            <a:rPr lang="en-US" b="1" dirty="0" err="1"/>
            <a:t>Negócio</a:t>
          </a:r>
          <a:r>
            <a:rPr lang="en-US" dirty="0"/>
            <a:t>.</a:t>
          </a:r>
        </a:p>
      </dgm:t>
    </dgm:pt>
    <dgm:pt modelId="{D8AC22AD-6DC3-4D6C-B2F0-ABCCA6DA359D}" type="parTrans" cxnId="{DAB11D00-E505-4476-BD9E-BC68D87210DB}">
      <dgm:prSet/>
      <dgm:spPr/>
      <dgm:t>
        <a:bodyPr/>
        <a:lstStyle/>
        <a:p>
          <a:endParaRPr lang="en-US"/>
        </a:p>
      </dgm:t>
    </dgm:pt>
    <dgm:pt modelId="{0F403436-5552-4D15-AD26-B484237C0C34}" type="sibTrans" cxnId="{DAB11D00-E505-4476-BD9E-BC68D87210DB}">
      <dgm:prSet/>
      <dgm:spPr/>
      <dgm:t>
        <a:bodyPr/>
        <a:lstStyle/>
        <a:p>
          <a:endParaRPr lang="en-US"/>
        </a:p>
      </dgm:t>
    </dgm:pt>
    <dgm:pt modelId="{EF98A6EC-DEFA-49AE-8454-657CF804E27B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Horizontalização</a:t>
          </a:r>
          <a:r>
            <a:rPr lang="en-US" dirty="0"/>
            <a:t> </a:t>
          </a:r>
          <a:r>
            <a:rPr lang="en-US" dirty="0" err="1"/>
            <a:t>Atacado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2016, </a:t>
          </a:r>
          <a:r>
            <a:rPr lang="en-US" dirty="0" err="1"/>
            <a:t>atuação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b="1" dirty="0" err="1"/>
            <a:t>Relacionamento</a:t>
          </a:r>
          <a:r>
            <a:rPr lang="en-US" b="1" dirty="0"/>
            <a:t> de TI.</a:t>
          </a:r>
          <a:endParaRPr lang="en-US" dirty="0"/>
        </a:p>
      </dgm:t>
    </dgm:pt>
    <dgm:pt modelId="{B326A1E4-FAF4-4654-91BF-6DC5CD7BD06D}" type="parTrans" cxnId="{A066B901-7868-4817-AD4F-FA5AF979511E}">
      <dgm:prSet/>
      <dgm:spPr/>
      <dgm:t>
        <a:bodyPr/>
        <a:lstStyle/>
        <a:p>
          <a:endParaRPr lang="en-US"/>
        </a:p>
      </dgm:t>
    </dgm:pt>
    <dgm:pt modelId="{43A72FCE-AC9F-4C2E-9C22-E7D04E80AA0B}" type="sibTrans" cxnId="{A066B901-7868-4817-AD4F-FA5AF979511E}">
      <dgm:prSet/>
      <dgm:spPr/>
      <dgm:t>
        <a:bodyPr/>
        <a:lstStyle/>
        <a:p>
          <a:endParaRPr lang="en-US"/>
        </a:p>
      </dgm:t>
    </dgm:pt>
    <dgm:pt modelId="{8E7F80B2-21E6-4464-9C70-996101B0444A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Reestruturação</a:t>
          </a:r>
          <a:r>
            <a:rPr lang="en-US" dirty="0"/>
            <a:t> das </a:t>
          </a:r>
          <a:r>
            <a:rPr lang="en-US" dirty="0" err="1"/>
            <a:t>áreas</a:t>
          </a:r>
          <a:r>
            <a:rPr lang="en-US" dirty="0"/>
            <a:t> </a:t>
          </a:r>
          <a:r>
            <a:rPr lang="en-US" dirty="0" err="1"/>
            <a:t>após</a:t>
          </a:r>
          <a:r>
            <a:rPr lang="en-US" dirty="0"/>
            <a:t> </a:t>
          </a:r>
          <a:r>
            <a:rPr lang="en-US" dirty="0" err="1"/>
            <a:t>Fusão</a:t>
          </a:r>
          <a:r>
            <a:rPr lang="en-US" dirty="0"/>
            <a:t> de 2008, </a:t>
          </a:r>
          <a:r>
            <a:rPr lang="en-US" dirty="0" err="1"/>
            <a:t>atuação</a:t>
          </a:r>
          <a:r>
            <a:rPr lang="en-US" dirty="0"/>
            <a:t>  </a:t>
          </a:r>
          <a:r>
            <a:rPr lang="en-US" dirty="0" err="1"/>
            <a:t>em</a:t>
          </a:r>
          <a:r>
            <a:rPr lang="en-US" dirty="0"/>
            <a:t>  </a:t>
          </a:r>
          <a:r>
            <a:rPr lang="en-US" dirty="0" err="1"/>
            <a:t>equipe</a:t>
          </a:r>
          <a:r>
            <a:rPr lang="en-US" dirty="0"/>
            <a:t> do Itaú.</a:t>
          </a:r>
        </a:p>
      </dgm:t>
    </dgm:pt>
    <dgm:pt modelId="{31C753EE-36EE-435F-A92B-B0566CE72C18}" type="parTrans" cxnId="{386CA21D-F5E7-4B1A-8BF6-C745362D94A2}">
      <dgm:prSet/>
      <dgm:spPr/>
      <dgm:t>
        <a:bodyPr/>
        <a:lstStyle/>
        <a:p>
          <a:endParaRPr lang="en-US"/>
        </a:p>
      </dgm:t>
    </dgm:pt>
    <dgm:pt modelId="{FF9E3EA5-E708-4B8B-B3DA-A7099AB565E3}" type="sibTrans" cxnId="{386CA21D-F5E7-4B1A-8BF6-C745362D94A2}">
      <dgm:prSet/>
      <dgm:spPr/>
      <dgm:t>
        <a:bodyPr/>
        <a:lstStyle/>
        <a:p>
          <a:endParaRPr lang="en-US"/>
        </a:p>
      </dgm:t>
    </dgm:pt>
    <dgm:pt modelId="{765B97AA-2385-4BA8-A763-2150E2F4FFE8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Mudança</a:t>
          </a:r>
          <a:r>
            <a:rPr lang="en-US" dirty="0"/>
            <a:t> para </a:t>
          </a:r>
          <a:r>
            <a:rPr lang="en-US" b="1" dirty="0" err="1"/>
            <a:t>Governança</a:t>
          </a:r>
          <a:r>
            <a:rPr lang="en-US" b="1" dirty="0"/>
            <a:t> de TI </a:t>
          </a:r>
          <a:r>
            <a:rPr lang="en-US" dirty="0" err="1"/>
            <a:t>em</a:t>
          </a:r>
          <a:r>
            <a:rPr lang="en-US" dirty="0"/>
            <a:t> 2017.</a:t>
          </a:r>
        </a:p>
      </dgm:t>
    </dgm:pt>
    <dgm:pt modelId="{930DA558-D7FA-40B5-A870-1266D46E0DD9}" type="parTrans" cxnId="{42E81BAA-D2E4-48D1-9956-BC2885E834E8}">
      <dgm:prSet/>
      <dgm:spPr/>
      <dgm:t>
        <a:bodyPr/>
        <a:lstStyle/>
        <a:p>
          <a:endParaRPr lang="pt-BR"/>
        </a:p>
      </dgm:t>
    </dgm:pt>
    <dgm:pt modelId="{EC1966D7-101D-46D0-9985-C01FF99E4B58}" type="sibTrans" cxnId="{42E81BAA-D2E4-48D1-9956-BC2885E834E8}">
      <dgm:prSet/>
      <dgm:spPr/>
      <dgm:t>
        <a:bodyPr/>
        <a:lstStyle/>
        <a:p>
          <a:endParaRPr lang="pt-BR"/>
        </a:p>
      </dgm:t>
    </dgm:pt>
    <dgm:pt modelId="{CC4F99C8-CC81-402A-82C4-F366F37822CD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Transição</a:t>
          </a:r>
          <a:r>
            <a:rPr lang="en-US" dirty="0"/>
            <a:t> para </a:t>
          </a:r>
          <a:r>
            <a:rPr lang="en-US" b="1" dirty="0"/>
            <a:t>Team Lead </a:t>
          </a:r>
          <a:r>
            <a:rPr lang="en-US" dirty="0" err="1"/>
            <a:t>pelo</a:t>
          </a:r>
          <a:r>
            <a:rPr lang="en-US" dirty="0"/>
            <a:t> </a:t>
          </a:r>
          <a:r>
            <a:rPr lang="en-US" dirty="0" err="1"/>
            <a:t>processo</a:t>
          </a:r>
          <a:r>
            <a:rPr lang="en-US" dirty="0"/>
            <a:t> de </a:t>
          </a:r>
          <a:r>
            <a:rPr lang="en-US" dirty="0" err="1"/>
            <a:t>Transformação</a:t>
          </a:r>
          <a:r>
            <a:rPr lang="en-US" dirty="0"/>
            <a:t> </a:t>
          </a:r>
          <a:r>
            <a:rPr lang="en-US" dirty="0" err="1"/>
            <a:t>Build&amp;Run</a:t>
          </a:r>
          <a:r>
            <a:rPr lang="en-US" dirty="0"/>
            <a:t>.</a:t>
          </a:r>
        </a:p>
      </dgm:t>
    </dgm:pt>
    <dgm:pt modelId="{868F0DC2-1BDF-4A47-9FCC-332C239A5184}" type="parTrans" cxnId="{4D741186-E20E-4C98-9B70-6ECC861D0948}">
      <dgm:prSet/>
      <dgm:spPr/>
      <dgm:t>
        <a:bodyPr/>
        <a:lstStyle/>
        <a:p>
          <a:endParaRPr lang="pt-BR"/>
        </a:p>
      </dgm:t>
    </dgm:pt>
    <dgm:pt modelId="{DE87392C-A6FE-4E7C-9271-FD6A405E41B9}" type="sibTrans" cxnId="{4D741186-E20E-4C98-9B70-6ECC861D0948}">
      <dgm:prSet/>
      <dgm:spPr/>
      <dgm:t>
        <a:bodyPr/>
        <a:lstStyle/>
        <a:p>
          <a:endParaRPr lang="pt-BR"/>
        </a:p>
      </dgm:t>
    </dgm:pt>
    <dgm:pt modelId="{98050557-9FF7-4E51-8DE0-2F203D19EE6C}" type="pres">
      <dgm:prSet presAssocID="{28C1137F-95EA-404A-BC9C-209FF5BB28D9}" presName="Name0" presStyleCnt="0">
        <dgm:presLayoutVars>
          <dgm:chMax val="7"/>
          <dgm:chPref val="5"/>
        </dgm:presLayoutVars>
      </dgm:prSet>
      <dgm:spPr/>
    </dgm:pt>
    <dgm:pt modelId="{9B4150C9-6352-45D5-B70B-DD73A3FC3740}" type="pres">
      <dgm:prSet presAssocID="{28C1137F-95EA-404A-BC9C-209FF5BB28D9}" presName="arrowNode" presStyleLbl="node1" presStyleIdx="0" presStyleCnt="1"/>
      <dgm:spPr/>
    </dgm:pt>
    <dgm:pt modelId="{CF66B2B2-347E-4CE8-8BA4-1541CC4527BD}" type="pres">
      <dgm:prSet presAssocID="{8E7F80B2-21E6-4464-9C70-996101B0444A}" presName="txNode1" presStyleLbl="revTx" presStyleIdx="0" presStyleCnt="5" custScaleX="122614">
        <dgm:presLayoutVars>
          <dgm:bulletEnabled val="1"/>
        </dgm:presLayoutVars>
      </dgm:prSet>
      <dgm:spPr/>
    </dgm:pt>
    <dgm:pt modelId="{918BE82A-5859-46ED-8A99-4BDA83269C0A}" type="pres">
      <dgm:prSet presAssocID="{D51A8886-8572-4BAC-9716-E3707B0A9C01}" presName="txNode2" presStyleLbl="revTx" presStyleIdx="1" presStyleCnt="5">
        <dgm:presLayoutVars>
          <dgm:bulletEnabled val="1"/>
        </dgm:presLayoutVars>
      </dgm:prSet>
      <dgm:spPr/>
    </dgm:pt>
    <dgm:pt modelId="{58EDF70D-20FA-4F10-ABA9-DB2B5F137C29}" type="pres">
      <dgm:prSet presAssocID="{0F403436-5552-4D15-AD26-B484237C0C34}" presName="dotNode2" presStyleCnt="0"/>
      <dgm:spPr/>
    </dgm:pt>
    <dgm:pt modelId="{D4D377B2-72BA-4A12-9D7A-FAA39ED031C2}" type="pres">
      <dgm:prSet presAssocID="{0F403436-5552-4D15-AD26-B484237C0C34}" presName="dotRepeatNode" presStyleLbl="fgShp" presStyleIdx="0" presStyleCnt="3"/>
      <dgm:spPr/>
    </dgm:pt>
    <dgm:pt modelId="{4EA490AA-0305-491C-9C87-53A55BDBAD21}" type="pres">
      <dgm:prSet presAssocID="{EF98A6EC-DEFA-49AE-8454-657CF804E27B}" presName="txNode3" presStyleLbl="revTx" presStyleIdx="2" presStyleCnt="5">
        <dgm:presLayoutVars>
          <dgm:bulletEnabled val="1"/>
        </dgm:presLayoutVars>
      </dgm:prSet>
      <dgm:spPr/>
    </dgm:pt>
    <dgm:pt modelId="{8635B7CB-4859-4483-B739-BAF6693834BE}" type="pres">
      <dgm:prSet presAssocID="{43A72FCE-AC9F-4C2E-9C22-E7D04E80AA0B}" presName="dotNode3" presStyleCnt="0"/>
      <dgm:spPr/>
    </dgm:pt>
    <dgm:pt modelId="{695D936C-A3AE-4F83-990F-43CFF42C233E}" type="pres">
      <dgm:prSet presAssocID="{43A72FCE-AC9F-4C2E-9C22-E7D04E80AA0B}" presName="dotRepeatNode" presStyleLbl="fgShp" presStyleIdx="1" presStyleCnt="3"/>
      <dgm:spPr/>
    </dgm:pt>
    <dgm:pt modelId="{C7AC3639-8E36-4E65-B5E1-39258DB7BC4D}" type="pres">
      <dgm:prSet presAssocID="{765B97AA-2385-4BA8-A763-2150E2F4FFE8}" presName="txNode4" presStyleLbl="revTx" presStyleIdx="3" presStyleCnt="5">
        <dgm:presLayoutVars>
          <dgm:bulletEnabled val="1"/>
        </dgm:presLayoutVars>
      </dgm:prSet>
      <dgm:spPr/>
    </dgm:pt>
    <dgm:pt modelId="{94FC7FF8-201F-47D7-817A-00FD3C751856}" type="pres">
      <dgm:prSet presAssocID="{EC1966D7-101D-46D0-9985-C01FF99E4B58}" presName="dotNode4" presStyleCnt="0"/>
      <dgm:spPr/>
    </dgm:pt>
    <dgm:pt modelId="{838BBA5D-8F3A-4294-A891-86037A74A59C}" type="pres">
      <dgm:prSet presAssocID="{EC1966D7-101D-46D0-9985-C01FF99E4B58}" presName="dotRepeatNode" presStyleLbl="fgShp" presStyleIdx="2" presStyleCnt="3"/>
      <dgm:spPr/>
    </dgm:pt>
    <dgm:pt modelId="{B092FF6D-2AFF-4FE3-AE90-FBEA2A666837}" type="pres">
      <dgm:prSet presAssocID="{CC4F99C8-CC81-402A-82C4-F366F37822CD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DAB11D00-E505-4476-BD9E-BC68D87210DB}" srcId="{28C1137F-95EA-404A-BC9C-209FF5BB28D9}" destId="{D51A8886-8572-4BAC-9716-E3707B0A9C01}" srcOrd="1" destOrd="0" parTransId="{D8AC22AD-6DC3-4D6C-B2F0-ABCCA6DA359D}" sibTransId="{0F403436-5552-4D15-AD26-B484237C0C34}"/>
    <dgm:cxn modelId="{A066B901-7868-4817-AD4F-FA5AF979511E}" srcId="{28C1137F-95EA-404A-BC9C-209FF5BB28D9}" destId="{EF98A6EC-DEFA-49AE-8454-657CF804E27B}" srcOrd="2" destOrd="0" parTransId="{B326A1E4-FAF4-4654-91BF-6DC5CD7BD06D}" sibTransId="{43A72FCE-AC9F-4C2E-9C22-E7D04E80AA0B}"/>
    <dgm:cxn modelId="{2C631F1A-2596-4C23-8294-414B859F7383}" type="presOf" srcId="{43A72FCE-AC9F-4C2E-9C22-E7D04E80AA0B}" destId="{695D936C-A3AE-4F83-990F-43CFF42C233E}" srcOrd="0" destOrd="0" presId="urn:microsoft.com/office/officeart/2009/3/layout/DescendingProcess"/>
    <dgm:cxn modelId="{386CA21D-F5E7-4B1A-8BF6-C745362D94A2}" srcId="{28C1137F-95EA-404A-BC9C-209FF5BB28D9}" destId="{8E7F80B2-21E6-4464-9C70-996101B0444A}" srcOrd="0" destOrd="0" parTransId="{31C753EE-36EE-435F-A92B-B0566CE72C18}" sibTransId="{FF9E3EA5-E708-4B8B-B3DA-A7099AB565E3}"/>
    <dgm:cxn modelId="{7142CC1E-0685-4E3A-A318-04512D44F1E0}" type="presOf" srcId="{0F403436-5552-4D15-AD26-B484237C0C34}" destId="{D4D377B2-72BA-4A12-9D7A-FAA39ED031C2}" srcOrd="0" destOrd="0" presId="urn:microsoft.com/office/officeart/2009/3/layout/DescendingProcess"/>
    <dgm:cxn modelId="{B6D9442A-7B30-4C9E-A053-F1164B875C72}" type="presOf" srcId="{D51A8886-8572-4BAC-9716-E3707B0A9C01}" destId="{918BE82A-5859-46ED-8A99-4BDA83269C0A}" srcOrd="0" destOrd="0" presId="urn:microsoft.com/office/officeart/2009/3/layout/DescendingProcess"/>
    <dgm:cxn modelId="{68126537-E1A9-41D8-B789-1E5A68A78405}" type="presOf" srcId="{EF98A6EC-DEFA-49AE-8454-657CF804E27B}" destId="{4EA490AA-0305-491C-9C87-53A55BDBAD21}" srcOrd="0" destOrd="0" presId="urn:microsoft.com/office/officeart/2009/3/layout/DescendingProcess"/>
    <dgm:cxn modelId="{34BB9B38-51C8-4B36-93BC-08F7A6E5EAE7}" type="presOf" srcId="{28C1137F-95EA-404A-BC9C-209FF5BB28D9}" destId="{98050557-9FF7-4E51-8DE0-2F203D19EE6C}" srcOrd="0" destOrd="0" presId="urn:microsoft.com/office/officeart/2009/3/layout/DescendingProcess"/>
    <dgm:cxn modelId="{2F9CC764-B98B-45A6-B871-DCBA05694273}" type="presOf" srcId="{8E7F80B2-21E6-4464-9C70-996101B0444A}" destId="{CF66B2B2-347E-4CE8-8BA4-1541CC4527BD}" srcOrd="0" destOrd="0" presId="urn:microsoft.com/office/officeart/2009/3/layout/DescendingProcess"/>
    <dgm:cxn modelId="{C073C170-54B1-4F15-8898-5EA5ACB04F00}" type="presOf" srcId="{EC1966D7-101D-46D0-9985-C01FF99E4B58}" destId="{838BBA5D-8F3A-4294-A891-86037A74A59C}" srcOrd="0" destOrd="0" presId="urn:microsoft.com/office/officeart/2009/3/layout/DescendingProcess"/>
    <dgm:cxn modelId="{4D741186-E20E-4C98-9B70-6ECC861D0948}" srcId="{28C1137F-95EA-404A-BC9C-209FF5BB28D9}" destId="{CC4F99C8-CC81-402A-82C4-F366F37822CD}" srcOrd="4" destOrd="0" parTransId="{868F0DC2-1BDF-4A47-9FCC-332C239A5184}" sibTransId="{DE87392C-A6FE-4E7C-9271-FD6A405E41B9}"/>
    <dgm:cxn modelId="{42E81BAA-D2E4-48D1-9956-BC2885E834E8}" srcId="{28C1137F-95EA-404A-BC9C-209FF5BB28D9}" destId="{765B97AA-2385-4BA8-A763-2150E2F4FFE8}" srcOrd="3" destOrd="0" parTransId="{930DA558-D7FA-40B5-A870-1266D46E0DD9}" sibTransId="{EC1966D7-101D-46D0-9985-C01FF99E4B58}"/>
    <dgm:cxn modelId="{72C6D6B1-C609-4D76-B887-1663631B80D1}" type="presOf" srcId="{765B97AA-2385-4BA8-A763-2150E2F4FFE8}" destId="{C7AC3639-8E36-4E65-B5E1-39258DB7BC4D}" srcOrd="0" destOrd="0" presId="urn:microsoft.com/office/officeart/2009/3/layout/DescendingProcess"/>
    <dgm:cxn modelId="{7FEDB3FA-477F-4D08-AB8D-56DC44302817}" type="presOf" srcId="{CC4F99C8-CC81-402A-82C4-F366F37822CD}" destId="{B092FF6D-2AFF-4FE3-AE90-FBEA2A666837}" srcOrd="0" destOrd="0" presId="urn:microsoft.com/office/officeart/2009/3/layout/DescendingProcess"/>
    <dgm:cxn modelId="{0C3A2FC7-5A39-434B-AFA5-4FB0E53E3976}" type="presParOf" srcId="{98050557-9FF7-4E51-8DE0-2F203D19EE6C}" destId="{9B4150C9-6352-45D5-B70B-DD73A3FC3740}" srcOrd="0" destOrd="0" presId="urn:microsoft.com/office/officeart/2009/3/layout/DescendingProcess"/>
    <dgm:cxn modelId="{65654B1A-03D1-4EE3-BCE2-C0BCE49F55BA}" type="presParOf" srcId="{98050557-9FF7-4E51-8DE0-2F203D19EE6C}" destId="{CF66B2B2-347E-4CE8-8BA4-1541CC4527BD}" srcOrd="1" destOrd="0" presId="urn:microsoft.com/office/officeart/2009/3/layout/DescendingProcess"/>
    <dgm:cxn modelId="{B503009C-33DE-42DF-8918-D4954EB6D5BE}" type="presParOf" srcId="{98050557-9FF7-4E51-8DE0-2F203D19EE6C}" destId="{918BE82A-5859-46ED-8A99-4BDA83269C0A}" srcOrd="2" destOrd="0" presId="urn:microsoft.com/office/officeart/2009/3/layout/DescendingProcess"/>
    <dgm:cxn modelId="{372A3D18-6B6E-4391-9C81-BC2A21B74898}" type="presParOf" srcId="{98050557-9FF7-4E51-8DE0-2F203D19EE6C}" destId="{58EDF70D-20FA-4F10-ABA9-DB2B5F137C29}" srcOrd="3" destOrd="0" presId="urn:microsoft.com/office/officeart/2009/3/layout/DescendingProcess"/>
    <dgm:cxn modelId="{B1D64F16-90FA-462B-ACF1-16773EA1487D}" type="presParOf" srcId="{58EDF70D-20FA-4F10-ABA9-DB2B5F137C29}" destId="{D4D377B2-72BA-4A12-9D7A-FAA39ED031C2}" srcOrd="0" destOrd="0" presId="urn:microsoft.com/office/officeart/2009/3/layout/DescendingProcess"/>
    <dgm:cxn modelId="{03FE2136-7589-4EC7-8BCD-235C6346C914}" type="presParOf" srcId="{98050557-9FF7-4E51-8DE0-2F203D19EE6C}" destId="{4EA490AA-0305-491C-9C87-53A55BDBAD21}" srcOrd="4" destOrd="0" presId="urn:microsoft.com/office/officeart/2009/3/layout/DescendingProcess"/>
    <dgm:cxn modelId="{C9B9CC36-1355-47BE-BF34-3A6EBBD0A933}" type="presParOf" srcId="{98050557-9FF7-4E51-8DE0-2F203D19EE6C}" destId="{8635B7CB-4859-4483-B739-BAF6693834BE}" srcOrd="5" destOrd="0" presId="urn:microsoft.com/office/officeart/2009/3/layout/DescendingProcess"/>
    <dgm:cxn modelId="{CF37ED4D-67FB-4B6B-986D-4713AF120E25}" type="presParOf" srcId="{8635B7CB-4859-4483-B739-BAF6693834BE}" destId="{695D936C-A3AE-4F83-990F-43CFF42C233E}" srcOrd="0" destOrd="0" presId="urn:microsoft.com/office/officeart/2009/3/layout/DescendingProcess"/>
    <dgm:cxn modelId="{68A2DA63-7AC2-418E-8830-CF64D1C9FD9E}" type="presParOf" srcId="{98050557-9FF7-4E51-8DE0-2F203D19EE6C}" destId="{C7AC3639-8E36-4E65-B5E1-39258DB7BC4D}" srcOrd="6" destOrd="0" presId="urn:microsoft.com/office/officeart/2009/3/layout/DescendingProcess"/>
    <dgm:cxn modelId="{1DAC8A7A-F6DA-46BC-B1AF-C5DB3C754457}" type="presParOf" srcId="{98050557-9FF7-4E51-8DE0-2F203D19EE6C}" destId="{94FC7FF8-201F-47D7-817A-00FD3C751856}" srcOrd="7" destOrd="0" presId="urn:microsoft.com/office/officeart/2009/3/layout/DescendingProcess"/>
    <dgm:cxn modelId="{A918C638-A417-43E5-A1CA-1D40C8B7D8BA}" type="presParOf" srcId="{94FC7FF8-201F-47D7-817A-00FD3C751856}" destId="{838BBA5D-8F3A-4294-A891-86037A74A59C}" srcOrd="0" destOrd="0" presId="urn:microsoft.com/office/officeart/2009/3/layout/DescendingProcess"/>
    <dgm:cxn modelId="{41A089E8-EA61-4AAC-826F-9766CA94D512}" type="presParOf" srcId="{98050557-9FF7-4E51-8DE0-2F203D19EE6C}" destId="{B092FF6D-2AFF-4FE3-AE90-FBEA2A66683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741E3C-E780-4D59-8708-275B6A7EC14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1552D-7E33-4A34-9D4C-FEE60F7D410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b="1" dirty="0" err="1"/>
            <a:t>Competência</a:t>
          </a:r>
          <a:r>
            <a:rPr lang="en-US" sz="1500" b="1" dirty="0"/>
            <a:t>  </a:t>
          </a:r>
          <a:r>
            <a:rPr lang="en-US" sz="1500" b="1" dirty="0" err="1"/>
            <a:t>Tecnica</a:t>
          </a:r>
          <a:r>
            <a:rPr lang="en-US" sz="1500" b="1" dirty="0"/>
            <a:t> </a:t>
          </a:r>
          <a:r>
            <a:rPr lang="en-US" sz="1500" b="1" dirty="0" err="1"/>
            <a:t>Funcional</a:t>
          </a:r>
          <a:endParaRPr lang="en-US" sz="1500" b="1" dirty="0"/>
        </a:p>
      </dgm:t>
    </dgm:pt>
    <dgm:pt modelId="{05BAA867-94F9-4AB6-AA0A-40BCE0A8161B}" type="parTrans" cxnId="{30DA1EB1-A6EB-41F0-9A0D-D1C1AA8612E3}">
      <dgm:prSet/>
      <dgm:spPr/>
      <dgm:t>
        <a:bodyPr/>
        <a:lstStyle/>
        <a:p>
          <a:endParaRPr lang="en-US"/>
        </a:p>
      </dgm:t>
    </dgm:pt>
    <dgm:pt modelId="{ABC38A2C-9F06-4B4D-A236-8C817E136C2E}" type="sibTrans" cxnId="{30DA1EB1-A6EB-41F0-9A0D-D1C1AA8612E3}">
      <dgm:prSet/>
      <dgm:spPr/>
      <dgm:t>
        <a:bodyPr/>
        <a:lstStyle/>
        <a:p>
          <a:endParaRPr lang="en-US"/>
        </a:p>
      </dgm:t>
    </dgm:pt>
    <dgm:pt modelId="{E1381561-9D78-4DD1-87B7-D0AA15916589}">
      <dgm:prSet phldrT="[Text]" custT="1"/>
      <dgm:spPr/>
      <dgm:t>
        <a:bodyPr/>
        <a:lstStyle/>
        <a:p>
          <a:r>
            <a:rPr lang="en-US" sz="1400" dirty="0" err="1"/>
            <a:t>Colaboração</a:t>
          </a:r>
          <a:r>
            <a:rPr lang="en-US" sz="1400" dirty="0"/>
            <a:t> com meus pares e </a:t>
          </a:r>
          <a:r>
            <a:rPr lang="en-US" sz="1400" dirty="0" err="1"/>
            <a:t>Autonomia</a:t>
          </a:r>
          <a:r>
            <a:rPr lang="en-US" sz="1400" dirty="0"/>
            <a:t> </a:t>
          </a:r>
          <a:r>
            <a:rPr lang="en-US" sz="1400" dirty="0" err="1"/>
            <a:t>nas</a:t>
          </a:r>
          <a:r>
            <a:rPr lang="en-US" sz="1400" dirty="0"/>
            <a:t> </a:t>
          </a:r>
          <a:r>
            <a:rPr lang="en-US" sz="1400" dirty="0" err="1"/>
            <a:t>atividades</a:t>
          </a:r>
          <a:endParaRPr lang="en-US" sz="1400" dirty="0"/>
        </a:p>
      </dgm:t>
    </dgm:pt>
    <dgm:pt modelId="{5E08CA32-EAA6-4C56-AB61-CE2AB00EDBB9}" type="parTrans" cxnId="{2095D54F-B0F1-4AAF-8BF6-4AA1C18A1CBB}">
      <dgm:prSet/>
      <dgm:spPr/>
      <dgm:t>
        <a:bodyPr/>
        <a:lstStyle/>
        <a:p>
          <a:endParaRPr lang="en-US"/>
        </a:p>
      </dgm:t>
    </dgm:pt>
    <dgm:pt modelId="{31256DEA-4C8E-4E5A-87AC-D0017B05A8FC}" type="sibTrans" cxnId="{2095D54F-B0F1-4AAF-8BF6-4AA1C18A1CBB}">
      <dgm:prSet/>
      <dgm:spPr/>
      <dgm:t>
        <a:bodyPr/>
        <a:lstStyle/>
        <a:p>
          <a:endParaRPr lang="en-US"/>
        </a:p>
      </dgm:t>
    </dgm:pt>
    <dgm:pt modelId="{958E35B8-35F9-4E58-86C5-9EC9D8267953}">
      <dgm:prSet phldrT="[Text]" custT="1"/>
      <dgm:spPr/>
      <dgm:t>
        <a:bodyPr/>
        <a:lstStyle/>
        <a:p>
          <a:r>
            <a:rPr lang="en-US" sz="1400" dirty="0" err="1"/>
            <a:t>Capacidade</a:t>
          </a:r>
          <a:endParaRPr lang="en-US" sz="1400" dirty="0"/>
        </a:p>
        <a:p>
          <a:r>
            <a:rPr lang="en-US" sz="1400" dirty="0" err="1"/>
            <a:t>Analitica</a:t>
          </a:r>
          <a:endParaRPr lang="en-US" sz="1400" dirty="0"/>
        </a:p>
      </dgm:t>
    </dgm:pt>
    <dgm:pt modelId="{F9EF3E07-374C-494D-AF8A-1ABADDEF3002}" type="parTrans" cxnId="{C78FED75-D489-47B8-968C-BFB36031CCF5}">
      <dgm:prSet/>
      <dgm:spPr/>
      <dgm:t>
        <a:bodyPr/>
        <a:lstStyle/>
        <a:p>
          <a:endParaRPr lang="en-US"/>
        </a:p>
      </dgm:t>
    </dgm:pt>
    <dgm:pt modelId="{9321D9DF-7068-420B-921C-1951D83E1E5F}" type="sibTrans" cxnId="{C78FED75-D489-47B8-968C-BFB36031CCF5}">
      <dgm:prSet/>
      <dgm:spPr/>
      <dgm:t>
        <a:bodyPr/>
        <a:lstStyle/>
        <a:p>
          <a:endParaRPr lang="en-US"/>
        </a:p>
      </dgm:t>
    </dgm:pt>
    <dgm:pt modelId="{B8CCA911-AF9B-4860-814A-07EB21EDBFE3}">
      <dgm:prSet custT="1"/>
      <dgm:spPr/>
      <dgm:t>
        <a:bodyPr/>
        <a:lstStyle/>
        <a:p>
          <a:r>
            <a:rPr lang="en-US" sz="1400" dirty="0" err="1"/>
            <a:t>Desenvolvo</a:t>
          </a:r>
          <a:r>
            <a:rPr lang="en-US" sz="1400" dirty="0"/>
            <a:t> </a:t>
          </a:r>
          <a:r>
            <a:rPr lang="en-US" sz="1400" dirty="0" err="1"/>
            <a:t>identidade</a:t>
          </a:r>
          <a:r>
            <a:rPr lang="en-US" sz="1400" dirty="0"/>
            <a:t> </a:t>
          </a:r>
          <a:r>
            <a:rPr lang="en-US" sz="1400" dirty="0" err="1"/>
            <a:t>em</a:t>
          </a:r>
          <a:r>
            <a:rPr lang="en-US" sz="1400" dirty="0"/>
            <a:t> </a:t>
          </a:r>
          <a:r>
            <a:rPr lang="en-US" sz="1400" dirty="0" err="1"/>
            <a:t>torno</a:t>
          </a:r>
          <a:r>
            <a:rPr lang="en-US" sz="1400" dirty="0"/>
            <a:t> do </a:t>
          </a:r>
          <a:r>
            <a:rPr lang="en-US" sz="1400" dirty="0" err="1"/>
            <a:t>conteúdo</a:t>
          </a:r>
          <a:r>
            <a:rPr lang="en-US" sz="1400" dirty="0"/>
            <a:t> </a:t>
          </a:r>
          <a:r>
            <a:rPr lang="en-US" sz="1400" dirty="0" err="1"/>
            <a:t>trabalhado</a:t>
          </a:r>
          <a:endParaRPr lang="en-US" sz="1400" dirty="0"/>
        </a:p>
      </dgm:t>
    </dgm:pt>
    <dgm:pt modelId="{BD263158-A924-4959-8EB5-DCDDF5C4BC27}" type="parTrans" cxnId="{F641DF7B-CD43-425F-BB61-DD8DDC4FF095}">
      <dgm:prSet/>
      <dgm:spPr/>
      <dgm:t>
        <a:bodyPr/>
        <a:lstStyle/>
        <a:p>
          <a:endParaRPr lang="en-US"/>
        </a:p>
      </dgm:t>
    </dgm:pt>
    <dgm:pt modelId="{D48CADB8-6344-44C3-8C18-8F8195A9FBEE}" type="sibTrans" cxnId="{F641DF7B-CD43-425F-BB61-DD8DDC4FF095}">
      <dgm:prSet/>
      <dgm:spPr/>
      <dgm:t>
        <a:bodyPr/>
        <a:lstStyle/>
        <a:p>
          <a:endParaRPr lang="en-US"/>
        </a:p>
      </dgm:t>
    </dgm:pt>
    <dgm:pt modelId="{DA5C49C0-8B4D-4715-9E5B-EAD8F1AF7CC8}" type="pres">
      <dgm:prSet presAssocID="{76741E3C-E780-4D59-8708-275B6A7EC14F}" presName="matrix" presStyleCnt="0">
        <dgm:presLayoutVars>
          <dgm:chMax val="1"/>
          <dgm:dir/>
          <dgm:resizeHandles val="exact"/>
        </dgm:presLayoutVars>
      </dgm:prSet>
      <dgm:spPr/>
    </dgm:pt>
    <dgm:pt modelId="{F9B40BD5-76AD-4D55-8950-00CA9BDB552A}" type="pres">
      <dgm:prSet presAssocID="{76741E3C-E780-4D59-8708-275B6A7EC14F}" presName="axisShape" presStyleLbl="bgShp" presStyleIdx="0" presStyleCnt="1"/>
      <dgm:spPr/>
    </dgm:pt>
    <dgm:pt modelId="{A340AD06-A1CF-4AE8-927F-2CDC2C1F03A4}" type="pres">
      <dgm:prSet presAssocID="{76741E3C-E780-4D59-8708-275B6A7EC14F}" presName="rect1" presStyleLbl="node1" presStyleIdx="0" presStyleCnt="4" custScaleX="105951" custScaleY="95848" custLinFactNeighborX="-2655">
        <dgm:presLayoutVars>
          <dgm:chMax val="0"/>
          <dgm:chPref val="0"/>
          <dgm:bulletEnabled val="1"/>
        </dgm:presLayoutVars>
      </dgm:prSet>
      <dgm:spPr/>
    </dgm:pt>
    <dgm:pt modelId="{0853E291-592A-400A-ACC1-805C0DD91295}" type="pres">
      <dgm:prSet presAssocID="{76741E3C-E780-4D59-8708-275B6A7EC14F}" presName="rect2" presStyleLbl="node1" presStyleIdx="1" presStyleCnt="4" custScaleX="102469">
        <dgm:presLayoutVars>
          <dgm:chMax val="0"/>
          <dgm:chPref val="0"/>
          <dgm:bulletEnabled val="1"/>
        </dgm:presLayoutVars>
      </dgm:prSet>
      <dgm:spPr/>
    </dgm:pt>
    <dgm:pt modelId="{B638278D-FDF6-476C-94A4-5EB0FEC0F08E}" type="pres">
      <dgm:prSet presAssocID="{76741E3C-E780-4D59-8708-275B6A7EC14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A078BCA-0EE0-49E8-A46D-FC45949700E9}" type="pres">
      <dgm:prSet presAssocID="{76741E3C-E780-4D59-8708-275B6A7EC14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23E749-5E32-4FA1-AD89-7F3BC3B2785E}" type="presOf" srcId="{76741E3C-E780-4D59-8708-275B6A7EC14F}" destId="{DA5C49C0-8B4D-4715-9E5B-EAD8F1AF7CC8}" srcOrd="0" destOrd="0" presId="urn:microsoft.com/office/officeart/2005/8/layout/matrix2"/>
    <dgm:cxn modelId="{2095D54F-B0F1-4AAF-8BF6-4AA1C18A1CBB}" srcId="{76741E3C-E780-4D59-8708-275B6A7EC14F}" destId="{E1381561-9D78-4DD1-87B7-D0AA15916589}" srcOrd="1" destOrd="0" parTransId="{5E08CA32-EAA6-4C56-AB61-CE2AB00EDBB9}" sibTransId="{31256DEA-4C8E-4E5A-87AC-D0017B05A8FC}"/>
    <dgm:cxn modelId="{C78FED75-D489-47B8-968C-BFB36031CCF5}" srcId="{76741E3C-E780-4D59-8708-275B6A7EC14F}" destId="{958E35B8-35F9-4E58-86C5-9EC9D8267953}" srcOrd="2" destOrd="0" parTransId="{F9EF3E07-374C-494D-AF8A-1ABADDEF3002}" sibTransId="{9321D9DF-7068-420B-921C-1951D83E1E5F}"/>
    <dgm:cxn modelId="{F641DF7B-CD43-425F-BB61-DD8DDC4FF095}" srcId="{76741E3C-E780-4D59-8708-275B6A7EC14F}" destId="{B8CCA911-AF9B-4860-814A-07EB21EDBFE3}" srcOrd="3" destOrd="0" parTransId="{BD263158-A924-4959-8EB5-DCDDF5C4BC27}" sibTransId="{D48CADB8-6344-44C3-8C18-8F8195A9FBEE}"/>
    <dgm:cxn modelId="{805087AE-9264-4927-ADAE-206A61327D73}" type="presOf" srcId="{17D1552D-7E33-4A34-9D4C-FEE60F7D4103}" destId="{A340AD06-A1CF-4AE8-927F-2CDC2C1F03A4}" srcOrd="0" destOrd="0" presId="urn:microsoft.com/office/officeart/2005/8/layout/matrix2"/>
    <dgm:cxn modelId="{30DA1EB1-A6EB-41F0-9A0D-D1C1AA8612E3}" srcId="{76741E3C-E780-4D59-8708-275B6A7EC14F}" destId="{17D1552D-7E33-4A34-9D4C-FEE60F7D4103}" srcOrd="0" destOrd="0" parTransId="{05BAA867-94F9-4AB6-AA0A-40BCE0A8161B}" sibTransId="{ABC38A2C-9F06-4B4D-A236-8C817E136C2E}"/>
    <dgm:cxn modelId="{B9F88BCE-F8D5-4137-8275-A7DCE07BBC4E}" type="presOf" srcId="{958E35B8-35F9-4E58-86C5-9EC9D8267953}" destId="{B638278D-FDF6-476C-94A4-5EB0FEC0F08E}" srcOrd="0" destOrd="0" presId="urn:microsoft.com/office/officeart/2005/8/layout/matrix2"/>
    <dgm:cxn modelId="{607967E6-DD7C-4FD9-B30B-DB4429440421}" type="presOf" srcId="{B8CCA911-AF9B-4860-814A-07EB21EDBFE3}" destId="{EA078BCA-0EE0-49E8-A46D-FC45949700E9}" srcOrd="0" destOrd="0" presId="urn:microsoft.com/office/officeart/2005/8/layout/matrix2"/>
    <dgm:cxn modelId="{44E686FD-9576-43E9-956B-971D14CFEF38}" type="presOf" srcId="{E1381561-9D78-4DD1-87B7-D0AA15916589}" destId="{0853E291-592A-400A-ACC1-805C0DD91295}" srcOrd="0" destOrd="0" presId="urn:microsoft.com/office/officeart/2005/8/layout/matrix2"/>
    <dgm:cxn modelId="{29EC999C-16F7-4AD7-A6EB-080D43DCB3EE}" type="presParOf" srcId="{DA5C49C0-8B4D-4715-9E5B-EAD8F1AF7CC8}" destId="{F9B40BD5-76AD-4D55-8950-00CA9BDB552A}" srcOrd="0" destOrd="0" presId="urn:microsoft.com/office/officeart/2005/8/layout/matrix2"/>
    <dgm:cxn modelId="{566FB5BB-4109-4514-A41B-36B53AAB721B}" type="presParOf" srcId="{DA5C49C0-8B4D-4715-9E5B-EAD8F1AF7CC8}" destId="{A340AD06-A1CF-4AE8-927F-2CDC2C1F03A4}" srcOrd="1" destOrd="0" presId="urn:microsoft.com/office/officeart/2005/8/layout/matrix2"/>
    <dgm:cxn modelId="{B45CE63F-8B23-49B6-B613-0891FD590137}" type="presParOf" srcId="{DA5C49C0-8B4D-4715-9E5B-EAD8F1AF7CC8}" destId="{0853E291-592A-400A-ACC1-805C0DD91295}" srcOrd="2" destOrd="0" presId="urn:microsoft.com/office/officeart/2005/8/layout/matrix2"/>
    <dgm:cxn modelId="{E7369987-187D-4FD9-8E07-C7ED4426AA55}" type="presParOf" srcId="{DA5C49C0-8B4D-4715-9E5B-EAD8F1AF7CC8}" destId="{B638278D-FDF6-476C-94A4-5EB0FEC0F08E}" srcOrd="3" destOrd="0" presId="urn:microsoft.com/office/officeart/2005/8/layout/matrix2"/>
    <dgm:cxn modelId="{3DB96495-54D8-4AB9-BF2F-476CC2D33747}" type="presParOf" srcId="{DA5C49C0-8B4D-4715-9E5B-EAD8F1AF7CC8}" destId="{EA078BCA-0EE0-49E8-A46D-FC45949700E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CB76A-726F-4F54-9429-25C80CB46B6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42D43-87D9-42A5-A4D2-84F3C84B56EA}">
      <dgm:prSet phldrT="[Text]"/>
      <dgm:spPr/>
      <dgm:t>
        <a:bodyPr/>
        <a:lstStyle/>
        <a:p>
          <a:r>
            <a:rPr lang="en-US" dirty="0"/>
            <a:t>Sabe </a:t>
          </a:r>
          <a:r>
            <a:rPr lang="en-US" dirty="0" err="1"/>
            <a:t>Ouvir</a:t>
          </a:r>
          <a:endParaRPr lang="en-US" dirty="0"/>
        </a:p>
      </dgm:t>
    </dgm:pt>
    <dgm:pt modelId="{F8B51819-E727-4EA8-9068-C6A12BCA5E89}" type="parTrans" cxnId="{B1DE1AEC-A472-4D35-8547-5537E5C19A22}">
      <dgm:prSet/>
      <dgm:spPr/>
      <dgm:t>
        <a:bodyPr/>
        <a:lstStyle/>
        <a:p>
          <a:endParaRPr lang="en-US"/>
        </a:p>
      </dgm:t>
    </dgm:pt>
    <dgm:pt modelId="{886E3CA2-CB73-4EBA-8A03-B287C343D2E0}" type="sibTrans" cxnId="{B1DE1AEC-A472-4D35-8547-5537E5C19A22}">
      <dgm:prSet/>
      <dgm:spPr/>
      <dgm:t>
        <a:bodyPr/>
        <a:lstStyle/>
        <a:p>
          <a:endParaRPr lang="en-US"/>
        </a:p>
      </dgm:t>
    </dgm:pt>
    <dgm:pt modelId="{8D5F82A1-9053-48FA-BDA0-E676E510FD49}">
      <dgm:prSet phldrT="[Text]"/>
      <dgm:spPr/>
      <dgm:t>
        <a:bodyPr/>
        <a:lstStyle/>
        <a:p>
          <a:r>
            <a:rPr lang="en-US" dirty="0" err="1"/>
            <a:t>Colaboração</a:t>
          </a:r>
          <a:endParaRPr lang="en-US" dirty="0"/>
        </a:p>
      </dgm:t>
    </dgm:pt>
    <dgm:pt modelId="{51C2D543-7AAE-4EB7-A071-914D18F8EE14}" type="parTrans" cxnId="{458CF046-F4D4-4DAB-89C4-2E885FBFF64D}">
      <dgm:prSet/>
      <dgm:spPr/>
      <dgm:t>
        <a:bodyPr/>
        <a:lstStyle/>
        <a:p>
          <a:endParaRPr lang="en-US"/>
        </a:p>
      </dgm:t>
    </dgm:pt>
    <dgm:pt modelId="{55879FA0-05E3-4581-B1EC-8C18577C2558}" type="sibTrans" cxnId="{458CF046-F4D4-4DAB-89C4-2E885FBFF64D}">
      <dgm:prSet/>
      <dgm:spPr/>
      <dgm:t>
        <a:bodyPr/>
        <a:lstStyle/>
        <a:p>
          <a:endParaRPr lang="en-US"/>
        </a:p>
      </dgm:t>
    </dgm:pt>
    <dgm:pt modelId="{FEF09C5A-B30F-4C1F-B3B8-25E9B2EB4697}">
      <dgm:prSet phldrT="[Text]"/>
      <dgm:spPr/>
      <dgm:t>
        <a:bodyPr/>
        <a:lstStyle/>
        <a:p>
          <a:r>
            <a:rPr lang="en-US" dirty="0" err="1"/>
            <a:t>Foco</a:t>
          </a:r>
          <a:endParaRPr lang="en-US" dirty="0"/>
        </a:p>
      </dgm:t>
    </dgm:pt>
    <dgm:pt modelId="{23DFDA52-5BF4-40EB-B105-E987B6C07799}" type="parTrans" cxnId="{30CE72FC-2D82-4C1E-88D4-AED06A136318}">
      <dgm:prSet/>
      <dgm:spPr/>
      <dgm:t>
        <a:bodyPr/>
        <a:lstStyle/>
        <a:p>
          <a:endParaRPr lang="en-US"/>
        </a:p>
      </dgm:t>
    </dgm:pt>
    <dgm:pt modelId="{2767A73E-0802-402B-A5CB-C9632BAADE79}" type="sibTrans" cxnId="{30CE72FC-2D82-4C1E-88D4-AED06A136318}">
      <dgm:prSet/>
      <dgm:spPr/>
      <dgm:t>
        <a:bodyPr/>
        <a:lstStyle/>
        <a:p>
          <a:endParaRPr lang="en-US"/>
        </a:p>
      </dgm:t>
    </dgm:pt>
    <dgm:pt modelId="{4F10E954-1D96-44B9-9F11-9E0E128F8B3B}">
      <dgm:prSet phldrT="[Text]"/>
      <dgm:spPr/>
      <dgm:t>
        <a:bodyPr/>
        <a:lstStyle/>
        <a:p>
          <a:r>
            <a:rPr lang="en-US" dirty="0" err="1"/>
            <a:t>Introspecção</a:t>
          </a:r>
          <a:endParaRPr lang="en-US" dirty="0"/>
        </a:p>
      </dgm:t>
    </dgm:pt>
    <dgm:pt modelId="{F1C4BEB3-905B-4584-9ACB-E2D8245AD7A3}" type="parTrans" cxnId="{E0C98C5C-E9B7-4A56-8370-6B7037414770}">
      <dgm:prSet/>
      <dgm:spPr/>
      <dgm:t>
        <a:bodyPr/>
        <a:lstStyle/>
        <a:p>
          <a:endParaRPr lang="en-US"/>
        </a:p>
      </dgm:t>
    </dgm:pt>
    <dgm:pt modelId="{3335C0B3-E2C2-4FE5-8E48-A52408B79131}" type="sibTrans" cxnId="{E0C98C5C-E9B7-4A56-8370-6B7037414770}">
      <dgm:prSet/>
      <dgm:spPr/>
      <dgm:t>
        <a:bodyPr/>
        <a:lstStyle/>
        <a:p>
          <a:endParaRPr lang="en-US"/>
        </a:p>
      </dgm:t>
    </dgm:pt>
    <dgm:pt modelId="{8810BD08-E8A3-48BA-9934-4E8CFDA3C2EE}">
      <dgm:prSet phldrT="[Text]"/>
      <dgm:spPr/>
      <dgm:t>
        <a:bodyPr/>
        <a:lstStyle/>
        <a:p>
          <a:r>
            <a:rPr lang="en-US" dirty="0" err="1"/>
            <a:t>Protagonismo</a:t>
          </a:r>
          <a:endParaRPr lang="en-US" dirty="0"/>
        </a:p>
      </dgm:t>
    </dgm:pt>
    <dgm:pt modelId="{0A385CF4-BCBE-4AF3-ACF0-2132EF20EC7E}" type="parTrans" cxnId="{2FA64565-1749-4B3E-AC9C-E68255868E91}">
      <dgm:prSet/>
      <dgm:spPr/>
      <dgm:t>
        <a:bodyPr/>
        <a:lstStyle/>
        <a:p>
          <a:endParaRPr lang="en-US"/>
        </a:p>
      </dgm:t>
    </dgm:pt>
    <dgm:pt modelId="{85CF24AE-8A01-4CE1-99A4-DD2566033452}" type="sibTrans" cxnId="{2FA64565-1749-4B3E-AC9C-E68255868E91}">
      <dgm:prSet/>
      <dgm:spPr/>
      <dgm:t>
        <a:bodyPr/>
        <a:lstStyle/>
        <a:p>
          <a:endParaRPr lang="en-US"/>
        </a:p>
      </dgm:t>
    </dgm:pt>
    <dgm:pt modelId="{B15EB32A-FF7A-4F30-BBC1-7BDD49A7685A}">
      <dgm:prSet/>
      <dgm:spPr/>
      <dgm:t>
        <a:bodyPr/>
        <a:lstStyle/>
        <a:p>
          <a:r>
            <a:rPr lang="en-US"/>
            <a:t>Comprometimento</a:t>
          </a:r>
          <a:endParaRPr lang="pt-BR"/>
        </a:p>
      </dgm:t>
    </dgm:pt>
    <dgm:pt modelId="{C3CC7658-A4CA-466A-9099-F1E8F7B75F03}" type="parTrans" cxnId="{A946488B-1A80-48C3-881C-15F334A15FDF}">
      <dgm:prSet/>
      <dgm:spPr/>
      <dgm:t>
        <a:bodyPr/>
        <a:lstStyle/>
        <a:p>
          <a:endParaRPr lang="pt-BR"/>
        </a:p>
      </dgm:t>
    </dgm:pt>
    <dgm:pt modelId="{AC63C378-2C19-4F6C-9D57-6C479BAB0503}" type="sibTrans" cxnId="{A946488B-1A80-48C3-881C-15F334A15FDF}">
      <dgm:prSet/>
      <dgm:spPr/>
      <dgm:t>
        <a:bodyPr/>
        <a:lstStyle/>
        <a:p>
          <a:endParaRPr lang="pt-BR"/>
        </a:p>
      </dgm:t>
    </dgm:pt>
    <dgm:pt modelId="{061C221C-05C2-4687-9576-DD45330462A3}" type="pres">
      <dgm:prSet presAssocID="{2A9CB76A-726F-4F54-9429-25C80CB46B64}" presName="compositeShape" presStyleCnt="0">
        <dgm:presLayoutVars>
          <dgm:dir/>
          <dgm:resizeHandles/>
        </dgm:presLayoutVars>
      </dgm:prSet>
      <dgm:spPr/>
    </dgm:pt>
    <dgm:pt modelId="{95793C09-62BF-4D2C-ADAF-F28FAF4DACFD}" type="pres">
      <dgm:prSet presAssocID="{2A9CB76A-726F-4F54-9429-25C80CB46B64}" presName="pyramid" presStyleLbl="node1" presStyleIdx="0" presStyleCnt="1" custScaleX="85952" custScaleY="93928" custLinFactNeighborX="-544"/>
      <dgm:spPr/>
    </dgm:pt>
    <dgm:pt modelId="{3EBB3F10-CE9F-4556-99C2-3628FF93A200}" type="pres">
      <dgm:prSet presAssocID="{2A9CB76A-726F-4F54-9429-25C80CB46B64}" presName="theList" presStyleCnt="0"/>
      <dgm:spPr/>
    </dgm:pt>
    <dgm:pt modelId="{669E0B91-B156-4E54-A7C7-33DF0D864519}" type="pres">
      <dgm:prSet presAssocID="{D9042D43-87D9-42A5-A4D2-84F3C84B56EA}" presName="aNode" presStyleLbl="fgAcc1" presStyleIdx="0" presStyleCnt="6" custLinFactNeighborX="-2531" custLinFactNeighborY="-78640">
        <dgm:presLayoutVars>
          <dgm:bulletEnabled val="1"/>
        </dgm:presLayoutVars>
      </dgm:prSet>
      <dgm:spPr/>
    </dgm:pt>
    <dgm:pt modelId="{E7EF37A4-E938-4A41-8466-F215B200909C}" type="pres">
      <dgm:prSet presAssocID="{D9042D43-87D9-42A5-A4D2-84F3C84B56EA}" presName="aSpace" presStyleCnt="0"/>
      <dgm:spPr/>
    </dgm:pt>
    <dgm:pt modelId="{C1D65E25-EA9D-4BD8-A1A3-817DA60089E9}" type="pres">
      <dgm:prSet presAssocID="{8D5F82A1-9053-48FA-BDA0-E676E510FD49}" presName="aNode" presStyleLbl="fgAcc1" presStyleIdx="1" presStyleCnt="6" custLinFactNeighborX="-2531" custLinFactNeighborY="-78640">
        <dgm:presLayoutVars>
          <dgm:bulletEnabled val="1"/>
        </dgm:presLayoutVars>
      </dgm:prSet>
      <dgm:spPr/>
    </dgm:pt>
    <dgm:pt modelId="{0E5819AD-4D7D-49E5-B725-FFD1F8D3EC23}" type="pres">
      <dgm:prSet presAssocID="{8D5F82A1-9053-48FA-BDA0-E676E510FD49}" presName="aSpace" presStyleCnt="0"/>
      <dgm:spPr/>
    </dgm:pt>
    <dgm:pt modelId="{7C9D3B87-8832-4BEE-8E8C-870F0C0E21ED}" type="pres">
      <dgm:prSet presAssocID="{B15EB32A-FF7A-4F30-BBC1-7BDD49A7685A}" presName="aNode" presStyleLbl="fgAcc1" presStyleIdx="2" presStyleCnt="6" custLinFactNeighborX="-2284" custLinFactNeighborY="-50138">
        <dgm:presLayoutVars>
          <dgm:bulletEnabled val="1"/>
        </dgm:presLayoutVars>
      </dgm:prSet>
      <dgm:spPr/>
    </dgm:pt>
    <dgm:pt modelId="{356C0D37-DB70-4EF9-AFD5-956A1650F7F3}" type="pres">
      <dgm:prSet presAssocID="{B15EB32A-FF7A-4F30-BBC1-7BDD49A7685A}" presName="aSpace" presStyleCnt="0"/>
      <dgm:spPr/>
    </dgm:pt>
    <dgm:pt modelId="{DFDDE833-FB82-46D3-AFB2-9D5E3AE4D741}" type="pres">
      <dgm:prSet presAssocID="{FEF09C5A-B30F-4C1F-B3B8-25E9B2EB4697}" presName="aNode" presStyleLbl="fgAcc1" presStyleIdx="3" presStyleCnt="6" custLinFactNeighborX="-2531" custLinFactNeighborY="-78640">
        <dgm:presLayoutVars>
          <dgm:bulletEnabled val="1"/>
        </dgm:presLayoutVars>
      </dgm:prSet>
      <dgm:spPr/>
    </dgm:pt>
    <dgm:pt modelId="{4288D802-24B3-4337-BF5F-0E5A4844525B}" type="pres">
      <dgm:prSet presAssocID="{FEF09C5A-B30F-4C1F-B3B8-25E9B2EB4697}" presName="aSpace" presStyleCnt="0"/>
      <dgm:spPr/>
    </dgm:pt>
    <dgm:pt modelId="{02B383EE-400A-4DA6-9A34-B659FD752FCB}" type="pres">
      <dgm:prSet presAssocID="{4F10E954-1D96-44B9-9F11-9E0E128F8B3B}" presName="aNode" presStyleLbl="fgAcc1" presStyleIdx="4" presStyleCnt="6" custLinFactNeighborX="-2531" custLinFactNeighborY="-78640">
        <dgm:presLayoutVars>
          <dgm:bulletEnabled val="1"/>
        </dgm:presLayoutVars>
      </dgm:prSet>
      <dgm:spPr/>
    </dgm:pt>
    <dgm:pt modelId="{DF5CB54C-237B-49FC-9B31-F34A2471D1F6}" type="pres">
      <dgm:prSet presAssocID="{4F10E954-1D96-44B9-9F11-9E0E128F8B3B}" presName="aSpace" presStyleCnt="0"/>
      <dgm:spPr/>
    </dgm:pt>
    <dgm:pt modelId="{B178790A-0EB7-45CA-A520-ECAB24D14D9D}" type="pres">
      <dgm:prSet presAssocID="{8810BD08-E8A3-48BA-9934-4E8CFDA3C2EE}" presName="aNode" presStyleLbl="fgAcc1" presStyleIdx="5" presStyleCnt="6" custLinFactNeighborX="-2531" custLinFactNeighborY="-78640">
        <dgm:presLayoutVars>
          <dgm:bulletEnabled val="1"/>
        </dgm:presLayoutVars>
      </dgm:prSet>
      <dgm:spPr/>
    </dgm:pt>
    <dgm:pt modelId="{85724D74-ECEC-480B-A7B4-995D2CAF5BA3}" type="pres">
      <dgm:prSet presAssocID="{8810BD08-E8A3-48BA-9934-4E8CFDA3C2EE}" presName="aSpace" presStyleCnt="0"/>
      <dgm:spPr/>
    </dgm:pt>
  </dgm:ptLst>
  <dgm:cxnLst>
    <dgm:cxn modelId="{53ED9F27-ACC3-4C19-8DC0-02C68C94F60A}" type="presOf" srcId="{2A9CB76A-726F-4F54-9429-25C80CB46B64}" destId="{061C221C-05C2-4687-9576-DD45330462A3}" srcOrd="0" destOrd="0" presId="urn:microsoft.com/office/officeart/2005/8/layout/pyramid2"/>
    <dgm:cxn modelId="{E0C98C5C-E9B7-4A56-8370-6B7037414770}" srcId="{2A9CB76A-726F-4F54-9429-25C80CB46B64}" destId="{4F10E954-1D96-44B9-9F11-9E0E128F8B3B}" srcOrd="4" destOrd="0" parTransId="{F1C4BEB3-905B-4584-9ACB-E2D8245AD7A3}" sibTransId="{3335C0B3-E2C2-4FE5-8E48-A52408B79131}"/>
    <dgm:cxn modelId="{2FA64565-1749-4B3E-AC9C-E68255868E91}" srcId="{2A9CB76A-726F-4F54-9429-25C80CB46B64}" destId="{8810BD08-E8A3-48BA-9934-4E8CFDA3C2EE}" srcOrd="5" destOrd="0" parTransId="{0A385CF4-BCBE-4AF3-ACF0-2132EF20EC7E}" sibTransId="{85CF24AE-8A01-4CE1-99A4-DD2566033452}"/>
    <dgm:cxn modelId="{458CF046-F4D4-4DAB-89C4-2E885FBFF64D}" srcId="{2A9CB76A-726F-4F54-9429-25C80CB46B64}" destId="{8D5F82A1-9053-48FA-BDA0-E676E510FD49}" srcOrd="1" destOrd="0" parTransId="{51C2D543-7AAE-4EB7-A071-914D18F8EE14}" sibTransId="{55879FA0-05E3-4581-B1EC-8C18577C2558}"/>
    <dgm:cxn modelId="{2A8A944A-C461-4261-BAEC-9CE99FADA498}" type="presOf" srcId="{8D5F82A1-9053-48FA-BDA0-E676E510FD49}" destId="{C1D65E25-EA9D-4BD8-A1A3-817DA60089E9}" srcOrd="0" destOrd="0" presId="urn:microsoft.com/office/officeart/2005/8/layout/pyramid2"/>
    <dgm:cxn modelId="{813C386D-5346-49BC-84E5-F259B78DE0F6}" type="presOf" srcId="{B15EB32A-FF7A-4F30-BBC1-7BDD49A7685A}" destId="{7C9D3B87-8832-4BEE-8E8C-870F0C0E21ED}" srcOrd="0" destOrd="0" presId="urn:microsoft.com/office/officeart/2005/8/layout/pyramid2"/>
    <dgm:cxn modelId="{A946488B-1A80-48C3-881C-15F334A15FDF}" srcId="{2A9CB76A-726F-4F54-9429-25C80CB46B64}" destId="{B15EB32A-FF7A-4F30-BBC1-7BDD49A7685A}" srcOrd="2" destOrd="0" parTransId="{C3CC7658-A4CA-466A-9099-F1E8F7B75F03}" sibTransId="{AC63C378-2C19-4F6C-9D57-6C479BAB0503}"/>
    <dgm:cxn modelId="{B2CC7BA4-11F1-478A-B97C-707DF1A043D8}" type="presOf" srcId="{8810BD08-E8A3-48BA-9934-4E8CFDA3C2EE}" destId="{B178790A-0EB7-45CA-A520-ECAB24D14D9D}" srcOrd="0" destOrd="0" presId="urn:microsoft.com/office/officeart/2005/8/layout/pyramid2"/>
    <dgm:cxn modelId="{D7C492AA-C326-44D2-8E6E-6AA27AC8C68A}" type="presOf" srcId="{4F10E954-1D96-44B9-9F11-9E0E128F8B3B}" destId="{02B383EE-400A-4DA6-9A34-B659FD752FCB}" srcOrd="0" destOrd="0" presId="urn:microsoft.com/office/officeart/2005/8/layout/pyramid2"/>
    <dgm:cxn modelId="{C39263CB-B708-4C4A-835D-34F5AF4D89B3}" type="presOf" srcId="{D9042D43-87D9-42A5-A4D2-84F3C84B56EA}" destId="{669E0B91-B156-4E54-A7C7-33DF0D864519}" srcOrd="0" destOrd="0" presId="urn:microsoft.com/office/officeart/2005/8/layout/pyramid2"/>
    <dgm:cxn modelId="{4DE0AFE2-4E7A-409E-A6A4-5631D9D52BC3}" type="presOf" srcId="{FEF09C5A-B30F-4C1F-B3B8-25E9B2EB4697}" destId="{DFDDE833-FB82-46D3-AFB2-9D5E3AE4D741}" srcOrd="0" destOrd="0" presId="urn:microsoft.com/office/officeart/2005/8/layout/pyramid2"/>
    <dgm:cxn modelId="{B1DE1AEC-A472-4D35-8547-5537E5C19A22}" srcId="{2A9CB76A-726F-4F54-9429-25C80CB46B64}" destId="{D9042D43-87D9-42A5-A4D2-84F3C84B56EA}" srcOrd="0" destOrd="0" parTransId="{F8B51819-E727-4EA8-9068-C6A12BCA5E89}" sibTransId="{886E3CA2-CB73-4EBA-8A03-B287C343D2E0}"/>
    <dgm:cxn modelId="{30CE72FC-2D82-4C1E-88D4-AED06A136318}" srcId="{2A9CB76A-726F-4F54-9429-25C80CB46B64}" destId="{FEF09C5A-B30F-4C1F-B3B8-25E9B2EB4697}" srcOrd="3" destOrd="0" parTransId="{23DFDA52-5BF4-40EB-B105-E987B6C07799}" sibTransId="{2767A73E-0802-402B-A5CB-C9632BAADE79}"/>
    <dgm:cxn modelId="{56738AE0-8E17-491A-B507-9AD581ED78B0}" type="presParOf" srcId="{061C221C-05C2-4687-9576-DD45330462A3}" destId="{95793C09-62BF-4D2C-ADAF-F28FAF4DACFD}" srcOrd="0" destOrd="0" presId="urn:microsoft.com/office/officeart/2005/8/layout/pyramid2"/>
    <dgm:cxn modelId="{529C622C-2772-4884-87FF-D8BCD84A08F3}" type="presParOf" srcId="{061C221C-05C2-4687-9576-DD45330462A3}" destId="{3EBB3F10-CE9F-4556-99C2-3628FF93A200}" srcOrd="1" destOrd="0" presId="urn:microsoft.com/office/officeart/2005/8/layout/pyramid2"/>
    <dgm:cxn modelId="{88D5677A-FBCD-499B-9B6C-814566F646B7}" type="presParOf" srcId="{3EBB3F10-CE9F-4556-99C2-3628FF93A200}" destId="{669E0B91-B156-4E54-A7C7-33DF0D864519}" srcOrd="0" destOrd="0" presId="urn:microsoft.com/office/officeart/2005/8/layout/pyramid2"/>
    <dgm:cxn modelId="{585D8042-E22F-42F2-B39C-DE6911B78435}" type="presParOf" srcId="{3EBB3F10-CE9F-4556-99C2-3628FF93A200}" destId="{E7EF37A4-E938-4A41-8466-F215B200909C}" srcOrd="1" destOrd="0" presId="urn:microsoft.com/office/officeart/2005/8/layout/pyramid2"/>
    <dgm:cxn modelId="{74D73596-E2C6-4F7A-844B-0A490AC53FE1}" type="presParOf" srcId="{3EBB3F10-CE9F-4556-99C2-3628FF93A200}" destId="{C1D65E25-EA9D-4BD8-A1A3-817DA60089E9}" srcOrd="2" destOrd="0" presId="urn:microsoft.com/office/officeart/2005/8/layout/pyramid2"/>
    <dgm:cxn modelId="{9A920B78-EDA5-4B90-A8A7-630A9E45A092}" type="presParOf" srcId="{3EBB3F10-CE9F-4556-99C2-3628FF93A200}" destId="{0E5819AD-4D7D-49E5-B725-FFD1F8D3EC23}" srcOrd="3" destOrd="0" presId="urn:microsoft.com/office/officeart/2005/8/layout/pyramid2"/>
    <dgm:cxn modelId="{020C9966-4068-4DC1-9E80-2E681A48E2FA}" type="presParOf" srcId="{3EBB3F10-CE9F-4556-99C2-3628FF93A200}" destId="{7C9D3B87-8832-4BEE-8E8C-870F0C0E21ED}" srcOrd="4" destOrd="0" presId="urn:microsoft.com/office/officeart/2005/8/layout/pyramid2"/>
    <dgm:cxn modelId="{6A87E25B-0603-4795-96DC-0AC54284FDC9}" type="presParOf" srcId="{3EBB3F10-CE9F-4556-99C2-3628FF93A200}" destId="{356C0D37-DB70-4EF9-AFD5-956A1650F7F3}" srcOrd="5" destOrd="0" presId="urn:microsoft.com/office/officeart/2005/8/layout/pyramid2"/>
    <dgm:cxn modelId="{50D0D94B-213E-42F1-84C1-E744B0416F50}" type="presParOf" srcId="{3EBB3F10-CE9F-4556-99C2-3628FF93A200}" destId="{DFDDE833-FB82-46D3-AFB2-9D5E3AE4D741}" srcOrd="6" destOrd="0" presId="urn:microsoft.com/office/officeart/2005/8/layout/pyramid2"/>
    <dgm:cxn modelId="{B1E951D8-69AD-4F44-B891-9C4E31356D32}" type="presParOf" srcId="{3EBB3F10-CE9F-4556-99C2-3628FF93A200}" destId="{4288D802-24B3-4337-BF5F-0E5A4844525B}" srcOrd="7" destOrd="0" presId="urn:microsoft.com/office/officeart/2005/8/layout/pyramid2"/>
    <dgm:cxn modelId="{EAFFB608-72E8-4456-BF18-AE2B94A17BF7}" type="presParOf" srcId="{3EBB3F10-CE9F-4556-99C2-3628FF93A200}" destId="{02B383EE-400A-4DA6-9A34-B659FD752FCB}" srcOrd="8" destOrd="0" presId="urn:microsoft.com/office/officeart/2005/8/layout/pyramid2"/>
    <dgm:cxn modelId="{6CDAE727-1ED0-4F30-878C-F77A8383C644}" type="presParOf" srcId="{3EBB3F10-CE9F-4556-99C2-3628FF93A200}" destId="{DF5CB54C-237B-49FC-9B31-F34A2471D1F6}" srcOrd="9" destOrd="0" presId="urn:microsoft.com/office/officeart/2005/8/layout/pyramid2"/>
    <dgm:cxn modelId="{ECA5AA9B-90CB-40F7-A8F4-0693CED56DFE}" type="presParOf" srcId="{3EBB3F10-CE9F-4556-99C2-3628FF93A200}" destId="{B178790A-0EB7-45CA-A520-ECAB24D14D9D}" srcOrd="10" destOrd="0" presId="urn:microsoft.com/office/officeart/2005/8/layout/pyramid2"/>
    <dgm:cxn modelId="{6B39F911-1A30-4CAF-95B3-39D98DD505F1}" type="presParOf" srcId="{3EBB3F10-CE9F-4556-99C2-3628FF93A200}" destId="{85724D74-ECEC-480B-A7B4-995D2CAF5BA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DB73E2-B57A-47AE-8FE9-59948ADCB0FA}" type="doc">
      <dgm:prSet loTypeId="urn:microsoft.com/office/officeart/2005/8/layout/gear1" loCatId="process" qsTypeId="urn:microsoft.com/office/officeart/2005/8/quickstyle/simple2" qsCatId="simple" csTypeId="urn:microsoft.com/office/officeart/2005/8/colors/accent1_2" csCatId="accent1" phldr="1"/>
      <dgm:spPr/>
    </dgm:pt>
    <dgm:pt modelId="{450CA759-DDC8-4CC4-A121-FBB7370F8CC3}">
      <dgm:prSet phldrT="[Text]" custT="1"/>
      <dgm:spPr/>
      <dgm:t>
        <a:bodyPr/>
        <a:lstStyle/>
        <a:p>
          <a:r>
            <a:rPr lang="en-US" sz="2000" dirty="0"/>
            <a:t>3.Agile Coach DNA</a:t>
          </a:r>
        </a:p>
      </dgm:t>
    </dgm:pt>
    <dgm:pt modelId="{B32858EF-9804-4D5B-A0CE-659A2E90DB6D}" type="parTrans" cxnId="{4D8305F8-B60E-45E2-8790-990E28F97B72}">
      <dgm:prSet/>
      <dgm:spPr/>
      <dgm:t>
        <a:bodyPr/>
        <a:lstStyle/>
        <a:p>
          <a:endParaRPr lang="pt-BR"/>
        </a:p>
      </dgm:t>
    </dgm:pt>
    <dgm:pt modelId="{8AC56090-0C69-41DF-9F85-15B658D24371}" type="sibTrans" cxnId="{4D8305F8-B60E-45E2-8790-990E28F97B72}">
      <dgm:prSet/>
      <dgm:spPr/>
      <dgm:t>
        <a:bodyPr/>
        <a:lstStyle/>
        <a:p>
          <a:endParaRPr lang="pt-BR"/>
        </a:p>
      </dgm:t>
    </dgm:pt>
    <dgm:pt modelId="{DA29DB32-DA5F-4CAE-8192-B63B8E61A5A0}">
      <dgm:prSet phldrT="[Text]" custT="1"/>
      <dgm:spPr/>
      <dgm:t>
        <a:bodyPr/>
        <a:lstStyle/>
        <a:p>
          <a:r>
            <a:rPr lang="en-US" sz="2000" dirty="0"/>
            <a:t>1.Agile</a:t>
          </a:r>
          <a:r>
            <a:rPr lang="en-US" sz="1000" dirty="0"/>
            <a:t> </a:t>
          </a:r>
          <a:r>
            <a:rPr lang="en-US" sz="2000" dirty="0"/>
            <a:t>Coach</a:t>
          </a:r>
        </a:p>
      </dgm:t>
    </dgm:pt>
    <dgm:pt modelId="{F48717E1-741A-40E1-B991-F9BDA2B4E327}" type="parTrans" cxnId="{9C161496-27E4-4725-9770-3C7934BFFD97}">
      <dgm:prSet/>
      <dgm:spPr/>
      <dgm:t>
        <a:bodyPr/>
        <a:lstStyle/>
        <a:p>
          <a:endParaRPr lang="pt-BR"/>
        </a:p>
      </dgm:t>
    </dgm:pt>
    <dgm:pt modelId="{5C362981-C451-415A-BE51-0DCEEEE18B3E}" type="sibTrans" cxnId="{9C161496-27E4-4725-9770-3C7934BFFD97}">
      <dgm:prSet/>
      <dgm:spPr/>
      <dgm:t>
        <a:bodyPr/>
        <a:lstStyle/>
        <a:p>
          <a:endParaRPr lang="pt-BR"/>
        </a:p>
      </dgm:t>
    </dgm:pt>
    <dgm:pt modelId="{C5127216-D54F-448F-83C7-D87AF3D40345}">
      <dgm:prSet phldrT="[Text]" custT="1"/>
      <dgm:spPr/>
      <dgm:t>
        <a:bodyPr/>
        <a:lstStyle/>
        <a:p>
          <a:r>
            <a:rPr lang="en-US" sz="1600" dirty="0"/>
            <a:t>2. </a:t>
          </a:r>
          <a:r>
            <a:rPr lang="en-US" sz="1600" dirty="0" err="1"/>
            <a:t>Aprimorar</a:t>
          </a:r>
          <a:r>
            <a:rPr lang="en-US" sz="1600" dirty="0"/>
            <a:t> </a:t>
          </a:r>
          <a:r>
            <a:rPr lang="en-US" sz="1200" dirty="0" err="1"/>
            <a:t>competências</a:t>
          </a:r>
          <a:endParaRPr lang="en-US" sz="1600" dirty="0"/>
        </a:p>
      </dgm:t>
    </dgm:pt>
    <dgm:pt modelId="{AD9D4430-4DBA-4D40-9E7D-187AD776A930}" type="parTrans" cxnId="{2976E5B5-62DB-4FB2-897C-0F8FF2039CF7}">
      <dgm:prSet/>
      <dgm:spPr/>
      <dgm:t>
        <a:bodyPr/>
        <a:lstStyle/>
        <a:p>
          <a:endParaRPr lang="pt-BR"/>
        </a:p>
      </dgm:t>
    </dgm:pt>
    <dgm:pt modelId="{B6695BEB-FE14-4EC4-8E29-E2569B4E6E5C}" type="sibTrans" cxnId="{2976E5B5-62DB-4FB2-897C-0F8FF2039CF7}">
      <dgm:prSet/>
      <dgm:spPr/>
      <dgm:t>
        <a:bodyPr/>
        <a:lstStyle/>
        <a:p>
          <a:endParaRPr lang="pt-BR"/>
        </a:p>
      </dgm:t>
    </dgm:pt>
    <dgm:pt modelId="{BADDF159-20FF-4998-87F0-7070A83BB2C9}" type="pres">
      <dgm:prSet presAssocID="{A2DB73E2-B57A-47AE-8FE9-59948ADCB0F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7F1753D-6AC6-418D-8A93-539A319C2C73}" type="pres">
      <dgm:prSet presAssocID="{450CA759-DDC8-4CC4-A121-FBB7370F8CC3}" presName="gear1" presStyleLbl="node1" presStyleIdx="0" presStyleCnt="3">
        <dgm:presLayoutVars>
          <dgm:chMax val="1"/>
          <dgm:bulletEnabled val="1"/>
        </dgm:presLayoutVars>
      </dgm:prSet>
      <dgm:spPr/>
    </dgm:pt>
    <dgm:pt modelId="{846DD089-AD59-4F77-936C-69E220F6511D}" type="pres">
      <dgm:prSet presAssocID="{450CA759-DDC8-4CC4-A121-FBB7370F8CC3}" presName="gear1srcNode" presStyleLbl="node1" presStyleIdx="0" presStyleCnt="3"/>
      <dgm:spPr/>
    </dgm:pt>
    <dgm:pt modelId="{FFFFA896-A679-419F-B56E-51A606DC09DE}" type="pres">
      <dgm:prSet presAssocID="{450CA759-DDC8-4CC4-A121-FBB7370F8CC3}" presName="gear1dstNode" presStyleLbl="node1" presStyleIdx="0" presStyleCnt="3"/>
      <dgm:spPr/>
    </dgm:pt>
    <dgm:pt modelId="{E50ECF75-AD0F-440A-A923-8028CE5D0217}" type="pres">
      <dgm:prSet presAssocID="{C5127216-D54F-448F-83C7-D87AF3D40345}" presName="gear2" presStyleLbl="node1" presStyleIdx="1" presStyleCnt="3" custScaleX="120472" custScaleY="104051">
        <dgm:presLayoutVars>
          <dgm:chMax val="1"/>
          <dgm:bulletEnabled val="1"/>
        </dgm:presLayoutVars>
      </dgm:prSet>
      <dgm:spPr/>
    </dgm:pt>
    <dgm:pt modelId="{C73BE3BE-7853-4CED-9489-928F37C10CC8}" type="pres">
      <dgm:prSet presAssocID="{C5127216-D54F-448F-83C7-D87AF3D40345}" presName="gear2srcNode" presStyleLbl="node1" presStyleIdx="1" presStyleCnt="3"/>
      <dgm:spPr/>
    </dgm:pt>
    <dgm:pt modelId="{9EBD25AE-8C2B-4828-8AAA-0C9F885BC034}" type="pres">
      <dgm:prSet presAssocID="{C5127216-D54F-448F-83C7-D87AF3D40345}" presName="gear2dstNode" presStyleLbl="node1" presStyleIdx="1" presStyleCnt="3"/>
      <dgm:spPr/>
    </dgm:pt>
    <dgm:pt modelId="{34187BA2-BD8A-400E-A9DA-8397E918DE5C}" type="pres">
      <dgm:prSet presAssocID="{DA29DB32-DA5F-4CAE-8192-B63B8E61A5A0}" presName="gear3" presStyleLbl="node1" presStyleIdx="2" presStyleCnt="3"/>
      <dgm:spPr/>
    </dgm:pt>
    <dgm:pt modelId="{8F6AE14C-E049-482F-A73A-667BB322C574}" type="pres">
      <dgm:prSet presAssocID="{DA29DB32-DA5F-4CAE-8192-B63B8E61A5A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7FCB749-C468-429F-8C80-ADC8165C384C}" type="pres">
      <dgm:prSet presAssocID="{DA29DB32-DA5F-4CAE-8192-B63B8E61A5A0}" presName="gear3srcNode" presStyleLbl="node1" presStyleIdx="2" presStyleCnt="3"/>
      <dgm:spPr/>
    </dgm:pt>
    <dgm:pt modelId="{E6968045-7712-4FED-92C6-3FC062BEE807}" type="pres">
      <dgm:prSet presAssocID="{DA29DB32-DA5F-4CAE-8192-B63B8E61A5A0}" presName="gear3dstNode" presStyleLbl="node1" presStyleIdx="2" presStyleCnt="3"/>
      <dgm:spPr/>
    </dgm:pt>
    <dgm:pt modelId="{F0CAB77B-A4C2-4F8D-A7D6-F199864DDFD2}" type="pres">
      <dgm:prSet presAssocID="{8AC56090-0C69-41DF-9F85-15B658D24371}" presName="connector1" presStyleLbl="sibTrans2D1" presStyleIdx="0" presStyleCnt="3"/>
      <dgm:spPr/>
    </dgm:pt>
    <dgm:pt modelId="{6BA45293-B8DD-48A0-A91C-CA5BFD960F13}" type="pres">
      <dgm:prSet presAssocID="{B6695BEB-FE14-4EC4-8E29-E2569B4E6E5C}" presName="connector2" presStyleLbl="sibTrans2D1" presStyleIdx="1" presStyleCnt="3"/>
      <dgm:spPr/>
    </dgm:pt>
    <dgm:pt modelId="{D0480A28-06BC-49CC-ADF7-A114223CB000}" type="pres">
      <dgm:prSet presAssocID="{5C362981-C451-415A-BE51-0DCEEEE18B3E}" presName="connector3" presStyleLbl="sibTrans2D1" presStyleIdx="2" presStyleCnt="3"/>
      <dgm:spPr/>
    </dgm:pt>
  </dgm:ptLst>
  <dgm:cxnLst>
    <dgm:cxn modelId="{80E6A00E-6C8B-445D-BE0B-651A1F69C5C1}" type="presOf" srcId="{450CA759-DDC8-4CC4-A121-FBB7370F8CC3}" destId="{846DD089-AD59-4F77-936C-69E220F6511D}" srcOrd="1" destOrd="0" presId="urn:microsoft.com/office/officeart/2005/8/layout/gear1"/>
    <dgm:cxn modelId="{C372685B-4366-4424-AFCD-4AD6691880B3}" type="presOf" srcId="{DA29DB32-DA5F-4CAE-8192-B63B8E61A5A0}" destId="{34187BA2-BD8A-400E-A9DA-8397E918DE5C}" srcOrd="0" destOrd="0" presId="urn:microsoft.com/office/officeart/2005/8/layout/gear1"/>
    <dgm:cxn modelId="{32637046-9234-4AB1-99A8-0DCC800CACA6}" type="presOf" srcId="{8AC56090-0C69-41DF-9F85-15B658D24371}" destId="{F0CAB77B-A4C2-4F8D-A7D6-F199864DDFD2}" srcOrd="0" destOrd="0" presId="urn:microsoft.com/office/officeart/2005/8/layout/gear1"/>
    <dgm:cxn modelId="{087CFB69-FC8A-41EF-8C2E-D78910CED65A}" type="presOf" srcId="{B6695BEB-FE14-4EC4-8E29-E2569B4E6E5C}" destId="{6BA45293-B8DD-48A0-A91C-CA5BFD960F13}" srcOrd="0" destOrd="0" presId="urn:microsoft.com/office/officeart/2005/8/layout/gear1"/>
    <dgm:cxn modelId="{E4BA7C57-3EF7-4DE7-8E74-9981FE5224D1}" type="presOf" srcId="{C5127216-D54F-448F-83C7-D87AF3D40345}" destId="{C73BE3BE-7853-4CED-9489-928F37C10CC8}" srcOrd="1" destOrd="0" presId="urn:microsoft.com/office/officeart/2005/8/layout/gear1"/>
    <dgm:cxn modelId="{E0860758-F94F-424D-ACAE-D80146536673}" type="presOf" srcId="{DA29DB32-DA5F-4CAE-8192-B63B8E61A5A0}" destId="{E6968045-7712-4FED-92C6-3FC062BEE807}" srcOrd="3" destOrd="0" presId="urn:microsoft.com/office/officeart/2005/8/layout/gear1"/>
    <dgm:cxn modelId="{4E4D2D7A-D4C6-4B39-A20F-21865BB6D3D8}" type="presOf" srcId="{A2DB73E2-B57A-47AE-8FE9-59948ADCB0FA}" destId="{BADDF159-20FF-4998-87F0-7070A83BB2C9}" srcOrd="0" destOrd="0" presId="urn:microsoft.com/office/officeart/2005/8/layout/gear1"/>
    <dgm:cxn modelId="{3ED0007B-FDB9-4B34-921A-55EFD85A7030}" type="presOf" srcId="{450CA759-DDC8-4CC4-A121-FBB7370F8CC3}" destId="{67F1753D-6AC6-418D-8A93-539A319C2C73}" srcOrd="0" destOrd="0" presId="urn:microsoft.com/office/officeart/2005/8/layout/gear1"/>
    <dgm:cxn modelId="{72C33684-E254-4F62-8BC7-8415A5EBD7DC}" type="presOf" srcId="{450CA759-DDC8-4CC4-A121-FBB7370F8CC3}" destId="{FFFFA896-A679-419F-B56E-51A606DC09DE}" srcOrd="2" destOrd="0" presId="urn:microsoft.com/office/officeart/2005/8/layout/gear1"/>
    <dgm:cxn modelId="{9C161496-27E4-4725-9770-3C7934BFFD97}" srcId="{A2DB73E2-B57A-47AE-8FE9-59948ADCB0FA}" destId="{DA29DB32-DA5F-4CAE-8192-B63B8E61A5A0}" srcOrd="2" destOrd="0" parTransId="{F48717E1-741A-40E1-B991-F9BDA2B4E327}" sibTransId="{5C362981-C451-415A-BE51-0DCEEEE18B3E}"/>
    <dgm:cxn modelId="{B2C224A5-402B-4854-A67F-5EA065566067}" type="presOf" srcId="{C5127216-D54F-448F-83C7-D87AF3D40345}" destId="{E50ECF75-AD0F-440A-A923-8028CE5D0217}" srcOrd="0" destOrd="0" presId="urn:microsoft.com/office/officeart/2005/8/layout/gear1"/>
    <dgm:cxn modelId="{8DF45DA9-98F5-40C3-8835-F50DED0EE01E}" type="presOf" srcId="{C5127216-D54F-448F-83C7-D87AF3D40345}" destId="{9EBD25AE-8C2B-4828-8AAA-0C9F885BC034}" srcOrd="2" destOrd="0" presId="urn:microsoft.com/office/officeart/2005/8/layout/gear1"/>
    <dgm:cxn modelId="{2976E5B5-62DB-4FB2-897C-0F8FF2039CF7}" srcId="{A2DB73E2-B57A-47AE-8FE9-59948ADCB0FA}" destId="{C5127216-D54F-448F-83C7-D87AF3D40345}" srcOrd="1" destOrd="0" parTransId="{AD9D4430-4DBA-4D40-9E7D-187AD776A930}" sibTransId="{B6695BEB-FE14-4EC4-8E29-E2569B4E6E5C}"/>
    <dgm:cxn modelId="{FFC1A7B7-F114-4F31-96E9-7262D3B963E6}" type="presOf" srcId="{DA29DB32-DA5F-4CAE-8192-B63B8E61A5A0}" destId="{8F6AE14C-E049-482F-A73A-667BB322C574}" srcOrd="1" destOrd="0" presId="urn:microsoft.com/office/officeart/2005/8/layout/gear1"/>
    <dgm:cxn modelId="{53CCFBD8-61B1-4A16-8E08-6E661AD44594}" type="presOf" srcId="{DA29DB32-DA5F-4CAE-8192-B63B8E61A5A0}" destId="{D7FCB749-C468-429F-8C80-ADC8165C384C}" srcOrd="2" destOrd="0" presId="urn:microsoft.com/office/officeart/2005/8/layout/gear1"/>
    <dgm:cxn modelId="{B4590DF2-75FD-4803-8D0C-53CDCCE0FDAC}" type="presOf" srcId="{5C362981-C451-415A-BE51-0DCEEEE18B3E}" destId="{D0480A28-06BC-49CC-ADF7-A114223CB000}" srcOrd="0" destOrd="0" presId="urn:microsoft.com/office/officeart/2005/8/layout/gear1"/>
    <dgm:cxn modelId="{4D8305F8-B60E-45E2-8790-990E28F97B72}" srcId="{A2DB73E2-B57A-47AE-8FE9-59948ADCB0FA}" destId="{450CA759-DDC8-4CC4-A121-FBB7370F8CC3}" srcOrd="0" destOrd="0" parTransId="{B32858EF-9804-4D5B-A0CE-659A2E90DB6D}" sibTransId="{8AC56090-0C69-41DF-9F85-15B658D24371}"/>
    <dgm:cxn modelId="{88F6EA87-3FC3-4B89-B0E0-FAA99EEF7230}" type="presParOf" srcId="{BADDF159-20FF-4998-87F0-7070A83BB2C9}" destId="{67F1753D-6AC6-418D-8A93-539A319C2C73}" srcOrd="0" destOrd="0" presId="urn:microsoft.com/office/officeart/2005/8/layout/gear1"/>
    <dgm:cxn modelId="{889C018C-83A2-4B77-B07A-DD8FF72FB815}" type="presParOf" srcId="{BADDF159-20FF-4998-87F0-7070A83BB2C9}" destId="{846DD089-AD59-4F77-936C-69E220F6511D}" srcOrd="1" destOrd="0" presId="urn:microsoft.com/office/officeart/2005/8/layout/gear1"/>
    <dgm:cxn modelId="{0181FE63-CBD4-4686-A2EE-D78B086E17A1}" type="presParOf" srcId="{BADDF159-20FF-4998-87F0-7070A83BB2C9}" destId="{FFFFA896-A679-419F-B56E-51A606DC09DE}" srcOrd="2" destOrd="0" presId="urn:microsoft.com/office/officeart/2005/8/layout/gear1"/>
    <dgm:cxn modelId="{C9FDA7A1-8B46-4F96-902A-02760CEB24A1}" type="presParOf" srcId="{BADDF159-20FF-4998-87F0-7070A83BB2C9}" destId="{E50ECF75-AD0F-440A-A923-8028CE5D0217}" srcOrd="3" destOrd="0" presId="urn:microsoft.com/office/officeart/2005/8/layout/gear1"/>
    <dgm:cxn modelId="{103F3416-DACE-4ED2-AD6E-F2B93D605A45}" type="presParOf" srcId="{BADDF159-20FF-4998-87F0-7070A83BB2C9}" destId="{C73BE3BE-7853-4CED-9489-928F37C10CC8}" srcOrd="4" destOrd="0" presId="urn:microsoft.com/office/officeart/2005/8/layout/gear1"/>
    <dgm:cxn modelId="{A4514FDA-678C-455A-B8CA-9D49D9688018}" type="presParOf" srcId="{BADDF159-20FF-4998-87F0-7070A83BB2C9}" destId="{9EBD25AE-8C2B-4828-8AAA-0C9F885BC034}" srcOrd="5" destOrd="0" presId="urn:microsoft.com/office/officeart/2005/8/layout/gear1"/>
    <dgm:cxn modelId="{E4C39B1F-8508-4272-B330-AED77AEA913E}" type="presParOf" srcId="{BADDF159-20FF-4998-87F0-7070A83BB2C9}" destId="{34187BA2-BD8A-400E-A9DA-8397E918DE5C}" srcOrd="6" destOrd="0" presId="urn:microsoft.com/office/officeart/2005/8/layout/gear1"/>
    <dgm:cxn modelId="{FA5CB9B4-0940-498A-80B4-274D1D281D66}" type="presParOf" srcId="{BADDF159-20FF-4998-87F0-7070A83BB2C9}" destId="{8F6AE14C-E049-482F-A73A-667BB322C574}" srcOrd="7" destOrd="0" presId="urn:microsoft.com/office/officeart/2005/8/layout/gear1"/>
    <dgm:cxn modelId="{2222F1D3-3AAF-48DB-BA11-F082813CA291}" type="presParOf" srcId="{BADDF159-20FF-4998-87F0-7070A83BB2C9}" destId="{D7FCB749-C468-429F-8C80-ADC8165C384C}" srcOrd="8" destOrd="0" presId="urn:microsoft.com/office/officeart/2005/8/layout/gear1"/>
    <dgm:cxn modelId="{F8A5F59C-785A-4DA4-BEC4-2283E0436035}" type="presParOf" srcId="{BADDF159-20FF-4998-87F0-7070A83BB2C9}" destId="{E6968045-7712-4FED-92C6-3FC062BEE807}" srcOrd="9" destOrd="0" presId="urn:microsoft.com/office/officeart/2005/8/layout/gear1"/>
    <dgm:cxn modelId="{0B6FFDF7-1CF9-4A97-80FF-53F8108C6EC8}" type="presParOf" srcId="{BADDF159-20FF-4998-87F0-7070A83BB2C9}" destId="{F0CAB77B-A4C2-4F8D-A7D6-F199864DDFD2}" srcOrd="10" destOrd="0" presId="urn:microsoft.com/office/officeart/2005/8/layout/gear1"/>
    <dgm:cxn modelId="{C9850372-0E71-4EAA-9DD3-713128CFF77B}" type="presParOf" srcId="{BADDF159-20FF-4998-87F0-7070A83BB2C9}" destId="{6BA45293-B8DD-48A0-A91C-CA5BFD960F13}" srcOrd="11" destOrd="0" presId="urn:microsoft.com/office/officeart/2005/8/layout/gear1"/>
    <dgm:cxn modelId="{06F4B42E-EF39-4D95-89F8-1F5348D7185D}" type="presParOf" srcId="{BADDF159-20FF-4998-87F0-7070A83BB2C9}" destId="{D0480A28-06BC-49CC-ADF7-A114223CB00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E0DF04-FB7C-4BD5-8BD7-B996A343405F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46498C9-7793-4C86-9561-6A1CDB35DBAA}">
      <dgm:prSet phldrT="[Texto]" custT="1"/>
      <dgm:spPr/>
      <dgm:t>
        <a:bodyPr/>
        <a:lstStyle/>
        <a:p>
          <a:r>
            <a:rPr lang="pt-BR" sz="2000" dirty="0"/>
            <a:t>Curto: Transição para </a:t>
          </a:r>
          <a:r>
            <a:rPr lang="pt-BR" sz="2000" dirty="0" err="1"/>
            <a:t>Agile</a:t>
          </a:r>
          <a:r>
            <a:rPr lang="pt-BR" sz="2000" dirty="0"/>
            <a:t> Coach </a:t>
          </a:r>
          <a:r>
            <a:rPr lang="pt-BR" sz="1400" dirty="0"/>
            <a:t>(TL </a:t>
          </a:r>
          <a:r>
            <a:rPr lang="pt-BR" sz="1400" dirty="0">
              <a:sym typeface="Wingdings" panose="05000000000000000000" pitchFamily="2" charset="2"/>
            </a:rPr>
            <a:t> AC)</a:t>
          </a:r>
          <a:endParaRPr lang="pt-BR" sz="2000" dirty="0"/>
        </a:p>
      </dgm:t>
    </dgm:pt>
    <dgm:pt modelId="{55ABB990-FADF-4836-B661-DC0A5A2FAFC5}" type="parTrans" cxnId="{993CE76E-23C2-4A07-8806-0BECB280BF7D}">
      <dgm:prSet/>
      <dgm:spPr/>
      <dgm:t>
        <a:bodyPr/>
        <a:lstStyle/>
        <a:p>
          <a:endParaRPr lang="pt-BR"/>
        </a:p>
      </dgm:t>
    </dgm:pt>
    <dgm:pt modelId="{E7A32D36-BA01-4827-A2B1-13EB09568AFD}" type="sibTrans" cxnId="{993CE76E-23C2-4A07-8806-0BECB280BF7D}">
      <dgm:prSet/>
      <dgm:spPr/>
      <dgm:t>
        <a:bodyPr/>
        <a:lstStyle/>
        <a:p>
          <a:endParaRPr lang="pt-BR"/>
        </a:p>
      </dgm:t>
    </dgm:pt>
    <dgm:pt modelId="{9F43CF79-5300-4925-ABF7-69D149394E1F}">
      <dgm:prSet phldrT="[Texto]" custT="1"/>
      <dgm:spPr/>
      <dgm:t>
        <a:bodyPr/>
        <a:lstStyle/>
        <a:p>
          <a:r>
            <a:rPr lang="pt-BR" sz="2000" dirty="0"/>
            <a:t>Médio: Aprimorar e somar competências de AC.</a:t>
          </a:r>
        </a:p>
      </dgm:t>
    </dgm:pt>
    <dgm:pt modelId="{3270DA12-94CF-49B7-B025-40B2C6E2BAEC}" type="parTrans" cxnId="{361AA014-8A70-4568-991B-37A9700B2CE2}">
      <dgm:prSet/>
      <dgm:spPr/>
      <dgm:t>
        <a:bodyPr/>
        <a:lstStyle/>
        <a:p>
          <a:endParaRPr lang="pt-BR"/>
        </a:p>
      </dgm:t>
    </dgm:pt>
    <dgm:pt modelId="{1E4AF269-CEED-4F5B-8B8B-887A603E21C0}" type="sibTrans" cxnId="{361AA014-8A70-4568-991B-37A9700B2CE2}">
      <dgm:prSet/>
      <dgm:spPr/>
      <dgm:t>
        <a:bodyPr/>
        <a:lstStyle/>
        <a:p>
          <a:endParaRPr lang="pt-BR"/>
        </a:p>
      </dgm:t>
    </dgm:pt>
    <dgm:pt modelId="{2B0459A0-E4EF-4AEF-86AA-3C39AA736E1E}">
      <dgm:prSet phldrT="[Texto]" custT="1"/>
      <dgm:spPr/>
      <dgm:t>
        <a:bodyPr/>
        <a:lstStyle/>
        <a:p>
          <a:r>
            <a:rPr lang="pt-BR" sz="2000" dirty="0"/>
            <a:t>Longo: </a:t>
          </a:r>
          <a:r>
            <a:rPr lang="pt-BR" sz="2000" dirty="0" err="1"/>
            <a:t>Agile</a:t>
          </a:r>
          <a:r>
            <a:rPr lang="pt-BR" sz="2000" dirty="0"/>
            <a:t> Coach DNA.</a:t>
          </a:r>
        </a:p>
        <a:p>
          <a:r>
            <a:rPr lang="pt-BR" sz="1400" dirty="0"/>
            <a:t>Desempenho de função com maestria. (Especialização)</a:t>
          </a:r>
        </a:p>
      </dgm:t>
    </dgm:pt>
    <dgm:pt modelId="{0CBB5109-5208-4970-819B-F7E4AF7B3F79}" type="parTrans" cxnId="{E3F0DB95-F133-40F7-8154-E9E5AAB34819}">
      <dgm:prSet/>
      <dgm:spPr/>
      <dgm:t>
        <a:bodyPr/>
        <a:lstStyle/>
        <a:p>
          <a:endParaRPr lang="pt-BR"/>
        </a:p>
      </dgm:t>
    </dgm:pt>
    <dgm:pt modelId="{84596B6E-6AEC-401E-B562-1C6173EE1B19}" type="sibTrans" cxnId="{E3F0DB95-F133-40F7-8154-E9E5AAB34819}">
      <dgm:prSet/>
      <dgm:spPr/>
      <dgm:t>
        <a:bodyPr/>
        <a:lstStyle/>
        <a:p>
          <a:endParaRPr lang="pt-BR"/>
        </a:p>
      </dgm:t>
    </dgm:pt>
    <dgm:pt modelId="{F2D49705-91F9-4EED-819D-358F64D50DEC}" type="pres">
      <dgm:prSet presAssocID="{D1E0DF04-FB7C-4BD5-8BD7-B996A343405F}" presName="linear" presStyleCnt="0">
        <dgm:presLayoutVars>
          <dgm:animLvl val="lvl"/>
          <dgm:resizeHandles val="exact"/>
        </dgm:presLayoutVars>
      </dgm:prSet>
      <dgm:spPr/>
    </dgm:pt>
    <dgm:pt modelId="{5ABCCEF4-5C6D-4CAC-98D2-23B9E48C9840}" type="pres">
      <dgm:prSet presAssocID="{546498C9-7793-4C86-9561-6A1CDB35DB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DF4329-7068-4F86-9ACE-9B0800B78B92}" type="pres">
      <dgm:prSet presAssocID="{E7A32D36-BA01-4827-A2B1-13EB09568AFD}" presName="spacer" presStyleCnt="0"/>
      <dgm:spPr/>
    </dgm:pt>
    <dgm:pt modelId="{6AF1B41C-8AB9-43F1-81C8-8A284144E7C9}" type="pres">
      <dgm:prSet presAssocID="{9F43CF79-5300-4925-ABF7-69D149394E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DC1486-2625-496E-B423-0C85A3E25C01}" type="pres">
      <dgm:prSet presAssocID="{1E4AF269-CEED-4F5B-8B8B-887A603E21C0}" presName="spacer" presStyleCnt="0"/>
      <dgm:spPr/>
    </dgm:pt>
    <dgm:pt modelId="{F7ADCBC0-D9B2-452C-AD3E-964B3ACD97C8}" type="pres">
      <dgm:prSet presAssocID="{2B0459A0-E4EF-4AEF-86AA-3C39AA736E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1AA014-8A70-4568-991B-37A9700B2CE2}" srcId="{D1E0DF04-FB7C-4BD5-8BD7-B996A343405F}" destId="{9F43CF79-5300-4925-ABF7-69D149394E1F}" srcOrd="1" destOrd="0" parTransId="{3270DA12-94CF-49B7-B025-40B2C6E2BAEC}" sibTransId="{1E4AF269-CEED-4F5B-8B8B-887A603E21C0}"/>
    <dgm:cxn modelId="{FF47092C-8A4A-4409-9CA9-0544AA6E145D}" type="presOf" srcId="{2B0459A0-E4EF-4AEF-86AA-3C39AA736E1E}" destId="{F7ADCBC0-D9B2-452C-AD3E-964B3ACD97C8}" srcOrd="0" destOrd="0" presId="urn:microsoft.com/office/officeart/2005/8/layout/vList2"/>
    <dgm:cxn modelId="{C5752144-52E3-4A55-BAE1-02B231AD7ADA}" type="presOf" srcId="{D1E0DF04-FB7C-4BD5-8BD7-B996A343405F}" destId="{F2D49705-91F9-4EED-819D-358F64D50DEC}" srcOrd="0" destOrd="0" presId="urn:microsoft.com/office/officeart/2005/8/layout/vList2"/>
    <dgm:cxn modelId="{993CE76E-23C2-4A07-8806-0BECB280BF7D}" srcId="{D1E0DF04-FB7C-4BD5-8BD7-B996A343405F}" destId="{546498C9-7793-4C86-9561-6A1CDB35DBAA}" srcOrd="0" destOrd="0" parTransId="{55ABB990-FADF-4836-B661-DC0A5A2FAFC5}" sibTransId="{E7A32D36-BA01-4827-A2B1-13EB09568AFD}"/>
    <dgm:cxn modelId="{E3F0DB95-F133-40F7-8154-E9E5AAB34819}" srcId="{D1E0DF04-FB7C-4BD5-8BD7-B996A343405F}" destId="{2B0459A0-E4EF-4AEF-86AA-3C39AA736E1E}" srcOrd="2" destOrd="0" parTransId="{0CBB5109-5208-4970-819B-F7E4AF7B3F79}" sibTransId="{84596B6E-6AEC-401E-B562-1C6173EE1B19}"/>
    <dgm:cxn modelId="{538447AE-0F63-4728-B109-6BD0038CFE94}" type="presOf" srcId="{546498C9-7793-4C86-9561-6A1CDB35DBAA}" destId="{5ABCCEF4-5C6D-4CAC-98D2-23B9E48C9840}" srcOrd="0" destOrd="0" presId="urn:microsoft.com/office/officeart/2005/8/layout/vList2"/>
    <dgm:cxn modelId="{AE4983F4-62E2-4A81-9ADF-05F76E6839CA}" type="presOf" srcId="{9F43CF79-5300-4925-ABF7-69D149394E1F}" destId="{6AF1B41C-8AB9-43F1-81C8-8A284144E7C9}" srcOrd="0" destOrd="0" presId="urn:microsoft.com/office/officeart/2005/8/layout/vList2"/>
    <dgm:cxn modelId="{056BE785-FD86-4673-9FD1-2380A9A80AF9}" type="presParOf" srcId="{F2D49705-91F9-4EED-819D-358F64D50DEC}" destId="{5ABCCEF4-5C6D-4CAC-98D2-23B9E48C9840}" srcOrd="0" destOrd="0" presId="urn:microsoft.com/office/officeart/2005/8/layout/vList2"/>
    <dgm:cxn modelId="{A85AD1BD-7719-406C-8C75-7A139BD868FA}" type="presParOf" srcId="{F2D49705-91F9-4EED-819D-358F64D50DEC}" destId="{6DDF4329-7068-4F86-9ACE-9B0800B78B92}" srcOrd="1" destOrd="0" presId="urn:microsoft.com/office/officeart/2005/8/layout/vList2"/>
    <dgm:cxn modelId="{0637F37C-B73F-41F3-BD3E-A96D0A56F4A8}" type="presParOf" srcId="{F2D49705-91F9-4EED-819D-358F64D50DEC}" destId="{6AF1B41C-8AB9-43F1-81C8-8A284144E7C9}" srcOrd="2" destOrd="0" presId="urn:microsoft.com/office/officeart/2005/8/layout/vList2"/>
    <dgm:cxn modelId="{2CD9F1ED-2AF4-49D8-A304-B470AA713F5E}" type="presParOf" srcId="{F2D49705-91F9-4EED-819D-358F64D50DEC}" destId="{CEDC1486-2625-496E-B423-0C85A3E25C01}" srcOrd="3" destOrd="0" presId="urn:microsoft.com/office/officeart/2005/8/layout/vList2"/>
    <dgm:cxn modelId="{C5CB66A5-2795-418F-95C6-8D348C18D56B}" type="presParOf" srcId="{F2D49705-91F9-4EED-819D-358F64D50DEC}" destId="{F7ADCBC0-D9B2-452C-AD3E-964B3ACD97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914B8-C23C-4912-8A73-4A8F47DEDD13}" type="doc">
      <dgm:prSet loTypeId="urn:microsoft.com/office/officeart/2005/8/layout/arrow2" loCatId="process" qsTypeId="urn:microsoft.com/office/officeart/2005/8/quickstyle/3d1" qsCatId="3D" csTypeId="urn:microsoft.com/office/officeart/2005/8/colors/accent1_2" csCatId="accent1" phldr="1"/>
      <dgm:spPr/>
    </dgm:pt>
    <dgm:pt modelId="{BF554C18-B7F5-4182-80C1-DBF1C32724C6}">
      <dgm:prSet phldrT="[Text]" custT="1"/>
      <dgm:spPr/>
      <dgm:t>
        <a:bodyPr/>
        <a:lstStyle/>
        <a:p>
          <a:r>
            <a:rPr lang="en-US" sz="1200" b="1" dirty="0">
              <a:solidFill>
                <a:schemeClr val="tx2">
                  <a:lumMod val="75000"/>
                </a:schemeClr>
              </a:solidFill>
            </a:rPr>
            <a:t>SMCP</a:t>
          </a:r>
        </a:p>
        <a:p>
          <a:r>
            <a:rPr lang="en-US" sz="1200" b="1" dirty="0">
              <a:solidFill>
                <a:schemeClr val="tx2">
                  <a:lumMod val="75000"/>
                </a:schemeClr>
              </a:solidFill>
            </a:rPr>
            <a:t>Mar/21</a:t>
          </a:r>
        </a:p>
      </dgm:t>
    </dgm:pt>
    <dgm:pt modelId="{10D90E5A-2D57-4A81-8288-B6165EA167F7}" type="parTrans" cxnId="{B92146EE-9E29-4ED7-8B58-B508E10588DC}">
      <dgm:prSet/>
      <dgm:spPr/>
      <dgm:t>
        <a:bodyPr/>
        <a:lstStyle/>
        <a:p>
          <a:endParaRPr lang="en-US" b="1"/>
        </a:p>
      </dgm:t>
    </dgm:pt>
    <dgm:pt modelId="{A141E8E3-2955-4784-9300-68B8580BA347}" type="sibTrans" cxnId="{B92146EE-9E29-4ED7-8B58-B508E10588DC}">
      <dgm:prSet/>
      <dgm:spPr/>
      <dgm:t>
        <a:bodyPr/>
        <a:lstStyle/>
        <a:p>
          <a:endParaRPr lang="en-US" b="1"/>
        </a:p>
      </dgm:t>
    </dgm:pt>
    <dgm:pt modelId="{E751D8C5-E833-444B-9574-9415082BBF06}">
      <dgm:prSet phldrT="[Text]" custT="1"/>
      <dgm:spPr/>
      <dgm:t>
        <a:bodyPr/>
        <a:lstStyle/>
        <a:p>
          <a:r>
            <a:rPr lang="en-US" sz="1200" b="1" dirty="0">
              <a:solidFill>
                <a:schemeClr val="tx2">
                  <a:lumMod val="75000"/>
                </a:schemeClr>
              </a:solidFill>
            </a:rPr>
            <a:t>SFCP</a:t>
          </a:r>
        </a:p>
        <a:p>
          <a:r>
            <a:rPr lang="en-US" sz="1200" b="1" dirty="0" err="1">
              <a:solidFill>
                <a:schemeClr val="tx2">
                  <a:lumMod val="75000"/>
                </a:schemeClr>
              </a:solidFill>
            </a:rPr>
            <a:t>Fev</a:t>
          </a:r>
          <a:r>
            <a:rPr lang="en-US" sz="1200" b="1" dirty="0">
              <a:solidFill>
                <a:schemeClr val="tx2">
                  <a:lumMod val="75000"/>
                </a:schemeClr>
              </a:solidFill>
            </a:rPr>
            <a:t>/21</a:t>
          </a:r>
        </a:p>
      </dgm:t>
    </dgm:pt>
    <dgm:pt modelId="{D26354DD-7883-4FDC-B54A-626FA864A161}" type="parTrans" cxnId="{0D1850AE-946C-42C8-8486-199708C7E5C9}">
      <dgm:prSet/>
      <dgm:spPr/>
      <dgm:t>
        <a:bodyPr/>
        <a:lstStyle/>
        <a:p>
          <a:endParaRPr lang="en-US" b="1"/>
        </a:p>
      </dgm:t>
    </dgm:pt>
    <dgm:pt modelId="{755C311A-64D8-41CF-884A-90A6B3A8C988}" type="sibTrans" cxnId="{0D1850AE-946C-42C8-8486-199708C7E5C9}">
      <dgm:prSet/>
      <dgm:spPr/>
      <dgm:t>
        <a:bodyPr/>
        <a:lstStyle/>
        <a:p>
          <a:endParaRPr lang="en-US" b="1"/>
        </a:p>
      </dgm:t>
    </dgm:pt>
    <dgm:pt modelId="{BEBC9A01-19BF-46D1-AA5B-AE9A399C6774}">
      <dgm:prSet phldrT="[Text]" custT="1"/>
      <dgm:spPr/>
      <dgm:t>
        <a:bodyPr/>
        <a:lstStyle/>
        <a:p>
          <a:r>
            <a:rPr lang="en-US" sz="1200" b="1" dirty="0">
              <a:solidFill>
                <a:schemeClr val="tx2">
                  <a:lumMod val="75000"/>
                </a:schemeClr>
              </a:solidFill>
            </a:rPr>
            <a:t>OKRCP</a:t>
          </a:r>
        </a:p>
        <a:p>
          <a:r>
            <a:rPr lang="en-US" sz="1200" b="1" dirty="0" err="1">
              <a:solidFill>
                <a:schemeClr val="tx2">
                  <a:lumMod val="75000"/>
                </a:schemeClr>
              </a:solidFill>
            </a:rPr>
            <a:t>Abr</a:t>
          </a:r>
          <a:r>
            <a:rPr lang="en-US" sz="1200" b="1" dirty="0">
              <a:solidFill>
                <a:schemeClr val="tx2">
                  <a:lumMod val="75000"/>
                </a:schemeClr>
              </a:solidFill>
            </a:rPr>
            <a:t>/21</a:t>
          </a:r>
        </a:p>
      </dgm:t>
    </dgm:pt>
    <dgm:pt modelId="{A3FAA41B-2636-4FA1-9C73-C506FBE0EE7E}" type="parTrans" cxnId="{332126BB-976C-44A8-BE06-59892DF1D1D8}">
      <dgm:prSet/>
      <dgm:spPr/>
      <dgm:t>
        <a:bodyPr/>
        <a:lstStyle/>
        <a:p>
          <a:endParaRPr lang="en-US" b="1"/>
        </a:p>
      </dgm:t>
    </dgm:pt>
    <dgm:pt modelId="{62DFF2F5-CECC-4DC5-AFE2-1974C432CC42}" type="sibTrans" cxnId="{332126BB-976C-44A8-BE06-59892DF1D1D8}">
      <dgm:prSet/>
      <dgm:spPr/>
      <dgm:t>
        <a:bodyPr/>
        <a:lstStyle/>
        <a:p>
          <a:endParaRPr lang="en-US" b="1"/>
        </a:p>
      </dgm:t>
    </dgm:pt>
    <dgm:pt modelId="{8C88C40B-576A-40D2-BF69-F0D2B82912EE}">
      <dgm:prSet phldrT="[Text]" custT="1"/>
      <dgm:spPr/>
      <dgm:t>
        <a:bodyPr/>
        <a:lstStyle/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- Management 3.0;</a:t>
          </a:r>
        </a:p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- Lean;</a:t>
          </a:r>
        </a:p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- Kanban;</a:t>
          </a:r>
        </a:p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.</a:t>
          </a:r>
        </a:p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.</a:t>
          </a:r>
        </a:p>
        <a:p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- Practitioner AWS</a:t>
          </a:r>
        </a:p>
      </dgm:t>
    </dgm:pt>
    <dgm:pt modelId="{E6278151-DD32-474C-8269-708FB4FEC504}" type="parTrans" cxnId="{FB921366-569E-4B9F-85E7-96362D789E6F}">
      <dgm:prSet/>
      <dgm:spPr/>
      <dgm:t>
        <a:bodyPr/>
        <a:lstStyle/>
        <a:p>
          <a:endParaRPr lang="pt-BR"/>
        </a:p>
      </dgm:t>
    </dgm:pt>
    <dgm:pt modelId="{FFD9C3E1-A422-4E29-9990-3F860935A727}" type="sibTrans" cxnId="{FB921366-569E-4B9F-85E7-96362D789E6F}">
      <dgm:prSet/>
      <dgm:spPr/>
      <dgm:t>
        <a:bodyPr/>
        <a:lstStyle/>
        <a:p>
          <a:endParaRPr lang="pt-BR"/>
        </a:p>
      </dgm:t>
    </dgm:pt>
    <dgm:pt modelId="{AAFBBB1D-D13E-4CB5-B15F-6541E370E0B9}" type="pres">
      <dgm:prSet presAssocID="{FDA914B8-C23C-4912-8A73-4A8F47DEDD13}" presName="arrowDiagram" presStyleCnt="0">
        <dgm:presLayoutVars>
          <dgm:chMax val="5"/>
          <dgm:dir/>
          <dgm:resizeHandles val="exact"/>
        </dgm:presLayoutVars>
      </dgm:prSet>
      <dgm:spPr/>
    </dgm:pt>
    <dgm:pt modelId="{47B9A4B8-FA46-4F75-A26B-64345FBE4132}" type="pres">
      <dgm:prSet presAssocID="{FDA914B8-C23C-4912-8A73-4A8F47DEDD13}" presName="arrow" presStyleLbl="bgShp" presStyleIdx="0" presStyleCnt="1" custAng="21010194" custScaleY="67084" custLinFactNeighborX="-791" custLinFactNeighborY="-4283"/>
      <dgm:spPr/>
    </dgm:pt>
    <dgm:pt modelId="{3ACD7BDC-4EE3-4EBB-A2BC-AD87E5F4B186}" type="pres">
      <dgm:prSet presAssocID="{FDA914B8-C23C-4912-8A73-4A8F47DEDD13}" presName="arrowDiagram4" presStyleCnt="0"/>
      <dgm:spPr/>
    </dgm:pt>
    <dgm:pt modelId="{8AD9F91D-7033-4E1B-B6B5-299AF786B58F}" type="pres">
      <dgm:prSet presAssocID="{BF554C18-B7F5-4182-80C1-DBF1C32724C6}" presName="bullet4a" presStyleLbl="node1" presStyleIdx="0" presStyleCnt="4"/>
      <dgm:spPr/>
    </dgm:pt>
    <dgm:pt modelId="{310830CA-11EB-4303-8935-7E680507F13F}" type="pres">
      <dgm:prSet presAssocID="{BF554C18-B7F5-4182-80C1-DBF1C32724C6}" presName="textBox4a" presStyleLbl="revTx" presStyleIdx="0" presStyleCnt="4">
        <dgm:presLayoutVars>
          <dgm:bulletEnabled val="1"/>
        </dgm:presLayoutVars>
      </dgm:prSet>
      <dgm:spPr/>
    </dgm:pt>
    <dgm:pt modelId="{494E71ED-1E7B-4EB5-8920-164791C72952}" type="pres">
      <dgm:prSet presAssocID="{E751D8C5-E833-444B-9574-9415082BBF06}" presName="bullet4b" presStyleLbl="node1" presStyleIdx="1" presStyleCnt="4"/>
      <dgm:spPr/>
    </dgm:pt>
    <dgm:pt modelId="{3C3137C2-4797-457F-8ED0-06243ABE31CC}" type="pres">
      <dgm:prSet presAssocID="{E751D8C5-E833-444B-9574-9415082BBF06}" presName="textBox4b" presStyleLbl="revTx" presStyleIdx="1" presStyleCnt="4">
        <dgm:presLayoutVars>
          <dgm:bulletEnabled val="1"/>
        </dgm:presLayoutVars>
      </dgm:prSet>
      <dgm:spPr/>
    </dgm:pt>
    <dgm:pt modelId="{54ABB004-2AC0-447F-8C39-0A2DD2A582F9}" type="pres">
      <dgm:prSet presAssocID="{BEBC9A01-19BF-46D1-AA5B-AE9A399C6774}" presName="bullet4c" presStyleLbl="node1" presStyleIdx="2" presStyleCnt="4"/>
      <dgm:spPr/>
    </dgm:pt>
    <dgm:pt modelId="{B2CB98BE-087C-46B5-95B0-ABBEA33AFD12}" type="pres">
      <dgm:prSet presAssocID="{BEBC9A01-19BF-46D1-AA5B-AE9A399C6774}" presName="textBox4c" presStyleLbl="revTx" presStyleIdx="2" presStyleCnt="4">
        <dgm:presLayoutVars>
          <dgm:bulletEnabled val="1"/>
        </dgm:presLayoutVars>
      </dgm:prSet>
      <dgm:spPr/>
    </dgm:pt>
    <dgm:pt modelId="{27B305D0-CDF3-4717-9C8A-8DEB2FF034AE}" type="pres">
      <dgm:prSet presAssocID="{8C88C40B-576A-40D2-BF69-F0D2B82912EE}" presName="bullet4d" presStyleLbl="node1" presStyleIdx="3" presStyleCnt="4" custLinFactNeighborY="-26664"/>
      <dgm:spPr/>
    </dgm:pt>
    <dgm:pt modelId="{B7126E04-FE64-4FE6-8431-29919B759303}" type="pres">
      <dgm:prSet presAssocID="{8C88C40B-576A-40D2-BF69-F0D2B82912EE}" presName="textBox4d" presStyleLbl="revTx" presStyleIdx="3" presStyleCnt="4" custScaleX="149063" custLinFactNeighborX="7165" custLinFactNeighborY="5025">
        <dgm:presLayoutVars>
          <dgm:bulletEnabled val="1"/>
        </dgm:presLayoutVars>
      </dgm:prSet>
      <dgm:spPr/>
    </dgm:pt>
  </dgm:ptLst>
  <dgm:cxnLst>
    <dgm:cxn modelId="{45FAFA16-66FB-4A07-ACE7-0CC880A125CF}" type="presOf" srcId="{BEBC9A01-19BF-46D1-AA5B-AE9A399C6774}" destId="{B2CB98BE-087C-46B5-95B0-ABBEA33AFD12}" srcOrd="0" destOrd="0" presId="urn:microsoft.com/office/officeart/2005/8/layout/arrow2"/>
    <dgm:cxn modelId="{35D0D21F-DF5B-415C-8623-1E02165334E9}" type="presOf" srcId="{E751D8C5-E833-444B-9574-9415082BBF06}" destId="{3C3137C2-4797-457F-8ED0-06243ABE31CC}" srcOrd="0" destOrd="0" presId="urn:microsoft.com/office/officeart/2005/8/layout/arrow2"/>
    <dgm:cxn modelId="{0A063331-6E4F-43C4-B2C8-376670097F52}" type="presOf" srcId="{BF554C18-B7F5-4182-80C1-DBF1C32724C6}" destId="{310830CA-11EB-4303-8935-7E680507F13F}" srcOrd="0" destOrd="0" presId="urn:microsoft.com/office/officeart/2005/8/layout/arrow2"/>
    <dgm:cxn modelId="{FB921366-569E-4B9F-85E7-96362D789E6F}" srcId="{FDA914B8-C23C-4912-8A73-4A8F47DEDD13}" destId="{8C88C40B-576A-40D2-BF69-F0D2B82912EE}" srcOrd="3" destOrd="0" parTransId="{E6278151-DD32-474C-8269-708FB4FEC504}" sibTransId="{FFD9C3E1-A422-4E29-9990-3F860935A727}"/>
    <dgm:cxn modelId="{5155F15A-6EE9-42C5-8EF8-404741889C0C}" type="presOf" srcId="{8C88C40B-576A-40D2-BF69-F0D2B82912EE}" destId="{B7126E04-FE64-4FE6-8431-29919B759303}" srcOrd="0" destOrd="0" presId="urn:microsoft.com/office/officeart/2005/8/layout/arrow2"/>
    <dgm:cxn modelId="{8119C99A-B5D4-4DCD-861A-FB5B21B483CB}" type="presOf" srcId="{FDA914B8-C23C-4912-8A73-4A8F47DEDD13}" destId="{AAFBBB1D-D13E-4CB5-B15F-6541E370E0B9}" srcOrd="0" destOrd="0" presId="urn:microsoft.com/office/officeart/2005/8/layout/arrow2"/>
    <dgm:cxn modelId="{0D1850AE-946C-42C8-8486-199708C7E5C9}" srcId="{FDA914B8-C23C-4912-8A73-4A8F47DEDD13}" destId="{E751D8C5-E833-444B-9574-9415082BBF06}" srcOrd="1" destOrd="0" parTransId="{D26354DD-7883-4FDC-B54A-626FA864A161}" sibTransId="{755C311A-64D8-41CF-884A-90A6B3A8C988}"/>
    <dgm:cxn modelId="{332126BB-976C-44A8-BE06-59892DF1D1D8}" srcId="{FDA914B8-C23C-4912-8A73-4A8F47DEDD13}" destId="{BEBC9A01-19BF-46D1-AA5B-AE9A399C6774}" srcOrd="2" destOrd="0" parTransId="{A3FAA41B-2636-4FA1-9C73-C506FBE0EE7E}" sibTransId="{62DFF2F5-CECC-4DC5-AFE2-1974C432CC42}"/>
    <dgm:cxn modelId="{B92146EE-9E29-4ED7-8B58-B508E10588DC}" srcId="{FDA914B8-C23C-4912-8A73-4A8F47DEDD13}" destId="{BF554C18-B7F5-4182-80C1-DBF1C32724C6}" srcOrd="0" destOrd="0" parTransId="{10D90E5A-2D57-4A81-8288-B6165EA167F7}" sibTransId="{A141E8E3-2955-4784-9300-68B8580BA347}"/>
    <dgm:cxn modelId="{0BBE8012-8D51-4429-AE6F-E1BA6EAE2DA2}" type="presParOf" srcId="{AAFBBB1D-D13E-4CB5-B15F-6541E370E0B9}" destId="{47B9A4B8-FA46-4F75-A26B-64345FBE4132}" srcOrd="0" destOrd="0" presId="urn:microsoft.com/office/officeart/2005/8/layout/arrow2"/>
    <dgm:cxn modelId="{376F6E01-2D89-4AFF-814B-7596ACF9AA25}" type="presParOf" srcId="{AAFBBB1D-D13E-4CB5-B15F-6541E370E0B9}" destId="{3ACD7BDC-4EE3-4EBB-A2BC-AD87E5F4B186}" srcOrd="1" destOrd="0" presId="urn:microsoft.com/office/officeart/2005/8/layout/arrow2"/>
    <dgm:cxn modelId="{08434A15-AF49-4D38-8F76-DA6A03F39C55}" type="presParOf" srcId="{3ACD7BDC-4EE3-4EBB-A2BC-AD87E5F4B186}" destId="{8AD9F91D-7033-4E1B-B6B5-299AF786B58F}" srcOrd="0" destOrd="0" presId="urn:microsoft.com/office/officeart/2005/8/layout/arrow2"/>
    <dgm:cxn modelId="{A0DE4EB0-93B4-4E89-90AC-EDDE2584E052}" type="presParOf" srcId="{3ACD7BDC-4EE3-4EBB-A2BC-AD87E5F4B186}" destId="{310830CA-11EB-4303-8935-7E680507F13F}" srcOrd="1" destOrd="0" presId="urn:microsoft.com/office/officeart/2005/8/layout/arrow2"/>
    <dgm:cxn modelId="{DCB29896-33FB-444E-A439-9798B0C4EF7C}" type="presParOf" srcId="{3ACD7BDC-4EE3-4EBB-A2BC-AD87E5F4B186}" destId="{494E71ED-1E7B-4EB5-8920-164791C72952}" srcOrd="2" destOrd="0" presId="urn:microsoft.com/office/officeart/2005/8/layout/arrow2"/>
    <dgm:cxn modelId="{26AEB02D-8FD7-4533-AD3F-6037556A9AB0}" type="presParOf" srcId="{3ACD7BDC-4EE3-4EBB-A2BC-AD87E5F4B186}" destId="{3C3137C2-4797-457F-8ED0-06243ABE31CC}" srcOrd="3" destOrd="0" presId="urn:microsoft.com/office/officeart/2005/8/layout/arrow2"/>
    <dgm:cxn modelId="{7A87399C-3626-4D2E-9F2B-B4BFACB40C21}" type="presParOf" srcId="{3ACD7BDC-4EE3-4EBB-A2BC-AD87E5F4B186}" destId="{54ABB004-2AC0-447F-8C39-0A2DD2A582F9}" srcOrd="4" destOrd="0" presId="urn:microsoft.com/office/officeart/2005/8/layout/arrow2"/>
    <dgm:cxn modelId="{68DB446F-6DF1-4194-9698-7255FA1199DB}" type="presParOf" srcId="{3ACD7BDC-4EE3-4EBB-A2BC-AD87E5F4B186}" destId="{B2CB98BE-087C-46B5-95B0-ABBEA33AFD12}" srcOrd="5" destOrd="0" presId="urn:microsoft.com/office/officeart/2005/8/layout/arrow2"/>
    <dgm:cxn modelId="{E882FE1E-32D5-4669-A47C-C59D169BE29C}" type="presParOf" srcId="{3ACD7BDC-4EE3-4EBB-A2BC-AD87E5F4B186}" destId="{27B305D0-CDF3-4717-9C8A-8DEB2FF034AE}" srcOrd="6" destOrd="0" presId="urn:microsoft.com/office/officeart/2005/8/layout/arrow2"/>
    <dgm:cxn modelId="{495458E1-385B-4BED-A5FE-B1F3856DEEC5}" type="presParOf" srcId="{3ACD7BDC-4EE3-4EBB-A2BC-AD87E5F4B186}" destId="{B7126E04-FE64-4FE6-8431-29919B75930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3A5BB-6F0E-4801-A537-FB7D72C75DA0}">
      <dsp:nvSpPr>
        <dsp:cNvPr id="0" name=""/>
        <dsp:cNvSpPr/>
      </dsp:nvSpPr>
      <dsp:spPr>
        <a:xfrm>
          <a:off x="1863968" y="4000323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18316-10DD-45A3-A52C-7D73620E230C}">
      <dsp:nvSpPr>
        <dsp:cNvPr id="0" name=""/>
        <dsp:cNvSpPr/>
      </dsp:nvSpPr>
      <dsp:spPr>
        <a:xfrm>
          <a:off x="1687084" y="4080979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1DF35-45F8-42A2-8F39-BC53339D2039}">
      <dsp:nvSpPr>
        <dsp:cNvPr id="0" name=""/>
        <dsp:cNvSpPr/>
      </dsp:nvSpPr>
      <dsp:spPr>
        <a:xfrm>
          <a:off x="1504970" y="4147379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10BBB-44FA-4A03-AB88-181B7B5854E5}">
      <dsp:nvSpPr>
        <dsp:cNvPr id="0" name=""/>
        <dsp:cNvSpPr/>
      </dsp:nvSpPr>
      <dsp:spPr>
        <a:xfrm>
          <a:off x="1317625" y="4199149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82877-9034-454E-9047-0BA97DF99D2B}">
      <dsp:nvSpPr>
        <dsp:cNvPr id="0" name=""/>
        <dsp:cNvSpPr/>
      </dsp:nvSpPr>
      <dsp:spPr>
        <a:xfrm>
          <a:off x="2690852" y="3326566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C862-D718-450B-A829-BD97D854CD67}">
      <dsp:nvSpPr>
        <dsp:cNvPr id="0" name=""/>
        <dsp:cNvSpPr/>
      </dsp:nvSpPr>
      <dsp:spPr>
        <a:xfrm>
          <a:off x="3162542" y="2338064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645A3-C0C8-4772-8A3B-7411357C2B07}">
      <dsp:nvSpPr>
        <dsp:cNvPr id="0" name=""/>
        <dsp:cNvSpPr/>
      </dsp:nvSpPr>
      <dsp:spPr>
        <a:xfrm>
          <a:off x="3035110" y="1104593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570B-6864-4628-80D1-EF67078C62DB}">
      <dsp:nvSpPr>
        <dsp:cNvPr id="0" name=""/>
        <dsp:cNvSpPr/>
      </dsp:nvSpPr>
      <dsp:spPr>
        <a:xfrm>
          <a:off x="3148277" y="1024312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F04FF-B8F1-428E-B1B4-C6FFCC1FE959}">
      <dsp:nvSpPr>
        <dsp:cNvPr id="0" name=""/>
        <dsp:cNvSpPr/>
      </dsp:nvSpPr>
      <dsp:spPr>
        <a:xfrm>
          <a:off x="3261445" y="944031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3BEB1-507F-446D-AD3B-04A48A6CB763}">
      <dsp:nvSpPr>
        <dsp:cNvPr id="0" name=""/>
        <dsp:cNvSpPr/>
      </dsp:nvSpPr>
      <dsp:spPr>
        <a:xfrm>
          <a:off x="3374612" y="1024312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2E411-1B37-44E9-A3F4-487CBEEC5114}">
      <dsp:nvSpPr>
        <dsp:cNvPr id="0" name=""/>
        <dsp:cNvSpPr/>
      </dsp:nvSpPr>
      <dsp:spPr>
        <a:xfrm>
          <a:off x="3488256" y="1104593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12AA3-8B94-4CE5-81FA-81970BBEDAAF}">
      <dsp:nvSpPr>
        <dsp:cNvPr id="0" name=""/>
        <dsp:cNvSpPr/>
      </dsp:nvSpPr>
      <dsp:spPr>
        <a:xfrm>
          <a:off x="3261445" y="1113596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4A7C9-40FD-4893-842A-42AE92E9B1D3}">
      <dsp:nvSpPr>
        <dsp:cNvPr id="0" name=""/>
        <dsp:cNvSpPr/>
      </dsp:nvSpPr>
      <dsp:spPr>
        <a:xfrm>
          <a:off x="3261445" y="1283161"/>
          <a:ext cx="79407" cy="79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8E1BD-530D-40EA-8DA6-11F0D684A107}">
      <dsp:nvSpPr>
        <dsp:cNvPr id="0" name=""/>
        <dsp:cNvSpPr/>
      </dsp:nvSpPr>
      <dsp:spPr>
        <a:xfrm>
          <a:off x="1133460" y="4594677"/>
          <a:ext cx="3718169" cy="458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23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2001 – </a:t>
          </a:r>
          <a:r>
            <a:rPr lang="en-US" sz="1200" kern="1200" dirty="0"/>
            <a:t>UNESP</a:t>
          </a:r>
          <a:r>
            <a:rPr lang="en-US" sz="1300" kern="1200" dirty="0"/>
            <a:t> –  </a:t>
          </a:r>
          <a:r>
            <a:rPr lang="en-US" sz="1300" kern="1200" dirty="0" err="1"/>
            <a:t>Ciências</a:t>
          </a:r>
          <a:r>
            <a:rPr lang="en-US" sz="1300" kern="1200" dirty="0"/>
            <a:t> da </a:t>
          </a:r>
          <a:r>
            <a:rPr lang="en-US" sz="1300" kern="1200" dirty="0" err="1"/>
            <a:t>Computação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Graduação</a:t>
          </a:r>
          <a:endParaRPr lang="en-US" sz="1300" b="1" kern="1200" dirty="0"/>
        </a:p>
      </dsp:txBody>
      <dsp:txXfrm>
        <a:off x="1155838" y="4617055"/>
        <a:ext cx="3673413" cy="413669"/>
      </dsp:txXfrm>
    </dsp:sp>
    <dsp:sp modelId="{B42DF954-947B-4552-99F3-60AC0E5171C4}">
      <dsp:nvSpPr>
        <dsp:cNvPr id="0" name=""/>
        <dsp:cNvSpPr/>
      </dsp:nvSpPr>
      <dsp:spPr>
        <a:xfrm rot="21019798">
          <a:off x="535926" y="4186169"/>
          <a:ext cx="792648" cy="7926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A0E9F-18C8-44B3-A2D0-D726AA7E6B52}">
      <dsp:nvSpPr>
        <dsp:cNvPr id="0" name=""/>
        <dsp:cNvSpPr/>
      </dsp:nvSpPr>
      <dsp:spPr>
        <a:xfrm>
          <a:off x="2153658" y="3769788"/>
          <a:ext cx="2755264" cy="458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2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2008 –Economia </a:t>
          </a:r>
          <a:r>
            <a:rPr lang="en-US" sz="1400" kern="1200" dirty="0" err="1"/>
            <a:t>Financeira</a:t>
          </a:r>
          <a:r>
            <a:rPr lang="en-US" sz="1400" kern="1200" dirty="0"/>
            <a:t>  </a:t>
          </a:r>
          <a:r>
            <a:rPr lang="en-US" sz="1400" b="1" kern="1200" dirty="0" err="1"/>
            <a:t>Pós</a:t>
          </a:r>
          <a:r>
            <a:rPr lang="en-US" sz="1400" b="1" kern="1200" dirty="0"/>
            <a:t> </a:t>
          </a:r>
          <a:r>
            <a:rPr lang="en-US" sz="1400" b="1" kern="1200" dirty="0" err="1"/>
            <a:t>Graduação</a:t>
          </a:r>
          <a:endParaRPr lang="en-US" sz="1400" b="1" kern="1200" dirty="0"/>
        </a:p>
      </dsp:txBody>
      <dsp:txXfrm>
        <a:off x="2176036" y="3792166"/>
        <a:ext cx="2710508" cy="413669"/>
      </dsp:txXfrm>
    </dsp:sp>
    <dsp:sp modelId="{CFD75BD9-3731-493A-9F25-E042C1E17639}">
      <dsp:nvSpPr>
        <dsp:cNvPr id="0" name=""/>
        <dsp:cNvSpPr/>
      </dsp:nvSpPr>
      <dsp:spPr>
        <a:xfrm>
          <a:off x="1630758" y="3326939"/>
          <a:ext cx="792648" cy="79267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0B6CE-9038-49BA-BDD4-3FBE060929CA}">
      <dsp:nvSpPr>
        <dsp:cNvPr id="0" name=""/>
        <dsp:cNvSpPr/>
      </dsp:nvSpPr>
      <dsp:spPr>
        <a:xfrm>
          <a:off x="2800910" y="2770817"/>
          <a:ext cx="2212512" cy="458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2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 – Practitioner PNL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Comportamental</a:t>
          </a:r>
          <a:endParaRPr lang="en-US" sz="1400" b="1" kern="1200" dirty="0"/>
        </a:p>
      </dsp:txBody>
      <dsp:txXfrm>
        <a:off x="2823288" y="2793195"/>
        <a:ext cx="2167756" cy="413669"/>
      </dsp:txXfrm>
    </dsp:sp>
    <dsp:sp modelId="{1938225A-227B-4ECC-A6B0-F9BA032F4955}">
      <dsp:nvSpPr>
        <dsp:cNvPr id="0" name=""/>
        <dsp:cNvSpPr/>
      </dsp:nvSpPr>
      <dsp:spPr>
        <a:xfrm rot="21271725">
          <a:off x="2335062" y="2400580"/>
          <a:ext cx="792648" cy="79267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DF68D-9211-434F-AD3C-B98BA45064ED}">
      <dsp:nvSpPr>
        <dsp:cNvPr id="0" name=""/>
        <dsp:cNvSpPr/>
      </dsp:nvSpPr>
      <dsp:spPr>
        <a:xfrm>
          <a:off x="3339188" y="1893082"/>
          <a:ext cx="1709401" cy="458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823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2017 CPA-20 </a:t>
          </a:r>
          <a:r>
            <a:rPr lang="en-US" sz="1400" b="1" kern="1200" dirty="0" err="1"/>
            <a:t>Certificação</a:t>
          </a:r>
          <a:endParaRPr lang="en-US" sz="1400" b="1" kern="1200" dirty="0"/>
        </a:p>
      </dsp:txBody>
      <dsp:txXfrm>
        <a:off x="3361566" y="1915460"/>
        <a:ext cx="1664645" cy="413669"/>
      </dsp:txXfrm>
    </dsp:sp>
    <dsp:sp modelId="{7C7CE061-6692-4320-8841-8FE79BA1B6DC}">
      <dsp:nvSpPr>
        <dsp:cNvPr id="0" name=""/>
        <dsp:cNvSpPr/>
      </dsp:nvSpPr>
      <dsp:spPr>
        <a:xfrm>
          <a:off x="2865358" y="1443473"/>
          <a:ext cx="792648" cy="79267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47C1A-BACF-44ED-B75F-152FC09F5497}">
      <dsp:nvSpPr>
        <dsp:cNvPr id="0" name=""/>
        <dsp:cNvSpPr/>
      </dsp:nvSpPr>
      <dsp:spPr>
        <a:xfrm>
          <a:off x="1045047" y="0"/>
          <a:ext cx="1132354" cy="6290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Equilibrar Pessoal X Trabalho</a:t>
          </a:r>
        </a:p>
      </dsp:txBody>
      <dsp:txXfrm>
        <a:off x="1063472" y="18425"/>
        <a:ext cx="1095504" cy="592235"/>
      </dsp:txXfrm>
    </dsp:sp>
    <dsp:sp modelId="{3A29BABB-8747-4F44-9A8A-DF6981101C5C}">
      <dsp:nvSpPr>
        <dsp:cNvPr id="0" name=""/>
        <dsp:cNvSpPr/>
      </dsp:nvSpPr>
      <dsp:spPr>
        <a:xfrm>
          <a:off x="2680669" y="0"/>
          <a:ext cx="1132354" cy="6290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Aprendizagem contínua</a:t>
          </a:r>
        </a:p>
      </dsp:txBody>
      <dsp:txXfrm>
        <a:off x="2699094" y="18425"/>
        <a:ext cx="1095504" cy="592235"/>
      </dsp:txXfrm>
    </dsp:sp>
    <dsp:sp modelId="{3AFC954F-FA7A-42A5-BF47-14F60C10382D}">
      <dsp:nvSpPr>
        <dsp:cNvPr id="0" name=""/>
        <dsp:cNvSpPr/>
      </dsp:nvSpPr>
      <dsp:spPr>
        <a:xfrm>
          <a:off x="2193128" y="2673613"/>
          <a:ext cx="471814" cy="47181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EA4A9F-F0D8-4BE2-9ABA-998603FE6794}">
      <dsp:nvSpPr>
        <dsp:cNvPr id="0" name=""/>
        <dsp:cNvSpPr/>
      </dsp:nvSpPr>
      <dsp:spPr>
        <a:xfrm rot="240000">
          <a:off x="1013160" y="2471436"/>
          <a:ext cx="2831749" cy="198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B1FA79-A83F-46C4-A18A-EEC295F746E2}">
      <dsp:nvSpPr>
        <dsp:cNvPr id="0" name=""/>
        <dsp:cNvSpPr/>
      </dsp:nvSpPr>
      <dsp:spPr>
        <a:xfrm rot="240000">
          <a:off x="2716427" y="2114704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Falta Tempo</a:t>
          </a:r>
        </a:p>
      </dsp:txBody>
      <dsp:txXfrm>
        <a:off x="2735372" y="2133649"/>
        <a:ext cx="1085857" cy="350190"/>
      </dsp:txXfrm>
    </dsp:sp>
    <dsp:sp modelId="{818AC736-8FE4-4881-82B5-EB29DE6723CE}">
      <dsp:nvSpPr>
        <dsp:cNvPr id="0" name=""/>
        <dsp:cNvSpPr/>
      </dsp:nvSpPr>
      <dsp:spPr>
        <a:xfrm rot="240000">
          <a:off x="2747881" y="1699507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Investimento $</a:t>
          </a:r>
        </a:p>
      </dsp:txBody>
      <dsp:txXfrm>
        <a:off x="2766826" y="1718452"/>
        <a:ext cx="1085857" cy="350190"/>
      </dsp:txXfrm>
    </dsp:sp>
    <dsp:sp modelId="{EBDF678F-1FD2-4BC6-B610-ED18F313B229}">
      <dsp:nvSpPr>
        <dsp:cNvPr id="0" name=""/>
        <dsp:cNvSpPr/>
      </dsp:nvSpPr>
      <dsp:spPr>
        <a:xfrm rot="240000">
          <a:off x="2779335" y="1284311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/>
            <a:t>Degree</a:t>
          </a:r>
          <a:r>
            <a:rPr lang="pt-BR" sz="900" kern="1200" dirty="0"/>
            <a:t>  com ambiente logado</a:t>
          </a:r>
        </a:p>
      </dsp:txBody>
      <dsp:txXfrm>
        <a:off x="2798280" y="1303256"/>
        <a:ext cx="1085857" cy="350190"/>
      </dsp:txXfrm>
    </dsp:sp>
    <dsp:sp modelId="{29DFDCD0-C132-416C-8C60-B6C0C47328EB}">
      <dsp:nvSpPr>
        <dsp:cNvPr id="0" name=""/>
        <dsp:cNvSpPr/>
      </dsp:nvSpPr>
      <dsp:spPr>
        <a:xfrm rot="240000">
          <a:off x="2810790" y="869114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Transformações </a:t>
          </a:r>
          <a:r>
            <a:rPr lang="pt-BR" sz="900" kern="1200" dirty="0" err="1"/>
            <a:t>desruptivas</a:t>
          </a:r>
          <a:endParaRPr lang="pt-BR" sz="900" kern="1200" dirty="0"/>
        </a:p>
      </dsp:txBody>
      <dsp:txXfrm>
        <a:off x="2829735" y="888059"/>
        <a:ext cx="1085857" cy="350190"/>
      </dsp:txXfrm>
    </dsp:sp>
    <dsp:sp modelId="{1B33CD5D-FE29-4F26-9DB1-CE5CD4127BC8}">
      <dsp:nvSpPr>
        <dsp:cNvPr id="0" name=""/>
        <dsp:cNvSpPr/>
      </dsp:nvSpPr>
      <dsp:spPr>
        <a:xfrm rot="240000">
          <a:off x="1080804" y="2001468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Dosar estudo fora do trabalho</a:t>
          </a:r>
        </a:p>
      </dsp:txBody>
      <dsp:txXfrm>
        <a:off x="1099749" y="2020413"/>
        <a:ext cx="1085857" cy="350190"/>
      </dsp:txXfrm>
    </dsp:sp>
    <dsp:sp modelId="{E0AB212E-9F93-411B-8B49-BC07B0F4B42A}">
      <dsp:nvSpPr>
        <dsp:cNvPr id="0" name=""/>
        <dsp:cNvSpPr/>
      </dsp:nvSpPr>
      <dsp:spPr>
        <a:xfrm rot="240000">
          <a:off x="1112259" y="1586272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Desafios da maternidade</a:t>
          </a:r>
        </a:p>
      </dsp:txBody>
      <dsp:txXfrm>
        <a:off x="1131204" y="1605217"/>
        <a:ext cx="1085857" cy="350190"/>
      </dsp:txXfrm>
    </dsp:sp>
    <dsp:sp modelId="{7B198558-A8CC-48C5-803F-4BC7492A54A3}">
      <dsp:nvSpPr>
        <dsp:cNvPr id="0" name=""/>
        <dsp:cNvSpPr/>
      </dsp:nvSpPr>
      <dsp:spPr>
        <a:xfrm rot="240000">
          <a:off x="1143713" y="1171075"/>
          <a:ext cx="1123747" cy="38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Flexibilidade e Adaptação</a:t>
          </a:r>
        </a:p>
      </dsp:txBody>
      <dsp:txXfrm>
        <a:off x="1162658" y="1190020"/>
        <a:ext cx="1085857" cy="3501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ED03-B703-43C5-8295-34FB1684D134}">
      <dsp:nvSpPr>
        <dsp:cNvPr id="0" name=""/>
        <dsp:cNvSpPr/>
      </dsp:nvSpPr>
      <dsp:spPr>
        <a:xfrm>
          <a:off x="1006515" y="648558"/>
          <a:ext cx="4411519" cy="519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EB8C-0E27-412E-9A05-2F369F5AA02C}">
      <dsp:nvSpPr>
        <dsp:cNvPr id="0" name=""/>
        <dsp:cNvSpPr/>
      </dsp:nvSpPr>
      <dsp:spPr>
        <a:xfrm>
          <a:off x="1006515" y="843474"/>
          <a:ext cx="324086" cy="324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98E93-4FFF-4A56-AC3C-0A2DFC505CF6}">
      <dsp:nvSpPr>
        <dsp:cNvPr id="0" name=""/>
        <dsp:cNvSpPr/>
      </dsp:nvSpPr>
      <dsp:spPr>
        <a:xfrm>
          <a:off x="1391685" y="715575"/>
          <a:ext cx="3992866" cy="364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Como tem </a:t>
          </a:r>
          <a:r>
            <a:rPr lang="en-US" sz="1800" kern="1200" dirty="0" err="1">
              <a:solidFill>
                <a:schemeClr val="bg1"/>
              </a:solidFill>
            </a:rPr>
            <a:t>sido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minha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atuação</a:t>
          </a:r>
          <a:r>
            <a:rPr lang="en-US" sz="1800" kern="1200" dirty="0">
              <a:solidFill>
                <a:schemeClr val="bg1"/>
              </a:solidFill>
            </a:rPr>
            <a:t>  </a:t>
          </a:r>
          <a:r>
            <a:rPr lang="en-US" sz="1800" kern="1200" dirty="0" err="1">
              <a:solidFill>
                <a:schemeClr val="bg1"/>
              </a:solidFill>
            </a:rPr>
            <a:t>na</a:t>
          </a:r>
          <a:r>
            <a:rPr lang="en-US" sz="1800" kern="1200" dirty="0">
              <a:solidFill>
                <a:schemeClr val="bg1"/>
              </a:solidFill>
            </a:rPr>
            <a:t> CI  ?</a:t>
          </a:r>
        </a:p>
      </dsp:txBody>
      <dsp:txXfrm>
        <a:off x="1391685" y="715575"/>
        <a:ext cx="3992866" cy="364771"/>
      </dsp:txXfrm>
    </dsp:sp>
    <dsp:sp modelId="{0D0C1612-7311-4EF3-98BB-8F9B18D7227E}">
      <dsp:nvSpPr>
        <dsp:cNvPr id="0" name=""/>
        <dsp:cNvSpPr/>
      </dsp:nvSpPr>
      <dsp:spPr>
        <a:xfrm>
          <a:off x="1006515" y="1598909"/>
          <a:ext cx="324078" cy="32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48872-AAC6-4F05-859C-21A7119038FF}">
      <dsp:nvSpPr>
        <dsp:cNvPr id="0" name=""/>
        <dsp:cNvSpPr/>
      </dsp:nvSpPr>
      <dsp:spPr>
        <a:xfrm>
          <a:off x="1315322" y="1383235"/>
          <a:ext cx="4102713" cy="7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Entendimento</a:t>
          </a:r>
          <a:r>
            <a:rPr lang="en-US" sz="1700" kern="1200" dirty="0"/>
            <a:t> dos </a:t>
          </a:r>
          <a:r>
            <a:rPr lang="en-US" sz="1700" kern="1200" dirty="0" err="1"/>
            <a:t>assuntos</a:t>
          </a:r>
          <a:r>
            <a:rPr lang="en-US" sz="1700" kern="1200" dirty="0"/>
            <a:t> </a:t>
          </a:r>
          <a:r>
            <a:rPr lang="en-US" sz="1700" kern="1200" dirty="0" err="1"/>
            <a:t>novos</a:t>
          </a:r>
          <a:r>
            <a:rPr lang="en-US" sz="1700" kern="1200" dirty="0"/>
            <a:t> ? </a:t>
          </a:r>
        </a:p>
      </dsp:txBody>
      <dsp:txXfrm>
        <a:off x="1315322" y="1383235"/>
        <a:ext cx="4102713" cy="755427"/>
      </dsp:txXfrm>
    </dsp:sp>
    <dsp:sp modelId="{CFEFA91A-FB43-4E34-A2CB-D4180505CE5D}">
      <dsp:nvSpPr>
        <dsp:cNvPr id="0" name=""/>
        <dsp:cNvSpPr/>
      </dsp:nvSpPr>
      <dsp:spPr>
        <a:xfrm>
          <a:off x="1006515" y="2354336"/>
          <a:ext cx="324078" cy="32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78BE3-AAD2-427B-9595-BFFA68789083}">
      <dsp:nvSpPr>
        <dsp:cNvPr id="0" name=""/>
        <dsp:cNvSpPr/>
      </dsp:nvSpPr>
      <dsp:spPr>
        <a:xfrm>
          <a:off x="1315322" y="2138662"/>
          <a:ext cx="4102713" cy="7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Gestor</a:t>
          </a:r>
          <a:r>
            <a:rPr lang="en-US" sz="1700" kern="1200" dirty="0"/>
            <a:t> tem </a:t>
          </a:r>
          <a:r>
            <a:rPr lang="en-US" sz="1700" kern="1200" dirty="0" err="1"/>
            <a:t>ciência</a:t>
          </a:r>
          <a:r>
            <a:rPr lang="en-US" sz="1700" kern="1200" dirty="0"/>
            <a:t> das  </a:t>
          </a:r>
          <a:r>
            <a:rPr lang="en-US" sz="1700" kern="1200" dirty="0" err="1"/>
            <a:t>minhas</a:t>
          </a:r>
          <a:r>
            <a:rPr lang="en-US" sz="1700" kern="1200" dirty="0"/>
            <a:t> </a:t>
          </a:r>
          <a:r>
            <a:rPr lang="en-US" sz="1700" kern="1200" dirty="0" err="1"/>
            <a:t>atividades</a:t>
          </a:r>
          <a:r>
            <a:rPr lang="en-US" sz="1700" kern="1200" dirty="0"/>
            <a:t>, </a:t>
          </a:r>
          <a:r>
            <a:rPr lang="en-US" sz="1700" kern="1200" dirty="0" err="1"/>
            <a:t>preciso</a:t>
          </a:r>
          <a:r>
            <a:rPr lang="en-US" sz="1700" kern="1200" dirty="0"/>
            <a:t> </a:t>
          </a:r>
          <a:r>
            <a:rPr lang="en-US" sz="1700" kern="1200" dirty="0" err="1"/>
            <a:t>ter</a:t>
          </a:r>
          <a:r>
            <a:rPr lang="en-US" sz="1700" kern="1200" dirty="0"/>
            <a:t> </a:t>
          </a:r>
          <a:r>
            <a:rPr lang="en-US" sz="1700" kern="1200" dirty="0" err="1"/>
            <a:t>mais</a:t>
          </a:r>
          <a:r>
            <a:rPr lang="en-US" sz="1700" kern="1200" dirty="0"/>
            <a:t> </a:t>
          </a:r>
          <a:r>
            <a:rPr lang="en-US" sz="1700" kern="1200" dirty="0" err="1"/>
            <a:t>transparência</a:t>
          </a:r>
          <a:r>
            <a:rPr lang="en-US" sz="1700" kern="1200" dirty="0"/>
            <a:t> ?</a:t>
          </a:r>
        </a:p>
      </dsp:txBody>
      <dsp:txXfrm>
        <a:off x="1315322" y="2138662"/>
        <a:ext cx="4102713" cy="755427"/>
      </dsp:txXfrm>
    </dsp:sp>
    <dsp:sp modelId="{F6CDF48E-7871-4E8B-8368-0716EC31E252}">
      <dsp:nvSpPr>
        <dsp:cNvPr id="0" name=""/>
        <dsp:cNvSpPr/>
      </dsp:nvSpPr>
      <dsp:spPr>
        <a:xfrm>
          <a:off x="1006515" y="3109764"/>
          <a:ext cx="324078" cy="32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71B3D-762E-49D4-AE44-F37A48E3E4D9}">
      <dsp:nvSpPr>
        <dsp:cNvPr id="0" name=""/>
        <dsp:cNvSpPr/>
      </dsp:nvSpPr>
      <dsp:spPr>
        <a:xfrm>
          <a:off x="1315322" y="2894089"/>
          <a:ext cx="4102713" cy="7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Compartilho</a:t>
          </a:r>
          <a:r>
            <a:rPr lang="en-US" sz="1700" kern="1200" dirty="0"/>
            <a:t> </a:t>
          </a:r>
          <a:r>
            <a:rPr lang="en-US" sz="1700" kern="1200" dirty="0" err="1"/>
            <a:t>decisões</a:t>
          </a:r>
          <a:r>
            <a:rPr lang="en-US" sz="1700" kern="1200" dirty="0"/>
            <a:t> </a:t>
          </a:r>
          <a:r>
            <a:rPr lang="en-US" sz="1700" kern="1200" dirty="0" err="1"/>
            <a:t>ou</a:t>
          </a:r>
          <a:r>
            <a:rPr lang="en-US" sz="1700" kern="1200" dirty="0"/>
            <a:t> </a:t>
          </a:r>
          <a:r>
            <a:rPr lang="en-US" sz="1700" kern="1200" dirty="0" err="1"/>
            <a:t>preciso</a:t>
          </a:r>
          <a:r>
            <a:rPr lang="en-US" sz="1700" kern="1200" dirty="0"/>
            <a:t> </a:t>
          </a:r>
          <a:r>
            <a:rPr lang="en-US" sz="1700" kern="1200" dirty="0" err="1"/>
            <a:t>ter</a:t>
          </a:r>
          <a:r>
            <a:rPr lang="en-US" sz="1700" kern="1200" dirty="0"/>
            <a:t> </a:t>
          </a:r>
          <a:r>
            <a:rPr lang="en-US" sz="1700" kern="1200" dirty="0" err="1"/>
            <a:t>mais</a:t>
          </a:r>
          <a:r>
            <a:rPr lang="en-US" sz="1700" kern="1200" dirty="0"/>
            <a:t> </a:t>
          </a:r>
          <a:r>
            <a:rPr lang="en-US" sz="1700" kern="1200" dirty="0" err="1"/>
            <a:t>autonomia</a:t>
          </a:r>
          <a:r>
            <a:rPr lang="en-US" sz="1700" kern="1200" dirty="0"/>
            <a:t> ?</a:t>
          </a:r>
        </a:p>
      </dsp:txBody>
      <dsp:txXfrm>
        <a:off x="1315322" y="2894089"/>
        <a:ext cx="4102713" cy="755427"/>
      </dsp:txXfrm>
    </dsp:sp>
    <dsp:sp modelId="{0BA6D590-EFDC-45E0-AADC-0B5C482F33C1}">
      <dsp:nvSpPr>
        <dsp:cNvPr id="0" name=""/>
        <dsp:cNvSpPr/>
      </dsp:nvSpPr>
      <dsp:spPr>
        <a:xfrm>
          <a:off x="1006515" y="3865191"/>
          <a:ext cx="324078" cy="32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B86-9530-4D74-AF8F-4CB6AB8384B7}">
      <dsp:nvSpPr>
        <dsp:cNvPr id="0" name=""/>
        <dsp:cNvSpPr/>
      </dsp:nvSpPr>
      <dsp:spPr>
        <a:xfrm>
          <a:off x="1315322" y="3649516"/>
          <a:ext cx="4102713" cy="7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Ritmo</a:t>
          </a:r>
          <a:r>
            <a:rPr lang="en-US" sz="1700" kern="1200" dirty="0"/>
            <a:t> de </a:t>
          </a:r>
          <a:r>
            <a:rPr lang="en-US" sz="1700" kern="1200" dirty="0" err="1"/>
            <a:t>execução</a:t>
          </a:r>
          <a:r>
            <a:rPr lang="en-US" sz="1700" kern="1200" dirty="0"/>
            <a:t> das </a:t>
          </a:r>
          <a:r>
            <a:rPr lang="en-US" sz="1700" kern="1200" dirty="0" err="1"/>
            <a:t>atividades</a:t>
          </a:r>
          <a:r>
            <a:rPr lang="en-US" sz="1700" kern="1200" dirty="0"/>
            <a:t> ?</a:t>
          </a:r>
        </a:p>
      </dsp:txBody>
      <dsp:txXfrm>
        <a:off x="1315322" y="3649516"/>
        <a:ext cx="4102713" cy="75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AC515-7F5B-46FD-818F-539512785EEE}">
      <dsp:nvSpPr>
        <dsp:cNvPr id="0" name=""/>
        <dsp:cNvSpPr/>
      </dsp:nvSpPr>
      <dsp:spPr>
        <a:xfrm>
          <a:off x="1250084" y="-464884"/>
          <a:ext cx="5637603" cy="5637603"/>
        </a:xfrm>
        <a:prstGeom prst="circularArrow">
          <a:avLst>
            <a:gd name="adj1" fmla="val 5544"/>
            <a:gd name="adj2" fmla="val 330680"/>
            <a:gd name="adj3" fmla="val 12532308"/>
            <a:gd name="adj4" fmla="val 1819828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C5D6F-306E-4700-A8D1-E572C15E6C7C}">
      <dsp:nvSpPr>
        <dsp:cNvPr id="0" name=""/>
        <dsp:cNvSpPr/>
      </dsp:nvSpPr>
      <dsp:spPr>
        <a:xfrm>
          <a:off x="2121586" y="-78730"/>
          <a:ext cx="3894601" cy="1728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</a:t>
          </a: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sistemas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sng" kern="1200" dirty="0" err="1"/>
            <a:t>Títulos</a:t>
          </a:r>
          <a:r>
            <a:rPr lang="en-US" sz="1300" b="1" u="sng" kern="1200" dirty="0"/>
            <a:t> </a:t>
          </a:r>
          <a:r>
            <a:rPr lang="en-US" sz="1300" b="1" u="sng" kern="1200" dirty="0" err="1"/>
            <a:t>Públicos</a:t>
          </a:r>
          <a:r>
            <a:rPr lang="en-US" sz="1300" b="1" u="sng" kern="1200" dirty="0"/>
            <a:t> </a:t>
          </a:r>
          <a:r>
            <a:rPr lang="en-US" sz="1300" kern="1200" dirty="0"/>
            <a:t>, </a:t>
          </a:r>
          <a:r>
            <a:rPr lang="en-US" sz="1300" kern="1200" dirty="0" err="1"/>
            <a:t>todas</a:t>
          </a:r>
          <a:r>
            <a:rPr lang="en-US" sz="1300" kern="1200" dirty="0"/>
            <a:t> as </a:t>
          </a:r>
          <a:r>
            <a:rPr lang="en-US" sz="1300" kern="1200" dirty="0" err="1"/>
            <a:t>operações</a:t>
          </a:r>
          <a:r>
            <a:rPr lang="en-US" sz="1300" kern="1200" dirty="0"/>
            <a:t>  </a:t>
          </a:r>
          <a:r>
            <a:rPr lang="en-US" sz="1300" kern="1200" dirty="0" err="1"/>
            <a:t>envolvendo</a:t>
          </a:r>
          <a:r>
            <a:rPr lang="en-US" sz="1300" kern="1200" dirty="0"/>
            <a:t>  mesa  </a:t>
          </a:r>
          <a:r>
            <a:rPr lang="en-US" sz="1300" kern="1200" dirty="0" err="1"/>
            <a:t>proprietária</a:t>
          </a:r>
          <a:r>
            <a:rPr lang="en-US" sz="1300" kern="1200" dirty="0"/>
            <a:t> , mesa Sales, Middle Office, </a:t>
          </a:r>
          <a:r>
            <a:rPr lang="en-US" sz="1300" kern="1200" dirty="0" err="1"/>
            <a:t>backoffice</a:t>
          </a:r>
          <a:r>
            <a:rPr lang="en-US" sz="1300" kern="1200" dirty="0"/>
            <a:t> , Asset WMS;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Títulos</a:t>
          </a:r>
          <a:r>
            <a:rPr lang="en-US" sz="1300" kern="1200" dirty="0"/>
            <a:t> privados;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Sistema </a:t>
          </a:r>
          <a:r>
            <a:rPr lang="en-US" sz="1300" kern="1200" dirty="0" err="1"/>
            <a:t>Pagamento</a:t>
          </a:r>
          <a:r>
            <a:rPr lang="en-US" sz="1300" kern="1200" dirty="0"/>
            <a:t> </a:t>
          </a:r>
          <a:r>
            <a:rPr lang="en-US" sz="1300" kern="1200" dirty="0" err="1"/>
            <a:t>Brasileiro</a:t>
          </a:r>
          <a:r>
            <a:rPr lang="en-US" sz="1300" kern="1200" dirty="0"/>
            <a:t> (</a:t>
          </a:r>
          <a:r>
            <a:rPr lang="en-US" sz="1300" kern="1200" dirty="0" err="1"/>
            <a:t>Fluxo</a:t>
          </a:r>
          <a:r>
            <a:rPr lang="en-US" sz="1300" kern="1200" dirty="0"/>
            <a:t> </a:t>
          </a:r>
          <a:r>
            <a:rPr lang="en-US" sz="1300" kern="1200" dirty="0" err="1"/>
            <a:t>Mensageria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Piloto</a:t>
          </a:r>
          <a:r>
            <a:rPr lang="en-US" sz="1300" kern="1200" dirty="0"/>
            <a:t> de </a:t>
          </a:r>
          <a:r>
            <a:rPr lang="en-US" sz="1300" kern="1200" dirty="0" err="1"/>
            <a:t>Reservas</a:t>
          </a:r>
          <a:endParaRPr lang="en-US" sz="1300" kern="1200" dirty="0"/>
        </a:p>
      </dsp:txBody>
      <dsp:txXfrm>
        <a:off x="2205982" y="5666"/>
        <a:ext cx="3725809" cy="1560061"/>
      </dsp:txXfrm>
    </dsp:sp>
    <dsp:sp modelId="{BA33A9D5-A60C-46D6-A6F9-4014BD7748A0}">
      <dsp:nvSpPr>
        <dsp:cNvPr id="0" name=""/>
        <dsp:cNvSpPr/>
      </dsp:nvSpPr>
      <dsp:spPr>
        <a:xfrm>
          <a:off x="5486028" y="1821423"/>
          <a:ext cx="2422832" cy="1040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TN-</a:t>
          </a:r>
          <a:r>
            <a:rPr lang="en-US" sz="1600" b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Tecnologia</a:t>
          </a:r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600" b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Negócio</a:t>
          </a:r>
          <a:endParaRPr lang="en-US" sz="16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+  Transfer Price</a:t>
          </a:r>
          <a:endParaRPr lang="en-US" sz="1300" kern="1200" dirty="0">
            <a:solidFill>
              <a:prstClr val="white"/>
            </a:solidFill>
            <a:latin typeface="Calibri"/>
            <a:ea typeface="+mn-ea"/>
            <a:cs typeface="+mn-cs"/>
          </a:endParaRPr>
        </a:p>
      </dsp:txBody>
      <dsp:txXfrm>
        <a:off x="5536829" y="1872224"/>
        <a:ext cx="2321230" cy="939055"/>
      </dsp:txXfrm>
    </dsp:sp>
    <dsp:sp modelId="{D16764F8-BBB1-4463-9A67-6B8669152810}">
      <dsp:nvSpPr>
        <dsp:cNvPr id="0" name=""/>
        <dsp:cNvSpPr/>
      </dsp:nvSpPr>
      <dsp:spPr>
        <a:xfrm>
          <a:off x="1196327" y="4030720"/>
          <a:ext cx="2967487" cy="1233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Governança</a:t>
          </a: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TI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Ocorrências</a:t>
          </a:r>
          <a:r>
            <a:rPr lang="en-US" sz="1300" kern="1200" dirty="0"/>
            <a:t> </a:t>
          </a:r>
          <a:r>
            <a:rPr lang="en-US" sz="1300" kern="1200" dirty="0" err="1"/>
            <a:t>nas</a:t>
          </a:r>
          <a:r>
            <a:rPr lang="en-US" sz="1300" kern="1200" dirty="0"/>
            <a:t> </a:t>
          </a:r>
          <a:r>
            <a:rPr lang="en-US" sz="1300" kern="1200" dirty="0" err="1"/>
            <a:t>carteiras</a:t>
          </a:r>
          <a:r>
            <a:rPr lang="en-US" sz="1300" kern="1200" dirty="0"/>
            <a:t> de </a:t>
          </a:r>
          <a:r>
            <a:rPr lang="en-US" sz="1300" kern="1200" dirty="0" err="1"/>
            <a:t>Rotativos</a:t>
          </a:r>
          <a:r>
            <a:rPr lang="en-US" sz="1300" kern="1200" dirty="0"/>
            <a:t>, </a:t>
          </a:r>
          <a:r>
            <a:rPr lang="en-US" sz="1300" kern="1200" dirty="0" err="1"/>
            <a:t>emprestimo</a:t>
          </a:r>
          <a:r>
            <a:rPr lang="en-US" sz="1300" kern="1200" dirty="0"/>
            <a:t> &amp; </a:t>
          </a:r>
          <a:r>
            <a:rPr lang="en-US" sz="1300" kern="1200" dirty="0" err="1"/>
            <a:t>Financimento</a:t>
          </a:r>
          <a:r>
            <a:rPr lang="en-US" sz="1300" kern="1200" dirty="0"/>
            <a:t>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Ordens</a:t>
          </a:r>
          <a:r>
            <a:rPr lang="en-US" sz="1300" kern="1200" dirty="0"/>
            <a:t> de </a:t>
          </a:r>
          <a:r>
            <a:rPr lang="en-US" sz="1300" kern="1200" dirty="0" err="1"/>
            <a:t>Serviço</a:t>
          </a:r>
          <a:r>
            <a:rPr lang="en-US" sz="1300" kern="1200" dirty="0"/>
            <a:t> </a:t>
          </a:r>
          <a:r>
            <a:rPr lang="en-US" sz="1300" kern="1200" dirty="0" err="1"/>
            <a:t>nas</a:t>
          </a:r>
          <a:r>
            <a:rPr lang="en-US" sz="1300" kern="1200" dirty="0"/>
            <a:t> </a:t>
          </a:r>
          <a:r>
            <a:rPr lang="en-US" sz="1300" kern="1200" dirty="0" err="1"/>
            <a:t>carteiras</a:t>
          </a:r>
          <a:r>
            <a:rPr lang="en-US" sz="1300" kern="1200" dirty="0"/>
            <a:t> de securities services e </a:t>
          </a:r>
          <a:r>
            <a:rPr lang="en-US" sz="1300" kern="1200" dirty="0" err="1"/>
            <a:t>tesouraria</a:t>
          </a:r>
          <a:r>
            <a:rPr lang="en-US" sz="1300" kern="1200" dirty="0"/>
            <a:t>.</a:t>
          </a:r>
        </a:p>
      </dsp:txBody>
      <dsp:txXfrm>
        <a:off x="1256542" y="4090935"/>
        <a:ext cx="2847057" cy="1113083"/>
      </dsp:txXfrm>
    </dsp:sp>
    <dsp:sp modelId="{5D065669-E776-441E-942A-093866263B50}">
      <dsp:nvSpPr>
        <dsp:cNvPr id="0" name=""/>
        <dsp:cNvSpPr/>
      </dsp:nvSpPr>
      <dsp:spPr>
        <a:xfrm>
          <a:off x="4451513" y="3291659"/>
          <a:ext cx="2824291" cy="1198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Relacionamento</a:t>
          </a: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TI/</a:t>
          </a:r>
          <a:r>
            <a:rPr lang="en-US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Funcional</a:t>
          </a: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+ </a:t>
          </a:r>
          <a:r>
            <a:rPr lang="en-US" sz="1300" kern="1200" dirty="0"/>
            <a:t>Mesa </a:t>
          </a:r>
          <a:r>
            <a:rPr lang="en-US" sz="1300" kern="1200" dirty="0" err="1"/>
            <a:t>Cliente</a:t>
          </a:r>
          <a:r>
            <a:rPr lang="en-US" sz="1300" kern="1200" dirty="0"/>
            <a:t> (</a:t>
          </a:r>
          <a:r>
            <a:rPr lang="en-US" sz="1300" kern="1200" dirty="0" err="1"/>
            <a:t>títulos</a:t>
          </a:r>
          <a:r>
            <a:rPr lang="en-US" sz="1300" kern="1200" dirty="0"/>
            <a:t> </a:t>
          </a:r>
          <a:r>
            <a:rPr lang="en-US" sz="1300" kern="1200" dirty="0" err="1"/>
            <a:t>publicos</a:t>
          </a:r>
          <a:r>
            <a:rPr lang="en-US" sz="1300" kern="1200" dirty="0"/>
            <a:t> e privados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10029" y="3350175"/>
        <a:ext cx="2707259" cy="1081668"/>
      </dsp:txXfrm>
    </dsp:sp>
    <dsp:sp modelId="{83714123-71AA-43FA-A17B-609A727FE54B}">
      <dsp:nvSpPr>
        <dsp:cNvPr id="0" name=""/>
        <dsp:cNvSpPr/>
      </dsp:nvSpPr>
      <dsp:spPr>
        <a:xfrm>
          <a:off x="379603" y="2096232"/>
          <a:ext cx="2383030" cy="11954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 / </a:t>
          </a:r>
          <a:r>
            <a:rPr lang="en-US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Ágil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Lead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Garantias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7959" y="2154588"/>
        <a:ext cx="2266318" cy="1078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02F10-4086-4D8F-9692-66B94DE82FEB}">
      <dsp:nvSpPr>
        <dsp:cNvPr id="0" name=""/>
        <dsp:cNvSpPr/>
      </dsp:nvSpPr>
      <dsp:spPr>
        <a:xfrm>
          <a:off x="217041" y="2583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Destaque</a:t>
          </a:r>
          <a:r>
            <a:rPr lang="en-US" sz="1400" kern="1200" dirty="0"/>
            <a:t> 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PRAD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Mérito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2010</a:t>
          </a:r>
        </a:p>
      </dsp:txBody>
      <dsp:txXfrm>
        <a:off x="217041" y="2583"/>
        <a:ext cx="1533897" cy="920338"/>
      </dsp:txXfrm>
    </dsp:sp>
    <dsp:sp modelId="{7C1F38D3-4528-4165-8A17-67A360D1A734}">
      <dsp:nvSpPr>
        <dsp:cNvPr id="0" name=""/>
        <dsp:cNvSpPr/>
      </dsp:nvSpPr>
      <dsp:spPr>
        <a:xfrm>
          <a:off x="1904328" y="2583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Destaque</a:t>
          </a:r>
          <a:r>
            <a:rPr lang="en-US" sz="1400" kern="1200" dirty="0"/>
            <a:t> 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Promoção</a:t>
          </a:r>
          <a:r>
            <a:rPr lang="en-US" sz="1100" kern="1200" dirty="0"/>
            <a:t> Senior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2011</a:t>
          </a:r>
        </a:p>
      </dsp:txBody>
      <dsp:txXfrm>
        <a:off x="1904328" y="2583"/>
        <a:ext cx="1533897" cy="920338"/>
      </dsp:txXfrm>
    </dsp:sp>
    <dsp:sp modelId="{4CCCB9AF-9099-4941-97F2-DFD57BF0ADC3}">
      <dsp:nvSpPr>
        <dsp:cNvPr id="0" name=""/>
        <dsp:cNvSpPr/>
      </dsp:nvSpPr>
      <dsp:spPr>
        <a:xfrm>
          <a:off x="3591616" y="2583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Destaque</a:t>
          </a:r>
          <a:r>
            <a:rPr lang="en-US" sz="1400" kern="1200" dirty="0"/>
            <a:t> 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Mérito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2012</a:t>
          </a:r>
        </a:p>
      </dsp:txBody>
      <dsp:txXfrm>
        <a:off x="3591616" y="2583"/>
        <a:ext cx="1533897" cy="920338"/>
      </dsp:txXfrm>
    </dsp:sp>
    <dsp:sp modelId="{26FC327C-5D06-4878-8630-138BCCA50C2F}">
      <dsp:nvSpPr>
        <dsp:cNvPr id="0" name=""/>
        <dsp:cNvSpPr/>
      </dsp:nvSpPr>
      <dsp:spPr>
        <a:xfrm>
          <a:off x="217041" y="1076311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Alta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2013</a:t>
          </a:r>
        </a:p>
      </dsp:txBody>
      <dsp:txXfrm>
        <a:off x="217041" y="1076311"/>
        <a:ext cx="1533897" cy="920338"/>
      </dsp:txXfrm>
    </dsp:sp>
    <dsp:sp modelId="{BA1EB7B2-0396-421D-8BA1-9913AD60CDBF}">
      <dsp:nvSpPr>
        <dsp:cNvPr id="0" name=""/>
        <dsp:cNvSpPr/>
      </dsp:nvSpPr>
      <dsp:spPr>
        <a:xfrm>
          <a:off x="1904328" y="1076311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Alta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2014</a:t>
          </a:r>
        </a:p>
      </dsp:txBody>
      <dsp:txXfrm>
        <a:off x="1904328" y="1076311"/>
        <a:ext cx="1533897" cy="920338"/>
      </dsp:txXfrm>
    </dsp:sp>
    <dsp:sp modelId="{064EE1B9-A1A2-4A17-A083-CA00362A50CE}">
      <dsp:nvSpPr>
        <dsp:cNvPr id="0" name=""/>
        <dsp:cNvSpPr/>
      </dsp:nvSpPr>
      <dsp:spPr>
        <a:xfrm>
          <a:off x="3591616" y="1076311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Performando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2015</a:t>
          </a:r>
        </a:p>
      </dsp:txBody>
      <dsp:txXfrm>
        <a:off x="3591616" y="1076311"/>
        <a:ext cx="1533897" cy="920338"/>
      </dsp:txXfrm>
    </dsp:sp>
    <dsp:sp modelId="{9A62CF94-70DD-4C22-B658-9A7AB7FF20AF}">
      <dsp:nvSpPr>
        <dsp:cNvPr id="0" name=""/>
        <dsp:cNvSpPr/>
      </dsp:nvSpPr>
      <dsp:spPr>
        <a:xfrm>
          <a:off x="217041" y="2150040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2016/2017</a:t>
          </a:r>
        </a:p>
      </dsp:txBody>
      <dsp:txXfrm>
        <a:off x="217041" y="2150040"/>
        <a:ext cx="1533897" cy="920338"/>
      </dsp:txXfrm>
    </dsp:sp>
    <dsp:sp modelId="{33E61BF2-8584-47F8-8F15-9C1FFB2E3EA9}">
      <dsp:nvSpPr>
        <dsp:cNvPr id="0" name=""/>
        <dsp:cNvSpPr/>
      </dsp:nvSpPr>
      <dsp:spPr>
        <a:xfrm>
          <a:off x="1904328" y="2150040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Destaque</a:t>
          </a:r>
          <a:r>
            <a:rPr lang="en-US" sz="1400" kern="1200" dirty="0"/>
            <a:t> 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PRAD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2018</a:t>
          </a:r>
        </a:p>
      </dsp:txBody>
      <dsp:txXfrm>
        <a:off x="1904328" y="2150040"/>
        <a:ext cx="1533897" cy="920338"/>
      </dsp:txXfrm>
    </dsp:sp>
    <dsp:sp modelId="{0487ADDB-2DE8-4399-A266-BFB88E22E439}">
      <dsp:nvSpPr>
        <dsp:cNvPr id="0" name=""/>
        <dsp:cNvSpPr/>
      </dsp:nvSpPr>
      <dsp:spPr>
        <a:xfrm>
          <a:off x="3591616" y="2150040"/>
          <a:ext cx="1533897" cy="920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2019/2020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Gravidez</a:t>
          </a:r>
          <a:r>
            <a:rPr lang="en-US" sz="1100" kern="1200" dirty="0"/>
            <a:t> e </a:t>
          </a:r>
          <a:r>
            <a:rPr lang="en-US" sz="1100" kern="1200" dirty="0" err="1"/>
            <a:t>licença</a:t>
          </a:r>
          <a:endParaRPr lang="en-US" sz="1100" kern="1200" dirty="0"/>
        </a:p>
      </dsp:txBody>
      <dsp:txXfrm>
        <a:off x="3591616" y="2150040"/>
        <a:ext cx="1533897" cy="92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50C9-6352-45D5-B70B-DD73A3FC3740}">
      <dsp:nvSpPr>
        <dsp:cNvPr id="0" name=""/>
        <dsp:cNvSpPr/>
      </dsp:nvSpPr>
      <dsp:spPr>
        <a:xfrm rot="4396374">
          <a:off x="1009832" y="1017893"/>
          <a:ext cx="4415784" cy="3079459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377B2-72BA-4A12-9D7A-FAA39ED031C2}">
      <dsp:nvSpPr>
        <dsp:cNvPr id="0" name=""/>
        <dsp:cNvSpPr/>
      </dsp:nvSpPr>
      <dsp:spPr>
        <a:xfrm>
          <a:off x="2663999" y="1419992"/>
          <a:ext cx="111512" cy="11151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D936C-A3AE-4F83-990F-43CFF42C233E}">
      <dsp:nvSpPr>
        <dsp:cNvPr id="0" name=""/>
        <dsp:cNvSpPr/>
      </dsp:nvSpPr>
      <dsp:spPr>
        <a:xfrm>
          <a:off x="3427552" y="2035868"/>
          <a:ext cx="111512" cy="11151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BBA5D-8F3A-4294-A891-86037A74A59C}">
      <dsp:nvSpPr>
        <dsp:cNvPr id="0" name=""/>
        <dsp:cNvSpPr/>
      </dsp:nvSpPr>
      <dsp:spPr>
        <a:xfrm>
          <a:off x="3999794" y="2756095"/>
          <a:ext cx="111512" cy="11151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66B2B2-347E-4CE8-8BA4-1541CC4527BD}">
      <dsp:nvSpPr>
        <dsp:cNvPr id="0" name=""/>
        <dsp:cNvSpPr/>
      </dsp:nvSpPr>
      <dsp:spPr>
        <a:xfrm>
          <a:off x="478410" y="0"/>
          <a:ext cx="2552707" cy="81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Reestruturação</a:t>
          </a:r>
          <a:r>
            <a:rPr lang="en-US" sz="1700" kern="1200" dirty="0"/>
            <a:t> das </a:t>
          </a:r>
          <a:r>
            <a:rPr lang="en-US" sz="1700" kern="1200" dirty="0" err="1"/>
            <a:t>áreas</a:t>
          </a:r>
          <a:r>
            <a:rPr lang="en-US" sz="1700" kern="1200" dirty="0"/>
            <a:t> </a:t>
          </a:r>
          <a:r>
            <a:rPr lang="en-US" sz="1700" kern="1200" dirty="0" err="1"/>
            <a:t>após</a:t>
          </a:r>
          <a:r>
            <a:rPr lang="en-US" sz="1700" kern="1200" dirty="0"/>
            <a:t> </a:t>
          </a:r>
          <a:r>
            <a:rPr lang="en-US" sz="1700" kern="1200" dirty="0" err="1"/>
            <a:t>Fusão</a:t>
          </a:r>
          <a:r>
            <a:rPr lang="en-US" sz="1700" kern="1200" dirty="0"/>
            <a:t> de 2008, </a:t>
          </a:r>
          <a:r>
            <a:rPr lang="en-US" sz="1700" kern="1200" dirty="0" err="1"/>
            <a:t>atuação</a:t>
          </a:r>
          <a:r>
            <a:rPr lang="en-US" sz="1700" kern="1200" dirty="0"/>
            <a:t>  </a:t>
          </a:r>
          <a:r>
            <a:rPr lang="en-US" sz="1700" kern="1200" dirty="0" err="1"/>
            <a:t>em</a:t>
          </a:r>
          <a:r>
            <a:rPr lang="en-US" sz="1700" kern="1200" dirty="0"/>
            <a:t>  </a:t>
          </a:r>
          <a:r>
            <a:rPr lang="en-US" sz="1700" kern="1200" dirty="0" err="1"/>
            <a:t>equipe</a:t>
          </a:r>
          <a:r>
            <a:rPr lang="en-US" sz="1700" kern="1200" dirty="0"/>
            <a:t> do Itaú.</a:t>
          </a:r>
        </a:p>
      </dsp:txBody>
      <dsp:txXfrm>
        <a:off x="478410" y="0"/>
        <a:ext cx="2552707" cy="818439"/>
      </dsp:txXfrm>
    </dsp:sp>
    <dsp:sp modelId="{918BE82A-5859-46ED-8A99-4BDA83269C0A}">
      <dsp:nvSpPr>
        <dsp:cNvPr id="0" name=""/>
        <dsp:cNvSpPr/>
      </dsp:nvSpPr>
      <dsp:spPr>
        <a:xfrm>
          <a:off x="3302126" y="1066528"/>
          <a:ext cx="3038456" cy="81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Implementação</a:t>
          </a:r>
          <a:r>
            <a:rPr lang="en-US" sz="1700" kern="1200" dirty="0"/>
            <a:t> do </a:t>
          </a:r>
          <a:r>
            <a:rPr lang="en-US" sz="1700" kern="1200" dirty="0" err="1"/>
            <a:t>Modelo</a:t>
          </a:r>
          <a:r>
            <a:rPr lang="en-US" sz="1700" kern="1200" dirty="0"/>
            <a:t> TN/GE </a:t>
          </a:r>
          <a:r>
            <a:rPr lang="en-US" sz="1700" kern="1200" dirty="0" err="1"/>
            <a:t>na</a:t>
          </a:r>
          <a:r>
            <a:rPr lang="en-US" sz="1700" kern="1200" dirty="0"/>
            <a:t> DSTRM </a:t>
          </a:r>
          <a:r>
            <a:rPr lang="en-US" sz="1700" kern="1200" dirty="0" err="1"/>
            <a:t>em</a:t>
          </a:r>
          <a:r>
            <a:rPr lang="en-US" sz="1700" kern="1200" dirty="0"/>
            <a:t> 2012, </a:t>
          </a:r>
          <a:r>
            <a:rPr lang="en-US" sz="1700" kern="1200" dirty="0" err="1"/>
            <a:t>atuação</a:t>
          </a:r>
          <a:r>
            <a:rPr lang="en-US" sz="1700" kern="1200" dirty="0"/>
            <a:t> </a:t>
          </a:r>
          <a:r>
            <a:rPr lang="en-US" sz="1700" kern="1200" dirty="0" err="1"/>
            <a:t>em</a:t>
          </a:r>
          <a:r>
            <a:rPr lang="en-US" sz="1700" kern="1200" dirty="0"/>
            <a:t> </a:t>
          </a:r>
          <a:r>
            <a:rPr lang="en-US" sz="1700" b="1" kern="1200" dirty="0" err="1"/>
            <a:t>Tecnologia</a:t>
          </a:r>
          <a:r>
            <a:rPr lang="en-US" sz="1700" b="1" kern="1200" dirty="0"/>
            <a:t> </a:t>
          </a:r>
          <a:r>
            <a:rPr lang="en-US" sz="1700" b="1" kern="1200" dirty="0" err="1"/>
            <a:t>Negócio</a:t>
          </a:r>
          <a:r>
            <a:rPr lang="en-US" sz="1700" kern="1200" dirty="0"/>
            <a:t>.</a:t>
          </a:r>
        </a:p>
      </dsp:txBody>
      <dsp:txXfrm>
        <a:off x="3302126" y="1066528"/>
        <a:ext cx="3038456" cy="818439"/>
      </dsp:txXfrm>
    </dsp:sp>
    <dsp:sp modelId="{4EA490AA-0305-491C-9C87-53A55BDBAD21}">
      <dsp:nvSpPr>
        <dsp:cNvPr id="0" name=""/>
        <dsp:cNvSpPr/>
      </dsp:nvSpPr>
      <dsp:spPr>
        <a:xfrm>
          <a:off x="713811" y="1682404"/>
          <a:ext cx="2419511" cy="81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Horizontalização</a:t>
          </a:r>
          <a:r>
            <a:rPr lang="en-US" sz="1700" kern="1200" dirty="0"/>
            <a:t> </a:t>
          </a:r>
          <a:r>
            <a:rPr lang="en-US" sz="1700" kern="1200" dirty="0" err="1"/>
            <a:t>Atacado</a:t>
          </a:r>
          <a:r>
            <a:rPr lang="en-US" sz="1700" kern="1200" dirty="0"/>
            <a:t> </a:t>
          </a:r>
          <a:r>
            <a:rPr lang="en-US" sz="1700" kern="1200" dirty="0" err="1"/>
            <a:t>em</a:t>
          </a:r>
          <a:r>
            <a:rPr lang="en-US" sz="1700" kern="1200" dirty="0"/>
            <a:t> 2016, </a:t>
          </a:r>
          <a:r>
            <a:rPr lang="en-US" sz="1700" kern="1200" dirty="0" err="1"/>
            <a:t>atuação</a:t>
          </a:r>
          <a:r>
            <a:rPr lang="en-US" sz="1700" kern="1200" dirty="0"/>
            <a:t> </a:t>
          </a:r>
          <a:r>
            <a:rPr lang="en-US" sz="1700" kern="1200" dirty="0" err="1"/>
            <a:t>em</a:t>
          </a:r>
          <a:r>
            <a:rPr lang="en-US" sz="1700" kern="1200" dirty="0"/>
            <a:t> </a:t>
          </a:r>
          <a:r>
            <a:rPr lang="en-US" sz="1700" b="1" kern="1200" dirty="0" err="1"/>
            <a:t>Relacionamento</a:t>
          </a:r>
          <a:r>
            <a:rPr lang="en-US" sz="1700" b="1" kern="1200" dirty="0"/>
            <a:t> de TI.</a:t>
          </a:r>
          <a:endParaRPr lang="en-US" sz="1700" kern="1200" dirty="0"/>
        </a:p>
      </dsp:txBody>
      <dsp:txXfrm>
        <a:off x="713811" y="1682404"/>
        <a:ext cx="2419511" cy="818439"/>
      </dsp:txXfrm>
    </dsp:sp>
    <dsp:sp modelId="{C7AC3639-8E36-4E65-B5E1-39258DB7BC4D}">
      <dsp:nvSpPr>
        <dsp:cNvPr id="0" name=""/>
        <dsp:cNvSpPr/>
      </dsp:nvSpPr>
      <dsp:spPr>
        <a:xfrm>
          <a:off x="4483748" y="2402631"/>
          <a:ext cx="1856834" cy="81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 </a:t>
          </a:r>
          <a:r>
            <a:rPr lang="en-US" sz="1700" kern="1200" dirty="0" err="1"/>
            <a:t>Mudança</a:t>
          </a:r>
          <a:r>
            <a:rPr lang="en-US" sz="1700" kern="1200" dirty="0"/>
            <a:t> para </a:t>
          </a:r>
          <a:r>
            <a:rPr lang="en-US" sz="1700" b="1" kern="1200" dirty="0" err="1"/>
            <a:t>Governança</a:t>
          </a:r>
          <a:r>
            <a:rPr lang="en-US" sz="1700" b="1" kern="1200" dirty="0"/>
            <a:t> de TI </a:t>
          </a:r>
          <a:r>
            <a:rPr lang="en-US" sz="1700" kern="1200" dirty="0" err="1"/>
            <a:t>em</a:t>
          </a:r>
          <a:r>
            <a:rPr lang="en-US" sz="1700" kern="1200" dirty="0"/>
            <a:t> 2017.</a:t>
          </a:r>
        </a:p>
      </dsp:txBody>
      <dsp:txXfrm>
        <a:off x="4483748" y="2402631"/>
        <a:ext cx="1856834" cy="818439"/>
      </dsp:txXfrm>
    </dsp:sp>
    <dsp:sp modelId="{B092FF6D-2AFF-4FE3-AE90-FBEA2A666837}">
      <dsp:nvSpPr>
        <dsp:cNvPr id="0" name=""/>
        <dsp:cNvSpPr/>
      </dsp:nvSpPr>
      <dsp:spPr>
        <a:xfrm>
          <a:off x="3527197" y="4296807"/>
          <a:ext cx="2813385" cy="81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 </a:t>
          </a:r>
          <a:r>
            <a:rPr lang="en-US" sz="1700" kern="1200" dirty="0" err="1"/>
            <a:t>Transição</a:t>
          </a:r>
          <a:r>
            <a:rPr lang="en-US" sz="1700" kern="1200" dirty="0"/>
            <a:t> para </a:t>
          </a:r>
          <a:r>
            <a:rPr lang="en-US" sz="1700" b="1" kern="1200" dirty="0"/>
            <a:t>Team Lead </a:t>
          </a:r>
          <a:r>
            <a:rPr lang="en-US" sz="1700" kern="1200" dirty="0" err="1"/>
            <a:t>pelo</a:t>
          </a:r>
          <a:r>
            <a:rPr lang="en-US" sz="1700" kern="1200" dirty="0"/>
            <a:t> </a:t>
          </a:r>
          <a:r>
            <a:rPr lang="en-US" sz="1700" kern="1200" dirty="0" err="1"/>
            <a:t>processo</a:t>
          </a:r>
          <a:r>
            <a:rPr lang="en-US" sz="1700" kern="1200" dirty="0"/>
            <a:t> de </a:t>
          </a:r>
          <a:r>
            <a:rPr lang="en-US" sz="1700" kern="1200" dirty="0" err="1"/>
            <a:t>Transformação</a:t>
          </a:r>
          <a:r>
            <a:rPr lang="en-US" sz="1700" kern="1200" dirty="0"/>
            <a:t> </a:t>
          </a:r>
          <a:r>
            <a:rPr lang="en-US" sz="1700" kern="1200" dirty="0" err="1"/>
            <a:t>Build&amp;Run</a:t>
          </a:r>
          <a:r>
            <a:rPr lang="en-US" sz="1700" kern="1200" dirty="0"/>
            <a:t>.</a:t>
          </a:r>
        </a:p>
      </dsp:txBody>
      <dsp:txXfrm>
        <a:off x="3527197" y="4296807"/>
        <a:ext cx="2813385" cy="818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40BD5-76AD-4D55-8950-00CA9BDB552A}">
      <dsp:nvSpPr>
        <dsp:cNvPr id="0" name=""/>
        <dsp:cNvSpPr/>
      </dsp:nvSpPr>
      <dsp:spPr>
        <a:xfrm>
          <a:off x="0" y="71081"/>
          <a:ext cx="3855493" cy="385549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0AD06-A1CF-4AE8-927F-2CDC2C1F03A4}">
      <dsp:nvSpPr>
        <dsp:cNvPr id="0" name=""/>
        <dsp:cNvSpPr/>
      </dsp:nvSpPr>
      <dsp:spPr>
        <a:xfrm>
          <a:off x="163773" y="353705"/>
          <a:ext cx="1633973" cy="147816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Competência</a:t>
          </a:r>
          <a:r>
            <a:rPr lang="en-US" sz="1500" b="1" kern="1200" dirty="0"/>
            <a:t>  </a:t>
          </a:r>
          <a:r>
            <a:rPr lang="en-US" sz="1500" b="1" kern="1200" dirty="0" err="1"/>
            <a:t>Tecnica</a:t>
          </a:r>
          <a:r>
            <a:rPr lang="en-US" sz="1500" b="1" kern="1200" dirty="0"/>
            <a:t> </a:t>
          </a:r>
          <a:r>
            <a:rPr lang="en-US" sz="1500" b="1" kern="1200" dirty="0" err="1"/>
            <a:t>Funcional</a:t>
          </a:r>
          <a:endParaRPr lang="en-US" sz="1500" b="1" kern="1200" dirty="0"/>
        </a:p>
      </dsp:txBody>
      <dsp:txXfrm>
        <a:off x="235931" y="425863"/>
        <a:ext cx="1489657" cy="1333849"/>
      </dsp:txXfrm>
    </dsp:sp>
    <dsp:sp modelId="{0853E291-592A-400A-ACC1-805C0DD91295}">
      <dsp:nvSpPr>
        <dsp:cNvPr id="0" name=""/>
        <dsp:cNvSpPr/>
      </dsp:nvSpPr>
      <dsp:spPr>
        <a:xfrm>
          <a:off x="2043650" y="321689"/>
          <a:ext cx="1580274" cy="1542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Colaboração</a:t>
          </a:r>
          <a:r>
            <a:rPr lang="en-US" sz="1400" kern="1200" dirty="0"/>
            <a:t> com meus pares e </a:t>
          </a:r>
          <a:r>
            <a:rPr lang="en-US" sz="1400" kern="1200" dirty="0" err="1"/>
            <a:t>Autonomia</a:t>
          </a:r>
          <a:r>
            <a:rPr lang="en-US" sz="1400" kern="1200" dirty="0"/>
            <a:t> </a:t>
          </a:r>
          <a:r>
            <a:rPr lang="en-US" sz="1400" kern="1200" dirty="0" err="1"/>
            <a:t>nas</a:t>
          </a:r>
          <a:r>
            <a:rPr lang="en-US" sz="1400" kern="1200" dirty="0"/>
            <a:t> </a:t>
          </a:r>
          <a:r>
            <a:rPr lang="en-US" sz="1400" kern="1200" dirty="0" err="1"/>
            <a:t>atividades</a:t>
          </a:r>
          <a:endParaRPr lang="en-US" sz="1400" kern="1200" dirty="0"/>
        </a:p>
      </dsp:txBody>
      <dsp:txXfrm>
        <a:off x="2118934" y="396973"/>
        <a:ext cx="1429706" cy="1391629"/>
      </dsp:txXfrm>
    </dsp:sp>
    <dsp:sp modelId="{B638278D-FDF6-476C-94A4-5EB0FEC0F08E}">
      <dsp:nvSpPr>
        <dsp:cNvPr id="0" name=""/>
        <dsp:cNvSpPr/>
      </dsp:nvSpPr>
      <dsp:spPr>
        <a:xfrm>
          <a:off x="250607" y="2133770"/>
          <a:ext cx="1542197" cy="1542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Capacidade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Analitica</a:t>
          </a:r>
          <a:endParaRPr lang="en-US" sz="1400" kern="1200" dirty="0"/>
        </a:p>
      </dsp:txBody>
      <dsp:txXfrm>
        <a:off x="325891" y="2209054"/>
        <a:ext cx="1391629" cy="1391629"/>
      </dsp:txXfrm>
    </dsp:sp>
    <dsp:sp modelId="{EA078BCA-0EE0-49E8-A46D-FC45949700E9}">
      <dsp:nvSpPr>
        <dsp:cNvPr id="0" name=""/>
        <dsp:cNvSpPr/>
      </dsp:nvSpPr>
      <dsp:spPr>
        <a:xfrm>
          <a:off x="2062688" y="2133770"/>
          <a:ext cx="1542197" cy="1542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Desenvolvo</a:t>
          </a:r>
          <a:r>
            <a:rPr lang="en-US" sz="1400" kern="1200" dirty="0"/>
            <a:t> </a:t>
          </a:r>
          <a:r>
            <a:rPr lang="en-US" sz="1400" kern="1200" dirty="0" err="1"/>
            <a:t>identidade</a:t>
          </a:r>
          <a:r>
            <a:rPr lang="en-US" sz="1400" kern="1200" dirty="0"/>
            <a:t> </a:t>
          </a:r>
          <a:r>
            <a:rPr lang="en-US" sz="1400" kern="1200" dirty="0" err="1"/>
            <a:t>em</a:t>
          </a:r>
          <a:r>
            <a:rPr lang="en-US" sz="1400" kern="1200" dirty="0"/>
            <a:t> </a:t>
          </a:r>
          <a:r>
            <a:rPr lang="en-US" sz="1400" kern="1200" dirty="0" err="1"/>
            <a:t>torno</a:t>
          </a:r>
          <a:r>
            <a:rPr lang="en-US" sz="1400" kern="1200" dirty="0"/>
            <a:t> do </a:t>
          </a:r>
          <a:r>
            <a:rPr lang="en-US" sz="1400" kern="1200" dirty="0" err="1"/>
            <a:t>conteúdo</a:t>
          </a:r>
          <a:r>
            <a:rPr lang="en-US" sz="1400" kern="1200" dirty="0"/>
            <a:t> </a:t>
          </a:r>
          <a:r>
            <a:rPr lang="en-US" sz="1400" kern="1200" dirty="0" err="1"/>
            <a:t>trabalhado</a:t>
          </a:r>
          <a:endParaRPr lang="en-US" sz="1400" kern="1200" dirty="0"/>
        </a:p>
      </dsp:txBody>
      <dsp:txXfrm>
        <a:off x="2137972" y="2209054"/>
        <a:ext cx="1391629" cy="13916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93C09-62BF-4D2C-ADAF-F28FAF4DACFD}">
      <dsp:nvSpPr>
        <dsp:cNvPr id="0" name=""/>
        <dsp:cNvSpPr/>
      </dsp:nvSpPr>
      <dsp:spPr>
        <a:xfrm>
          <a:off x="119753" y="115153"/>
          <a:ext cx="3260107" cy="356263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E0B91-B156-4E54-A7C7-33DF0D864519}">
      <dsp:nvSpPr>
        <dsp:cNvPr id="0" name=""/>
        <dsp:cNvSpPr/>
      </dsp:nvSpPr>
      <dsp:spPr>
        <a:xfrm>
          <a:off x="1708041" y="337201"/>
          <a:ext cx="2465411" cy="4489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Sabe </a:t>
          </a:r>
          <a:r>
            <a:rPr lang="en-US" sz="1800" kern="1200" dirty="0" err="1"/>
            <a:t>Ouvir</a:t>
          </a:r>
          <a:endParaRPr lang="en-US" sz="1800" kern="1200" dirty="0"/>
        </a:p>
      </dsp:txBody>
      <dsp:txXfrm>
        <a:off x="1729956" y="359116"/>
        <a:ext cx="2421581" cy="405100"/>
      </dsp:txXfrm>
    </dsp:sp>
    <dsp:sp modelId="{C1D65E25-EA9D-4BD8-A1A3-817DA60089E9}">
      <dsp:nvSpPr>
        <dsp:cNvPr id="0" name=""/>
        <dsp:cNvSpPr/>
      </dsp:nvSpPr>
      <dsp:spPr>
        <a:xfrm>
          <a:off x="1708041" y="842247"/>
          <a:ext cx="2465411" cy="4489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Colaboração</a:t>
          </a:r>
          <a:endParaRPr lang="en-US" sz="1800" kern="1200" dirty="0"/>
        </a:p>
      </dsp:txBody>
      <dsp:txXfrm>
        <a:off x="1729956" y="864162"/>
        <a:ext cx="2421581" cy="405100"/>
      </dsp:txXfrm>
    </dsp:sp>
    <dsp:sp modelId="{7C9D3B87-8832-4BEE-8E8C-870F0C0E21ED}">
      <dsp:nvSpPr>
        <dsp:cNvPr id="0" name=""/>
        <dsp:cNvSpPr/>
      </dsp:nvSpPr>
      <dsp:spPr>
        <a:xfrm>
          <a:off x="1714131" y="1363288"/>
          <a:ext cx="2465411" cy="4489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Comprometimento</a:t>
          </a:r>
          <a:endParaRPr lang="pt-BR" sz="1800" kern="1200"/>
        </a:p>
      </dsp:txBody>
      <dsp:txXfrm>
        <a:off x="1736046" y="1385203"/>
        <a:ext cx="2421581" cy="405100"/>
      </dsp:txXfrm>
    </dsp:sp>
    <dsp:sp modelId="{DFDDE833-FB82-46D3-AFB2-9D5E3AE4D741}">
      <dsp:nvSpPr>
        <dsp:cNvPr id="0" name=""/>
        <dsp:cNvSpPr/>
      </dsp:nvSpPr>
      <dsp:spPr>
        <a:xfrm>
          <a:off x="1708041" y="1852340"/>
          <a:ext cx="2465411" cy="4489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Foco</a:t>
          </a:r>
          <a:endParaRPr lang="en-US" sz="1800" kern="1200" dirty="0"/>
        </a:p>
      </dsp:txBody>
      <dsp:txXfrm>
        <a:off x="1729956" y="1874255"/>
        <a:ext cx="2421581" cy="405100"/>
      </dsp:txXfrm>
    </dsp:sp>
    <dsp:sp modelId="{02B383EE-400A-4DA6-9A34-B659FD752FCB}">
      <dsp:nvSpPr>
        <dsp:cNvPr id="0" name=""/>
        <dsp:cNvSpPr/>
      </dsp:nvSpPr>
      <dsp:spPr>
        <a:xfrm>
          <a:off x="1708041" y="2357386"/>
          <a:ext cx="2465411" cy="4489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Introspecção</a:t>
          </a:r>
          <a:endParaRPr lang="en-US" sz="1800" kern="1200" dirty="0"/>
        </a:p>
      </dsp:txBody>
      <dsp:txXfrm>
        <a:off x="1729956" y="2379301"/>
        <a:ext cx="2421581" cy="405100"/>
      </dsp:txXfrm>
    </dsp:sp>
    <dsp:sp modelId="{B178790A-0EB7-45CA-A520-ECAB24D14D9D}">
      <dsp:nvSpPr>
        <dsp:cNvPr id="0" name=""/>
        <dsp:cNvSpPr/>
      </dsp:nvSpPr>
      <dsp:spPr>
        <a:xfrm>
          <a:off x="1708041" y="2862432"/>
          <a:ext cx="2465411" cy="4489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Protagonismo</a:t>
          </a:r>
          <a:endParaRPr lang="en-US" sz="1800" kern="1200" dirty="0"/>
        </a:p>
      </dsp:txBody>
      <dsp:txXfrm>
        <a:off x="1729956" y="2884347"/>
        <a:ext cx="2421581" cy="405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1753D-6AC6-418D-8A93-539A319C2C73}">
      <dsp:nvSpPr>
        <dsp:cNvPr id="0" name=""/>
        <dsp:cNvSpPr/>
      </dsp:nvSpPr>
      <dsp:spPr>
        <a:xfrm>
          <a:off x="1694453" y="2405807"/>
          <a:ext cx="2070999" cy="207099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3.Agile Coach DNA</a:t>
          </a:r>
        </a:p>
      </dsp:txBody>
      <dsp:txXfrm>
        <a:off x="2110816" y="2890929"/>
        <a:ext cx="1238273" cy="1064536"/>
      </dsp:txXfrm>
    </dsp:sp>
    <dsp:sp modelId="{E50ECF75-AD0F-440A-A923-8028CE5D0217}">
      <dsp:nvSpPr>
        <dsp:cNvPr id="0" name=""/>
        <dsp:cNvSpPr/>
      </dsp:nvSpPr>
      <dsp:spPr>
        <a:xfrm>
          <a:off x="335336" y="1885791"/>
          <a:ext cx="1814526" cy="156719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</a:t>
          </a:r>
          <a:r>
            <a:rPr lang="en-US" sz="1600" kern="1200" dirty="0" err="1"/>
            <a:t>Aprimorar</a:t>
          </a:r>
          <a:r>
            <a:rPr lang="en-US" sz="1600" kern="1200" dirty="0"/>
            <a:t> </a:t>
          </a:r>
          <a:r>
            <a:rPr lang="en-US" sz="1200" kern="1200" dirty="0" err="1"/>
            <a:t>competências</a:t>
          </a:r>
          <a:endParaRPr lang="en-US" sz="1600" kern="1200" dirty="0"/>
        </a:p>
      </dsp:txBody>
      <dsp:txXfrm>
        <a:off x="765835" y="2282722"/>
        <a:ext cx="953528" cy="773334"/>
      </dsp:txXfrm>
    </dsp:sp>
    <dsp:sp modelId="{34187BA2-BD8A-400E-A9DA-8397E918DE5C}">
      <dsp:nvSpPr>
        <dsp:cNvPr id="0" name=""/>
        <dsp:cNvSpPr/>
      </dsp:nvSpPr>
      <dsp:spPr>
        <a:xfrm rot="20700000">
          <a:off x="1333124" y="877187"/>
          <a:ext cx="1475750" cy="14757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1.Agile</a:t>
          </a:r>
          <a:r>
            <a:rPr lang="en-US" sz="1000" kern="1200" dirty="0"/>
            <a:t> </a:t>
          </a:r>
          <a:r>
            <a:rPr lang="en-US" sz="2000" kern="1200" dirty="0"/>
            <a:t>Coach</a:t>
          </a:r>
        </a:p>
      </dsp:txBody>
      <dsp:txXfrm rot="-20700000">
        <a:off x="1656799" y="1200862"/>
        <a:ext cx="828399" cy="828399"/>
      </dsp:txXfrm>
    </dsp:sp>
    <dsp:sp modelId="{F0CAB77B-A4C2-4F8D-A7D6-F199864DDFD2}">
      <dsp:nvSpPr>
        <dsp:cNvPr id="0" name=""/>
        <dsp:cNvSpPr/>
      </dsp:nvSpPr>
      <dsp:spPr>
        <a:xfrm>
          <a:off x="1530559" y="2095932"/>
          <a:ext cx="2650878" cy="2650878"/>
        </a:xfrm>
        <a:prstGeom prst="circularArrow">
          <a:avLst>
            <a:gd name="adj1" fmla="val 4688"/>
            <a:gd name="adj2" fmla="val 299029"/>
            <a:gd name="adj3" fmla="val 2505129"/>
            <a:gd name="adj4" fmla="val 1588526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A45293-B8DD-48A0-A91C-CA5BFD960F13}">
      <dsp:nvSpPr>
        <dsp:cNvPr id="0" name=""/>
        <dsp:cNvSpPr/>
      </dsp:nvSpPr>
      <dsp:spPr>
        <a:xfrm>
          <a:off x="222767" y="1584878"/>
          <a:ext cx="1926029" cy="1926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480A28-06BC-49CC-ADF7-A114223CB000}">
      <dsp:nvSpPr>
        <dsp:cNvPr id="0" name=""/>
        <dsp:cNvSpPr/>
      </dsp:nvSpPr>
      <dsp:spPr>
        <a:xfrm>
          <a:off x="991767" y="555783"/>
          <a:ext cx="2076647" cy="20766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CCEF4-5C6D-4CAC-98D2-23B9E48C9840}">
      <dsp:nvSpPr>
        <dsp:cNvPr id="0" name=""/>
        <dsp:cNvSpPr/>
      </dsp:nvSpPr>
      <dsp:spPr>
        <a:xfrm>
          <a:off x="0" y="4281"/>
          <a:ext cx="4530021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Curto: Transição para </a:t>
          </a:r>
          <a:r>
            <a:rPr lang="pt-BR" sz="2000" kern="1200" dirty="0" err="1"/>
            <a:t>Agile</a:t>
          </a:r>
          <a:r>
            <a:rPr lang="pt-BR" sz="2000" kern="1200" dirty="0"/>
            <a:t> Coach </a:t>
          </a:r>
          <a:r>
            <a:rPr lang="pt-BR" sz="1400" kern="1200" dirty="0"/>
            <a:t>(TL </a:t>
          </a:r>
          <a:r>
            <a:rPr lang="pt-BR" sz="1400" kern="1200" dirty="0">
              <a:sym typeface="Wingdings" panose="05000000000000000000" pitchFamily="2" charset="2"/>
            </a:rPr>
            <a:t> AC)</a:t>
          </a:r>
          <a:endParaRPr lang="pt-BR" sz="2000" kern="1200" dirty="0"/>
        </a:p>
      </dsp:txBody>
      <dsp:txXfrm>
        <a:off x="45692" y="49973"/>
        <a:ext cx="4438637" cy="844616"/>
      </dsp:txXfrm>
    </dsp:sp>
    <dsp:sp modelId="{6AF1B41C-8AB9-43F1-81C8-8A284144E7C9}">
      <dsp:nvSpPr>
        <dsp:cNvPr id="0" name=""/>
        <dsp:cNvSpPr/>
      </dsp:nvSpPr>
      <dsp:spPr>
        <a:xfrm>
          <a:off x="0" y="1084281"/>
          <a:ext cx="4530021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Médio: Aprimorar e somar competências de AC.</a:t>
          </a:r>
        </a:p>
      </dsp:txBody>
      <dsp:txXfrm>
        <a:off x="45692" y="1129973"/>
        <a:ext cx="4438637" cy="844616"/>
      </dsp:txXfrm>
    </dsp:sp>
    <dsp:sp modelId="{F7ADCBC0-D9B2-452C-AD3E-964B3ACD97C8}">
      <dsp:nvSpPr>
        <dsp:cNvPr id="0" name=""/>
        <dsp:cNvSpPr/>
      </dsp:nvSpPr>
      <dsp:spPr>
        <a:xfrm>
          <a:off x="0" y="2164281"/>
          <a:ext cx="4530021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Longo: </a:t>
          </a:r>
          <a:r>
            <a:rPr lang="pt-BR" sz="2000" kern="1200" dirty="0" err="1"/>
            <a:t>Agile</a:t>
          </a:r>
          <a:r>
            <a:rPr lang="pt-BR" sz="2000" kern="1200" dirty="0"/>
            <a:t> Coach DNA.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Desempenho de função com maestria. (Especialização)</a:t>
          </a:r>
        </a:p>
      </dsp:txBody>
      <dsp:txXfrm>
        <a:off x="45692" y="2209973"/>
        <a:ext cx="4438637" cy="844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9A4B8-FA46-4F75-A26B-64345FBE4132}">
      <dsp:nvSpPr>
        <dsp:cNvPr id="0" name=""/>
        <dsp:cNvSpPr/>
      </dsp:nvSpPr>
      <dsp:spPr>
        <a:xfrm rot="21010194">
          <a:off x="0" y="945707"/>
          <a:ext cx="4458221" cy="186922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AD9F91D-7033-4E1B-B6B5-299AF786B58F}">
      <dsp:nvSpPr>
        <dsp:cNvPr id="0" name=""/>
        <dsp:cNvSpPr/>
      </dsp:nvSpPr>
      <dsp:spPr>
        <a:xfrm>
          <a:off x="439134" y="2678422"/>
          <a:ext cx="102539" cy="1025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0830CA-11EB-4303-8935-7E680507F13F}">
      <dsp:nvSpPr>
        <dsp:cNvPr id="0" name=""/>
        <dsp:cNvSpPr/>
      </dsp:nvSpPr>
      <dsp:spPr>
        <a:xfrm>
          <a:off x="490404" y="2729692"/>
          <a:ext cx="762355" cy="6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3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>
                  <a:lumMod val="75000"/>
                </a:schemeClr>
              </a:solidFill>
            </a:rPr>
            <a:t>SMCP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>
                  <a:lumMod val="75000"/>
                </a:schemeClr>
              </a:solidFill>
            </a:rPr>
            <a:t>Mar/21</a:t>
          </a:r>
        </a:p>
      </dsp:txBody>
      <dsp:txXfrm>
        <a:off x="490404" y="2729692"/>
        <a:ext cx="762355" cy="663160"/>
      </dsp:txXfrm>
    </dsp:sp>
    <dsp:sp modelId="{494E71ED-1E7B-4EB5-8920-164791C72952}">
      <dsp:nvSpPr>
        <dsp:cNvPr id="0" name=""/>
        <dsp:cNvSpPr/>
      </dsp:nvSpPr>
      <dsp:spPr>
        <a:xfrm>
          <a:off x="1163595" y="2030308"/>
          <a:ext cx="178328" cy="1783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137C2-4797-457F-8ED0-06243ABE31CC}">
      <dsp:nvSpPr>
        <dsp:cNvPr id="0" name=""/>
        <dsp:cNvSpPr/>
      </dsp:nvSpPr>
      <dsp:spPr>
        <a:xfrm>
          <a:off x="1252760" y="2119473"/>
          <a:ext cx="936226" cy="1273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9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>
                  <a:lumMod val="75000"/>
                </a:schemeClr>
              </a:solidFill>
            </a:rPr>
            <a:t>SFCP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tx2">
                  <a:lumMod val="75000"/>
                </a:schemeClr>
              </a:solidFill>
            </a:rPr>
            <a:t>Fev</a:t>
          </a:r>
          <a:r>
            <a:rPr lang="en-US" sz="1200" b="1" kern="1200" dirty="0">
              <a:solidFill>
                <a:schemeClr val="tx2">
                  <a:lumMod val="75000"/>
                </a:schemeClr>
              </a:solidFill>
            </a:rPr>
            <a:t>/21</a:t>
          </a:r>
        </a:p>
      </dsp:txBody>
      <dsp:txXfrm>
        <a:off x="1252760" y="2119473"/>
        <a:ext cx="936226" cy="1273379"/>
      </dsp:txXfrm>
    </dsp:sp>
    <dsp:sp modelId="{54ABB004-2AC0-447F-8C39-0A2DD2A582F9}">
      <dsp:nvSpPr>
        <dsp:cNvPr id="0" name=""/>
        <dsp:cNvSpPr/>
      </dsp:nvSpPr>
      <dsp:spPr>
        <a:xfrm>
          <a:off x="2088676" y="1552721"/>
          <a:ext cx="236285" cy="2362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CB98BE-087C-46B5-95B0-ABBEA33AFD12}">
      <dsp:nvSpPr>
        <dsp:cNvPr id="0" name=""/>
        <dsp:cNvSpPr/>
      </dsp:nvSpPr>
      <dsp:spPr>
        <a:xfrm>
          <a:off x="2206819" y="1670864"/>
          <a:ext cx="936226" cy="172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>
                  <a:lumMod val="75000"/>
                </a:schemeClr>
              </a:solidFill>
            </a:rPr>
            <a:t>OKRCP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olidFill>
                <a:schemeClr val="tx2">
                  <a:lumMod val="75000"/>
                </a:schemeClr>
              </a:solidFill>
            </a:rPr>
            <a:t>Abr</a:t>
          </a:r>
          <a:r>
            <a:rPr lang="en-US" sz="1200" b="1" kern="1200" dirty="0">
              <a:solidFill>
                <a:schemeClr val="tx2">
                  <a:lumMod val="75000"/>
                </a:schemeClr>
              </a:solidFill>
            </a:rPr>
            <a:t>/21</a:t>
          </a:r>
        </a:p>
      </dsp:txBody>
      <dsp:txXfrm>
        <a:off x="2206819" y="1670864"/>
        <a:ext cx="936226" cy="1721987"/>
      </dsp:txXfrm>
    </dsp:sp>
    <dsp:sp modelId="{27B305D0-CDF3-4717-9C8A-8DEB2FF034AE}">
      <dsp:nvSpPr>
        <dsp:cNvPr id="0" name=""/>
        <dsp:cNvSpPr/>
      </dsp:nvSpPr>
      <dsp:spPr>
        <a:xfrm>
          <a:off x="3096234" y="1152345"/>
          <a:ext cx="316533" cy="3165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26E04-FE64-4FE6-8431-29919B759303}">
      <dsp:nvSpPr>
        <dsp:cNvPr id="0" name=""/>
        <dsp:cNvSpPr/>
      </dsp:nvSpPr>
      <dsp:spPr>
        <a:xfrm>
          <a:off x="3062653" y="1495403"/>
          <a:ext cx="1395567" cy="199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2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- Management 3.0;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- Lean;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- Kanban;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- Practitioner AWS</a:t>
          </a:r>
        </a:p>
      </dsp:txBody>
      <dsp:txXfrm>
        <a:off x="3062653" y="1495403"/>
        <a:ext cx="1395567" cy="199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D840-2C9C-4D6D-A104-0149964ED401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5189-F669-49CD-845C-62ADB1C552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5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5189-F669-49CD-845C-62ADB1C5526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19888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E1710F-865A-406D-B677-B35AA32ED549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57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23205B-F71F-42E9-B5E2-928A81D1F663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7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558203-6C08-4256-A17B-743C3FDCBCE7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0ABB14-2151-4C05-9124-B2E2DEACB4B8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6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392596-DBB9-4E95-B137-0962F40A1B97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3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E72465-B009-453C-A898-53D82962236D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8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16F2D-75FF-4852-B708-D7505033272C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97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8CD89A-70B2-47C1-8D74-D69963BCB687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3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87BC93-B8BD-42C3-B05B-3DF7E864DD50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8983E9-279D-4AAE-9EDE-813629BD5EE0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257E98-5369-40FC-87BE-9C2F226A4597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1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8D7D97-E8A3-4E48-A872-86B6D5E84C84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t>05/09/2023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5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ais.garcia@itau-unibanco.com.b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microsoft.com/office/2007/relationships/diagramDrawing" Target="../diagrams/drawing4.xml"/><Relationship Id="rId3" Type="http://schemas.openxmlformats.org/officeDocument/2006/relationships/diagramLayout" Target="../diagrams/layout3.xml"/><Relationship Id="rId7" Type="http://schemas.openxmlformats.org/officeDocument/2006/relationships/oleObject" Target="../embeddings/oleObject1.bin"/><Relationship Id="rId12" Type="http://schemas.openxmlformats.org/officeDocument/2006/relationships/diagramColors" Target="../diagrams/colors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Plano de </a:t>
            </a:r>
            <a:r>
              <a:rPr lang="en-US" dirty="0" err="1"/>
              <a:t>Desenvolvimento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Thais R. Garcia </a:t>
            </a:r>
            <a:r>
              <a:rPr lang="en-US" dirty="0" err="1"/>
              <a:t>Simidu</a:t>
            </a:r>
            <a:endParaRPr lang="en-US" dirty="0"/>
          </a:p>
          <a:p>
            <a:r>
              <a:rPr lang="en-US" sz="1600" dirty="0" err="1"/>
              <a:t>Abr</a:t>
            </a:r>
            <a:r>
              <a:rPr lang="en-US" sz="1600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5486499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Reflexão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536049763"/>
              </p:ext>
            </p:extLst>
          </p:nvPr>
        </p:nvGraphicFramePr>
        <p:xfrm>
          <a:off x="0" y="1325748"/>
          <a:ext cx="6424551" cy="441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06" y="2450134"/>
            <a:ext cx="1462034" cy="17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099" y="2204059"/>
            <a:ext cx="8518901" cy="926275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Plano de </a:t>
            </a:r>
            <a:r>
              <a:rPr lang="en-US" sz="2400" dirty="0" err="1"/>
              <a:t>desenvolvimento</a:t>
            </a:r>
            <a:r>
              <a:rPr lang="en-US" sz="2400" dirty="0"/>
              <a:t> individual  </a:t>
            </a:r>
            <a:br>
              <a:rPr lang="en-US" sz="2400" dirty="0"/>
            </a:br>
            <a:r>
              <a:rPr lang="en-US" sz="2400" dirty="0" err="1"/>
              <a:t>Thaís</a:t>
            </a:r>
            <a:r>
              <a:rPr lang="en-US" sz="2400" dirty="0"/>
              <a:t> R Garcia </a:t>
            </a:r>
            <a:r>
              <a:rPr lang="en-US" sz="2400" dirty="0" err="1"/>
              <a:t>Simidu</a:t>
            </a:r>
            <a:r>
              <a:rPr lang="en-US" sz="2400" dirty="0"/>
              <a:t> /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8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95553" cy="958739"/>
          </a:xfrm>
        </p:spPr>
        <p:txBody>
          <a:bodyPr/>
          <a:lstStyle/>
          <a:p>
            <a:r>
              <a:rPr lang="en-US" dirty="0" err="1"/>
              <a:t>Perfil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63526" y="5430407"/>
            <a:ext cx="75430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33" y="833547"/>
            <a:ext cx="2718031" cy="242003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170833" y="5009661"/>
            <a:ext cx="3651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Thaís</a:t>
            </a:r>
            <a:r>
              <a:rPr lang="en-US" dirty="0"/>
              <a:t> Regina Garcia </a:t>
            </a:r>
            <a:r>
              <a:rPr lang="en-US" dirty="0" err="1"/>
              <a:t>Simidu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832" y="1903246"/>
            <a:ext cx="425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Casada</a:t>
            </a:r>
            <a:r>
              <a:rPr lang="en-US" dirty="0"/>
              <a:t>/</a:t>
            </a:r>
            <a:r>
              <a:rPr lang="en-US" dirty="0" err="1"/>
              <a:t>Mãe</a:t>
            </a:r>
            <a:r>
              <a:rPr lang="en-US" dirty="0"/>
              <a:t> - 43 </a:t>
            </a:r>
            <a:r>
              <a:rPr lang="en-US" dirty="0" err="1"/>
              <a:t>anos</a:t>
            </a:r>
            <a:endParaRPr lang="en-US" dirty="0"/>
          </a:p>
          <a:p>
            <a:r>
              <a:rPr lang="en-US" dirty="0"/>
              <a:t>Team Lead –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Garantias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voltado</a:t>
            </a:r>
            <a:r>
              <a:rPr lang="en-US" dirty="0"/>
              <a:t> a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 do mercado </a:t>
            </a:r>
            <a:r>
              <a:rPr lang="en-US" dirty="0" err="1"/>
              <a:t>financeiro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Thais.garcia@itau-unibanco.com.br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1096" y="5459425"/>
            <a:ext cx="37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1600" dirty="0" err="1"/>
              <a:t>Analista</a:t>
            </a:r>
            <a:r>
              <a:rPr lang="en-US" sz="1600" dirty="0"/>
              <a:t> </a:t>
            </a:r>
            <a:r>
              <a:rPr lang="en-US" sz="1600" dirty="0" err="1"/>
              <a:t>Sênior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563526" y="5797979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Linkedin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https://www.linkedin.com/in/thais-garcia-simidu-a3315214</a:t>
            </a:r>
          </a:p>
        </p:txBody>
      </p:sp>
    </p:spTree>
    <p:extLst>
      <p:ext uri="{BB962C8B-B14F-4D97-AF65-F5344CB8AC3E}">
        <p14:creationId xmlns:p14="http://schemas.microsoft.com/office/powerpoint/2010/main" val="34861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7" y="368537"/>
            <a:ext cx="8291015" cy="873362"/>
          </a:xfrm>
        </p:spPr>
        <p:txBody>
          <a:bodyPr>
            <a:normAutofit fontScale="90000"/>
          </a:bodyPr>
          <a:lstStyle/>
          <a:p>
            <a:r>
              <a:rPr lang="en-US" dirty="0"/>
              <a:t>Formação </a:t>
            </a:r>
            <a:r>
              <a:rPr lang="en-US" dirty="0" err="1"/>
              <a:t>Acadêmica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5185" y="5216583"/>
            <a:ext cx="3621269" cy="385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Pilares</a:t>
            </a:r>
            <a:r>
              <a:rPr lang="en-US" dirty="0"/>
              <a:t> de Formação</a:t>
            </a:r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151201"/>
              </p:ext>
            </p:extLst>
          </p:nvPr>
        </p:nvGraphicFramePr>
        <p:xfrm>
          <a:off x="-185352" y="0"/>
          <a:ext cx="4908923" cy="576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23572" y="776822"/>
            <a:ext cx="4448828" cy="4601664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ANBIMA CPA20 – </a:t>
            </a:r>
            <a:r>
              <a:rPr lang="en-US" sz="1800" dirty="0" err="1"/>
              <a:t>Certificação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produtos</a:t>
            </a:r>
            <a:r>
              <a:rPr lang="en-US" sz="1800" dirty="0"/>
              <a:t> de </a:t>
            </a:r>
            <a:r>
              <a:rPr lang="en-US" sz="1800" dirty="0" err="1"/>
              <a:t>investimento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SBPNL – </a:t>
            </a:r>
            <a:r>
              <a:rPr lang="en-US" sz="1800" dirty="0" err="1"/>
              <a:t>Sociedade</a:t>
            </a:r>
            <a:r>
              <a:rPr lang="en-US" sz="1800" dirty="0"/>
              <a:t> </a:t>
            </a:r>
            <a:r>
              <a:rPr lang="en-US" sz="1800" dirty="0" err="1"/>
              <a:t>Brasileira</a:t>
            </a:r>
            <a:r>
              <a:rPr lang="en-US" sz="1800" dirty="0"/>
              <a:t> de </a:t>
            </a:r>
            <a:r>
              <a:rPr lang="en-US" sz="1800" dirty="0" err="1"/>
              <a:t>Programação</a:t>
            </a:r>
            <a:r>
              <a:rPr lang="en-US" sz="1800" dirty="0"/>
              <a:t> </a:t>
            </a:r>
            <a:r>
              <a:rPr lang="en-US" sz="1800" dirty="0" err="1"/>
              <a:t>Neurolinguística</a:t>
            </a:r>
            <a:endParaRPr lang="en-US" sz="1800" dirty="0"/>
          </a:p>
          <a:p>
            <a:pPr lvl="1"/>
            <a:r>
              <a:rPr lang="en-US" sz="1400" dirty="0"/>
              <a:t>Formação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b="1" dirty="0"/>
              <a:t>Practitioner PNL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Fundação</a:t>
            </a:r>
            <a:r>
              <a:rPr lang="en-US" sz="1800" dirty="0"/>
              <a:t> </a:t>
            </a:r>
            <a:r>
              <a:rPr lang="en-US" sz="1800" dirty="0" err="1"/>
              <a:t>Getúlio</a:t>
            </a:r>
            <a:r>
              <a:rPr lang="en-US" sz="1800" dirty="0"/>
              <a:t> Vargas – FGV </a:t>
            </a:r>
          </a:p>
          <a:p>
            <a:pPr lvl="1"/>
            <a:r>
              <a:rPr lang="en-US" sz="1400" dirty="0" err="1"/>
              <a:t>Pós-Graduação</a:t>
            </a:r>
            <a:r>
              <a:rPr lang="en-US" sz="1400" dirty="0"/>
              <a:t> </a:t>
            </a:r>
            <a:r>
              <a:rPr lang="en-US" sz="1400" b="1" dirty="0"/>
              <a:t>Master in Financial Economics </a:t>
            </a:r>
            <a:r>
              <a:rPr lang="en-US" sz="1400" dirty="0"/>
              <a:t>com </a:t>
            </a:r>
            <a:r>
              <a:rPr lang="en-US" sz="1400" dirty="0" err="1"/>
              <a:t>habilitação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Investimentos</a:t>
            </a:r>
            <a:r>
              <a:rPr lang="en-US" sz="1400" dirty="0"/>
              <a:t> </a:t>
            </a:r>
            <a:r>
              <a:rPr lang="en-US" sz="1400" dirty="0" err="1"/>
              <a:t>financeiros</a:t>
            </a:r>
            <a:r>
              <a:rPr lang="en-US" sz="14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UNESP  - </a:t>
            </a:r>
            <a:r>
              <a:rPr lang="en-US" sz="1800" dirty="0" err="1"/>
              <a:t>Universidade</a:t>
            </a:r>
            <a:r>
              <a:rPr lang="en-US" sz="1800" dirty="0"/>
              <a:t> </a:t>
            </a:r>
            <a:r>
              <a:rPr lang="en-US" sz="1800" dirty="0" err="1"/>
              <a:t>Estadual</a:t>
            </a:r>
            <a:r>
              <a:rPr lang="en-US" sz="1800" dirty="0"/>
              <a:t> </a:t>
            </a:r>
            <a:r>
              <a:rPr lang="en-US" sz="1800" dirty="0" err="1"/>
              <a:t>Paulista</a:t>
            </a:r>
            <a:r>
              <a:rPr lang="en-US" sz="1800" dirty="0"/>
              <a:t> (Rio Claro).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Graduação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b="1" dirty="0" err="1"/>
              <a:t>Ciências</a:t>
            </a:r>
            <a:r>
              <a:rPr lang="en-US" sz="1400" b="1" dirty="0"/>
              <a:t> da </a:t>
            </a:r>
            <a:r>
              <a:rPr lang="en-US" sz="1400" b="1" dirty="0" err="1"/>
              <a:t>Computação</a:t>
            </a:r>
            <a:r>
              <a:rPr lang="en-US" sz="1400" dirty="0"/>
              <a:t>;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8489" y="805218"/>
            <a:ext cx="8229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955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7543800" cy="7914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546" y="846161"/>
            <a:ext cx="4114800" cy="5445459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Banco </a:t>
            </a:r>
            <a:r>
              <a:rPr lang="en-US" sz="1800" b="1" dirty="0" err="1"/>
              <a:t>Itau-Unibanco</a:t>
            </a:r>
            <a:r>
              <a:rPr lang="en-US" sz="1800" b="1" dirty="0"/>
              <a:t> S/A</a:t>
            </a:r>
          </a:p>
          <a:p>
            <a:pPr lvl="1"/>
            <a:r>
              <a:rPr lang="en-US" sz="1500" dirty="0"/>
              <a:t>2021 Team Lead</a:t>
            </a:r>
          </a:p>
          <a:p>
            <a:pPr lvl="1"/>
            <a:r>
              <a:rPr lang="en-US" sz="1500" dirty="0"/>
              <a:t>2017 </a:t>
            </a:r>
            <a:r>
              <a:rPr lang="en-US" sz="1500" dirty="0" err="1"/>
              <a:t>Governança</a:t>
            </a:r>
            <a:r>
              <a:rPr lang="en-US" sz="1500" dirty="0"/>
              <a:t> de TI</a:t>
            </a:r>
          </a:p>
          <a:p>
            <a:pPr lvl="1"/>
            <a:r>
              <a:rPr lang="en-US" sz="1500" dirty="0"/>
              <a:t>2015 </a:t>
            </a:r>
            <a:r>
              <a:rPr lang="en-US" sz="1500" dirty="0" err="1"/>
              <a:t>Relacionamento</a:t>
            </a:r>
            <a:r>
              <a:rPr lang="en-US" sz="1500" dirty="0"/>
              <a:t> de TI</a:t>
            </a:r>
          </a:p>
          <a:p>
            <a:pPr lvl="1"/>
            <a:r>
              <a:rPr lang="en-US" sz="1500" dirty="0"/>
              <a:t>2012 </a:t>
            </a:r>
            <a:r>
              <a:rPr lang="en-US" sz="1500" dirty="0" err="1"/>
              <a:t>Tecnologia</a:t>
            </a:r>
            <a:r>
              <a:rPr lang="en-US" sz="1500" dirty="0"/>
              <a:t> de </a:t>
            </a:r>
            <a:r>
              <a:rPr lang="en-US" sz="1500" dirty="0" err="1"/>
              <a:t>Negócio</a:t>
            </a:r>
            <a:endParaRPr lang="en-US" sz="1500" dirty="0"/>
          </a:p>
          <a:p>
            <a:pPr lvl="1"/>
            <a:r>
              <a:rPr lang="en-US" sz="1500" dirty="0"/>
              <a:t>2009 </a:t>
            </a:r>
            <a:r>
              <a:rPr lang="en-US" sz="1500" dirty="0" err="1"/>
              <a:t>Analista</a:t>
            </a:r>
            <a:r>
              <a:rPr lang="en-US" sz="1500" dirty="0"/>
              <a:t> de </a:t>
            </a:r>
            <a:r>
              <a:rPr lang="en-US" sz="1500" dirty="0" err="1"/>
              <a:t>Sistemas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sz="1800" b="1" dirty="0"/>
              <a:t>Banco </a:t>
            </a:r>
            <a:r>
              <a:rPr lang="en-US" sz="1800" b="1" dirty="0" err="1"/>
              <a:t>Unibanco</a:t>
            </a:r>
            <a:r>
              <a:rPr lang="en-US" sz="1800" b="1" dirty="0"/>
              <a:t> S/A</a:t>
            </a:r>
          </a:p>
          <a:p>
            <a:pPr lvl="1"/>
            <a:r>
              <a:rPr lang="en-US" sz="1500" dirty="0"/>
              <a:t>2007-2008 </a:t>
            </a:r>
            <a:r>
              <a:rPr lang="en-US" sz="1500" dirty="0" err="1"/>
              <a:t>Analista</a:t>
            </a:r>
            <a:r>
              <a:rPr lang="en-US" sz="1500" dirty="0"/>
              <a:t> de </a:t>
            </a:r>
            <a:r>
              <a:rPr lang="en-US" sz="1500" dirty="0" err="1"/>
              <a:t>Sistemas</a:t>
            </a:r>
            <a:r>
              <a:rPr lang="en-US" sz="1500" dirty="0"/>
              <a:t>, </a:t>
            </a:r>
            <a:r>
              <a:rPr lang="en-US" sz="1500" dirty="0" err="1"/>
              <a:t>foco</a:t>
            </a:r>
            <a:r>
              <a:rPr lang="en-US" sz="1500" dirty="0"/>
              <a:t> </a:t>
            </a:r>
            <a:r>
              <a:rPr lang="en-US" sz="1500" dirty="0" err="1"/>
              <a:t>funcional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produtos</a:t>
            </a:r>
            <a:r>
              <a:rPr lang="en-US" sz="1500" dirty="0"/>
              <a:t> </a:t>
            </a:r>
            <a:r>
              <a:rPr lang="en-US" sz="1500" dirty="0" err="1"/>
              <a:t>bancários</a:t>
            </a:r>
            <a:r>
              <a:rPr lang="en-US" sz="1500" dirty="0"/>
              <a:t>; </a:t>
            </a:r>
          </a:p>
          <a:p>
            <a:endParaRPr lang="en-US" sz="1800" dirty="0"/>
          </a:p>
          <a:p>
            <a:r>
              <a:rPr lang="en-US" sz="1800" b="1" dirty="0" err="1"/>
              <a:t>Autbank</a:t>
            </a:r>
            <a:r>
              <a:rPr lang="en-US" sz="1800" b="1" dirty="0"/>
              <a:t> – </a:t>
            </a:r>
            <a:r>
              <a:rPr lang="en-US" sz="1800" b="1" dirty="0" err="1"/>
              <a:t>Projetos</a:t>
            </a:r>
            <a:r>
              <a:rPr lang="en-US" sz="1800" b="1" dirty="0"/>
              <a:t> e </a:t>
            </a:r>
            <a:r>
              <a:rPr lang="en-US" sz="1800" b="1" dirty="0" err="1"/>
              <a:t>Consultoria</a:t>
            </a:r>
            <a:r>
              <a:rPr lang="en-US" sz="1800" b="1" dirty="0"/>
              <a:t> Ltda.</a:t>
            </a:r>
          </a:p>
          <a:p>
            <a:pPr lvl="1"/>
            <a:r>
              <a:rPr lang="en-US" sz="1500" dirty="0"/>
              <a:t>2001-2007 </a:t>
            </a:r>
            <a:r>
              <a:rPr lang="en-US" sz="1500" dirty="0" err="1"/>
              <a:t>Analista</a:t>
            </a:r>
            <a:r>
              <a:rPr lang="en-US" sz="1500" dirty="0"/>
              <a:t> de </a:t>
            </a:r>
            <a:r>
              <a:rPr lang="en-US" sz="1500" dirty="0" err="1"/>
              <a:t>Sistemas</a:t>
            </a:r>
            <a:r>
              <a:rPr lang="en-US" sz="1500" dirty="0"/>
              <a:t>, </a:t>
            </a:r>
            <a:r>
              <a:rPr lang="en-US" sz="1500" dirty="0" err="1"/>
              <a:t>foco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desenvolvimento</a:t>
            </a:r>
            <a:r>
              <a:rPr lang="en-US" sz="1500" dirty="0"/>
              <a:t> de </a:t>
            </a:r>
            <a:r>
              <a:rPr lang="en-US" sz="1500" dirty="0" err="1"/>
              <a:t>sistemas</a:t>
            </a:r>
            <a:r>
              <a:rPr lang="en-US" sz="1500" dirty="0"/>
              <a:t> </a:t>
            </a:r>
            <a:r>
              <a:rPr lang="en-US" sz="1500" dirty="0" err="1"/>
              <a:t>bancários</a:t>
            </a:r>
            <a:r>
              <a:rPr lang="en-US" sz="1500" dirty="0"/>
              <a:t>;</a:t>
            </a:r>
          </a:p>
          <a:p>
            <a:endParaRPr lang="en-US" sz="1800" dirty="0"/>
          </a:p>
          <a:p>
            <a:r>
              <a:rPr lang="en-US" sz="1800" b="1" dirty="0"/>
              <a:t>Banco do Estado de São Paulo – BANESPA</a:t>
            </a:r>
          </a:p>
          <a:p>
            <a:pPr lvl="1"/>
            <a:r>
              <a:rPr lang="en-US" sz="1500" dirty="0"/>
              <a:t>1998 – 1999 </a:t>
            </a:r>
            <a:r>
              <a:rPr lang="en-US" sz="1500" dirty="0" err="1"/>
              <a:t>Estagiária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Rio Claro;</a:t>
            </a:r>
          </a:p>
          <a:p>
            <a:endParaRPr lang="en-US" dirty="0"/>
          </a:p>
        </p:txBody>
      </p:sp>
      <p:sp>
        <p:nvSpPr>
          <p:cNvPr id="1027" name="Slide Number Placeholder 10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 rot="20768667">
            <a:off x="3958270" y="1032020"/>
            <a:ext cx="5002313" cy="4303744"/>
            <a:chOff x="4689327" y="1457138"/>
            <a:chExt cx="4244115" cy="3529016"/>
          </a:xfrm>
        </p:grpSpPr>
        <p:sp>
          <p:nvSpPr>
            <p:cNvPr id="11" name="Oval 10"/>
            <p:cNvSpPr/>
            <p:nvPr/>
          </p:nvSpPr>
          <p:spPr>
            <a:xfrm>
              <a:off x="6031603" y="4242043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870426" y="4315537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704483" y="4376041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533774" y="4423214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785063" y="3628113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7214869" y="2727385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7098752" y="1603442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7201871" y="1530290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7304990" y="1457138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7408108" y="1530290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7511660" y="1603442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304990" y="1611646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7304990" y="1766154"/>
              <a:ext cx="72356" cy="7235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121082" y="4568436"/>
              <a:ext cx="1557612" cy="417718"/>
            </a:xfrm>
            <a:custGeom>
              <a:avLst/>
              <a:gdLst>
                <a:gd name="connsiteX0" fmla="*/ 0 w 1557612"/>
                <a:gd name="connsiteY0" fmla="*/ 69621 h 417718"/>
                <a:gd name="connsiteX1" fmla="*/ 69621 w 1557612"/>
                <a:gd name="connsiteY1" fmla="*/ 0 h 417718"/>
                <a:gd name="connsiteX2" fmla="*/ 1487991 w 1557612"/>
                <a:gd name="connsiteY2" fmla="*/ 0 h 417718"/>
                <a:gd name="connsiteX3" fmla="*/ 1557612 w 1557612"/>
                <a:gd name="connsiteY3" fmla="*/ 69621 h 417718"/>
                <a:gd name="connsiteX4" fmla="*/ 1557612 w 1557612"/>
                <a:gd name="connsiteY4" fmla="*/ 348097 h 417718"/>
                <a:gd name="connsiteX5" fmla="*/ 1487991 w 1557612"/>
                <a:gd name="connsiteY5" fmla="*/ 417718 h 417718"/>
                <a:gd name="connsiteX6" fmla="*/ 69621 w 1557612"/>
                <a:gd name="connsiteY6" fmla="*/ 417718 h 417718"/>
                <a:gd name="connsiteX7" fmla="*/ 0 w 1557612"/>
                <a:gd name="connsiteY7" fmla="*/ 348097 h 417718"/>
                <a:gd name="connsiteX8" fmla="*/ 0 w 1557612"/>
                <a:gd name="connsiteY8" fmla="*/ 69621 h 41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7612" h="417718">
                  <a:moveTo>
                    <a:pt x="0" y="69621"/>
                  </a:moveTo>
                  <a:cubicBezTo>
                    <a:pt x="0" y="31170"/>
                    <a:pt x="31170" y="0"/>
                    <a:pt x="69621" y="0"/>
                  </a:cubicBezTo>
                  <a:lnTo>
                    <a:pt x="1487991" y="0"/>
                  </a:lnTo>
                  <a:cubicBezTo>
                    <a:pt x="1526442" y="0"/>
                    <a:pt x="1557612" y="31170"/>
                    <a:pt x="1557612" y="69621"/>
                  </a:cubicBezTo>
                  <a:lnTo>
                    <a:pt x="1557612" y="348097"/>
                  </a:lnTo>
                  <a:cubicBezTo>
                    <a:pt x="1557612" y="386548"/>
                    <a:pt x="1526442" y="417718"/>
                    <a:pt x="1487991" y="417718"/>
                  </a:cubicBezTo>
                  <a:lnTo>
                    <a:pt x="69621" y="417718"/>
                  </a:lnTo>
                  <a:cubicBezTo>
                    <a:pt x="31170" y="417718"/>
                    <a:pt x="0" y="386548"/>
                    <a:pt x="0" y="348097"/>
                  </a:cubicBezTo>
                  <a:lnTo>
                    <a:pt x="0" y="69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086" tIns="54681" rIns="54681" bIns="5468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/>
                <a:t>1998 – </a:t>
              </a:r>
              <a:r>
                <a:rPr lang="en-US" sz="1100" b="1" kern="1200" dirty="0" err="1"/>
                <a:t>Estágio</a:t>
              </a:r>
              <a:endParaRPr lang="en-US" sz="1100" b="1" kern="1200" dirty="0"/>
            </a:p>
          </p:txBody>
        </p:sp>
        <p:sp>
          <p:nvSpPr>
            <p:cNvPr id="25" name="Oval 24"/>
            <p:cNvSpPr/>
            <p:nvPr/>
          </p:nvSpPr>
          <p:spPr>
            <a:xfrm rot="642983">
              <a:off x="4689327" y="4158750"/>
              <a:ext cx="722264" cy="722290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3000" r="-63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519251" y="4064234"/>
              <a:ext cx="1557612" cy="417718"/>
            </a:xfrm>
            <a:custGeom>
              <a:avLst/>
              <a:gdLst>
                <a:gd name="connsiteX0" fmla="*/ 0 w 1557612"/>
                <a:gd name="connsiteY0" fmla="*/ 69621 h 417718"/>
                <a:gd name="connsiteX1" fmla="*/ 69621 w 1557612"/>
                <a:gd name="connsiteY1" fmla="*/ 0 h 417718"/>
                <a:gd name="connsiteX2" fmla="*/ 1487991 w 1557612"/>
                <a:gd name="connsiteY2" fmla="*/ 0 h 417718"/>
                <a:gd name="connsiteX3" fmla="*/ 1557612 w 1557612"/>
                <a:gd name="connsiteY3" fmla="*/ 69621 h 417718"/>
                <a:gd name="connsiteX4" fmla="*/ 1557612 w 1557612"/>
                <a:gd name="connsiteY4" fmla="*/ 348097 h 417718"/>
                <a:gd name="connsiteX5" fmla="*/ 1487991 w 1557612"/>
                <a:gd name="connsiteY5" fmla="*/ 417718 h 417718"/>
                <a:gd name="connsiteX6" fmla="*/ 69621 w 1557612"/>
                <a:gd name="connsiteY6" fmla="*/ 417718 h 417718"/>
                <a:gd name="connsiteX7" fmla="*/ 0 w 1557612"/>
                <a:gd name="connsiteY7" fmla="*/ 348097 h 417718"/>
                <a:gd name="connsiteX8" fmla="*/ 0 w 1557612"/>
                <a:gd name="connsiteY8" fmla="*/ 69621 h 41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7612" h="417718">
                  <a:moveTo>
                    <a:pt x="0" y="69621"/>
                  </a:moveTo>
                  <a:cubicBezTo>
                    <a:pt x="0" y="31170"/>
                    <a:pt x="31170" y="0"/>
                    <a:pt x="69621" y="0"/>
                  </a:cubicBezTo>
                  <a:lnTo>
                    <a:pt x="1487991" y="0"/>
                  </a:lnTo>
                  <a:cubicBezTo>
                    <a:pt x="1526442" y="0"/>
                    <a:pt x="1557612" y="31170"/>
                    <a:pt x="1557612" y="69621"/>
                  </a:cubicBezTo>
                  <a:lnTo>
                    <a:pt x="1557612" y="348097"/>
                  </a:lnTo>
                  <a:cubicBezTo>
                    <a:pt x="1557612" y="386548"/>
                    <a:pt x="1526442" y="417718"/>
                    <a:pt x="1487991" y="417718"/>
                  </a:cubicBezTo>
                  <a:lnTo>
                    <a:pt x="69621" y="417718"/>
                  </a:lnTo>
                  <a:cubicBezTo>
                    <a:pt x="31170" y="417718"/>
                    <a:pt x="0" y="386548"/>
                    <a:pt x="0" y="348097"/>
                  </a:cubicBezTo>
                  <a:lnTo>
                    <a:pt x="0" y="69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086" tIns="54681" rIns="54681" bIns="5468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/>
                <a:t>2001 - </a:t>
              </a:r>
              <a:r>
                <a:rPr lang="en-US" sz="1100" b="1" kern="1200" dirty="0" err="1"/>
                <a:t>Autbank</a:t>
              </a:r>
              <a:endParaRPr lang="en-US" sz="1100" b="1" kern="1200" dirty="0"/>
            </a:p>
          </p:txBody>
        </p:sp>
        <p:sp>
          <p:nvSpPr>
            <p:cNvPr id="27" name="Oval 26"/>
            <p:cNvSpPr/>
            <p:nvPr/>
          </p:nvSpPr>
          <p:spPr>
            <a:xfrm rot="642983">
              <a:off x="6087494" y="3654549"/>
              <a:ext cx="722264" cy="722290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114567" y="3269133"/>
              <a:ext cx="1557612" cy="417718"/>
            </a:xfrm>
            <a:custGeom>
              <a:avLst/>
              <a:gdLst>
                <a:gd name="connsiteX0" fmla="*/ 0 w 1557612"/>
                <a:gd name="connsiteY0" fmla="*/ 69621 h 417718"/>
                <a:gd name="connsiteX1" fmla="*/ 69621 w 1557612"/>
                <a:gd name="connsiteY1" fmla="*/ 0 h 417718"/>
                <a:gd name="connsiteX2" fmla="*/ 1487991 w 1557612"/>
                <a:gd name="connsiteY2" fmla="*/ 0 h 417718"/>
                <a:gd name="connsiteX3" fmla="*/ 1557612 w 1557612"/>
                <a:gd name="connsiteY3" fmla="*/ 69621 h 417718"/>
                <a:gd name="connsiteX4" fmla="*/ 1557612 w 1557612"/>
                <a:gd name="connsiteY4" fmla="*/ 348097 h 417718"/>
                <a:gd name="connsiteX5" fmla="*/ 1487991 w 1557612"/>
                <a:gd name="connsiteY5" fmla="*/ 417718 h 417718"/>
                <a:gd name="connsiteX6" fmla="*/ 69621 w 1557612"/>
                <a:gd name="connsiteY6" fmla="*/ 417718 h 417718"/>
                <a:gd name="connsiteX7" fmla="*/ 0 w 1557612"/>
                <a:gd name="connsiteY7" fmla="*/ 348097 h 417718"/>
                <a:gd name="connsiteX8" fmla="*/ 0 w 1557612"/>
                <a:gd name="connsiteY8" fmla="*/ 69621 h 41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7612" h="417718">
                  <a:moveTo>
                    <a:pt x="0" y="69621"/>
                  </a:moveTo>
                  <a:cubicBezTo>
                    <a:pt x="0" y="31170"/>
                    <a:pt x="31170" y="0"/>
                    <a:pt x="69621" y="0"/>
                  </a:cubicBezTo>
                  <a:lnTo>
                    <a:pt x="1487991" y="0"/>
                  </a:lnTo>
                  <a:cubicBezTo>
                    <a:pt x="1526442" y="0"/>
                    <a:pt x="1557612" y="31170"/>
                    <a:pt x="1557612" y="69621"/>
                  </a:cubicBezTo>
                  <a:lnTo>
                    <a:pt x="1557612" y="348097"/>
                  </a:lnTo>
                  <a:cubicBezTo>
                    <a:pt x="1557612" y="386548"/>
                    <a:pt x="1526442" y="417718"/>
                    <a:pt x="1487991" y="417718"/>
                  </a:cubicBezTo>
                  <a:lnTo>
                    <a:pt x="69621" y="417718"/>
                  </a:lnTo>
                  <a:cubicBezTo>
                    <a:pt x="31170" y="417718"/>
                    <a:pt x="0" y="386548"/>
                    <a:pt x="0" y="348097"/>
                  </a:cubicBezTo>
                  <a:lnTo>
                    <a:pt x="0" y="69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086" tIns="54681" rIns="54681" bIns="5468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/>
                <a:t>2007 - </a:t>
              </a:r>
              <a:r>
                <a:rPr lang="en-US" sz="1100" b="1" kern="1200" dirty="0" err="1"/>
                <a:t>Unibanco</a:t>
              </a:r>
              <a:endParaRPr lang="en-US" sz="1100" b="1" kern="1200" dirty="0"/>
            </a:p>
          </p:txBody>
        </p:sp>
        <p:sp>
          <p:nvSpPr>
            <p:cNvPr id="29" name="Oval 28"/>
            <p:cNvSpPr/>
            <p:nvPr/>
          </p:nvSpPr>
          <p:spPr>
            <a:xfrm rot="642983">
              <a:off x="6682811" y="2859448"/>
              <a:ext cx="722264" cy="722290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7375830" y="2321917"/>
              <a:ext cx="1557612" cy="417718"/>
            </a:xfrm>
            <a:custGeom>
              <a:avLst/>
              <a:gdLst>
                <a:gd name="connsiteX0" fmla="*/ 0 w 1557612"/>
                <a:gd name="connsiteY0" fmla="*/ 69621 h 417718"/>
                <a:gd name="connsiteX1" fmla="*/ 69621 w 1557612"/>
                <a:gd name="connsiteY1" fmla="*/ 0 h 417718"/>
                <a:gd name="connsiteX2" fmla="*/ 1487991 w 1557612"/>
                <a:gd name="connsiteY2" fmla="*/ 0 h 417718"/>
                <a:gd name="connsiteX3" fmla="*/ 1557612 w 1557612"/>
                <a:gd name="connsiteY3" fmla="*/ 69621 h 417718"/>
                <a:gd name="connsiteX4" fmla="*/ 1557612 w 1557612"/>
                <a:gd name="connsiteY4" fmla="*/ 348097 h 417718"/>
                <a:gd name="connsiteX5" fmla="*/ 1487991 w 1557612"/>
                <a:gd name="connsiteY5" fmla="*/ 417718 h 417718"/>
                <a:gd name="connsiteX6" fmla="*/ 69621 w 1557612"/>
                <a:gd name="connsiteY6" fmla="*/ 417718 h 417718"/>
                <a:gd name="connsiteX7" fmla="*/ 0 w 1557612"/>
                <a:gd name="connsiteY7" fmla="*/ 348097 h 417718"/>
                <a:gd name="connsiteX8" fmla="*/ 0 w 1557612"/>
                <a:gd name="connsiteY8" fmla="*/ 69621 h 41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7612" h="417718">
                  <a:moveTo>
                    <a:pt x="0" y="69621"/>
                  </a:moveTo>
                  <a:cubicBezTo>
                    <a:pt x="0" y="31170"/>
                    <a:pt x="31170" y="0"/>
                    <a:pt x="69621" y="0"/>
                  </a:cubicBezTo>
                  <a:lnTo>
                    <a:pt x="1487991" y="0"/>
                  </a:lnTo>
                  <a:cubicBezTo>
                    <a:pt x="1526442" y="0"/>
                    <a:pt x="1557612" y="31170"/>
                    <a:pt x="1557612" y="69621"/>
                  </a:cubicBezTo>
                  <a:lnTo>
                    <a:pt x="1557612" y="348097"/>
                  </a:lnTo>
                  <a:cubicBezTo>
                    <a:pt x="1557612" y="386548"/>
                    <a:pt x="1526442" y="417718"/>
                    <a:pt x="1487991" y="417718"/>
                  </a:cubicBezTo>
                  <a:lnTo>
                    <a:pt x="69621" y="417718"/>
                  </a:lnTo>
                  <a:cubicBezTo>
                    <a:pt x="31170" y="417718"/>
                    <a:pt x="0" y="386548"/>
                    <a:pt x="0" y="348097"/>
                  </a:cubicBezTo>
                  <a:lnTo>
                    <a:pt x="0" y="69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086" tIns="54681" rIns="54681" bIns="5468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/>
                <a:t>2009  – </a:t>
              </a:r>
              <a:r>
                <a:rPr lang="en-US" sz="1100" b="1" kern="1200" dirty="0" err="1"/>
                <a:t>Itau-Unibanco</a:t>
              </a:r>
              <a:endParaRPr lang="en-US" sz="1100" b="1" kern="1200" dirty="0"/>
            </a:p>
          </p:txBody>
        </p:sp>
        <p:sp>
          <p:nvSpPr>
            <p:cNvPr id="31" name="Oval 30"/>
            <p:cNvSpPr/>
            <p:nvPr/>
          </p:nvSpPr>
          <p:spPr>
            <a:xfrm rot="642983">
              <a:off x="6944074" y="1912231"/>
              <a:ext cx="722264" cy="722290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477671" y="805218"/>
            <a:ext cx="8229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"/>
          <p:cNvSpPr txBox="1">
            <a:spLocks/>
          </p:cNvSpPr>
          <p:nvPr/>
        </p:nvSpPr>
        <p:spPr>
          <a:xfrm>
            <a:off x="122828" y="6243843"/>
            <a:ext cx="7051546" cy="4947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 fontScale="70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</a:t>
            </a:r>
            <a:r>
              <a:rPr lang="en-US" dirty="0" err="1"/>
              <a:t>anos</a:t>
            </a:r>
            <a:r>
              <a:rPr lang="en-US" dirty="0"/>
              <a:t> de </a:t>
            </a:r>
            <a:r>
              <a:rPr lang="en-US" dirty="0" err="1"/>
              <a:t>profissionalização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bancária</a:t>
            </a:r>
            <a:r>
              <a:rPr lang="en-US" dirty="0"/>
              <a:t>, com </a:t>
            </a:r>
            <a:r>
              <a:rPr lang="en-US" dirty="0" err="1"/>
              <a:t>atuação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e </a:t>
            </a:r>
            <a:r>
              <a:rPr lang="en-US" dirty="0" err="1"/>
              <a:t>técnica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 </a:t>
            </a:r>
            <a:r>
              <a:rPr lang="en-US" dirty="0" err="1"/>
              <a:t>sistemas</a:t>
            </a:r>
            <a:r>
              <a:rPr lang="en-US" dirty="0"/>
              <a:t> e </a:t>
            </a:r>
            <a:r>
              <a:rPr lang="en-US" dirty="0" err="1"/>
              <a:t>transações</a:t>
            </a:r>
            <a:r>
              <a:rPr lang="en-US" dirty="0"/>
              <a:t> do mercado </a:t>
            </a:r>
            <a:r>
              <a:rPr lang="en-US" dirty="0" err="1"/>
              <a:t>financeiro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2614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918" y="341569"/>
            <a:ext cx="8684071" cy="830831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Ciclo</a:t>
            </a:r>
            <a:r>
              <a:rPr lang="en-US" sz="4000" dirty="0"/>
              <a:t> de </a:t>
            </a:r>
            <a:r>
              <a:rPr lang="en-US" sz="4000" dirty="0" err="1"/>
              <a:t>conhecimento</a:t>
            </a:r>
            <a:r>
              <a:rPr lang="en-US" sz="4000" dirty="0"/>
              <a:t> no </a:t>
            </a:r>
            <a:r>
              <a:rPr lang="en-US" sz="4000" dirty="0" err="1"/>
              <a:t>Itau-Unibanco</a:t>
            </a:r>
            <a:br>
              <a:rPr lang="en-US" dirty="0"/>
            </a:b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35420" y="805218"/>
            <a:ext cx="695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8619899"/>
              </p:ext>
            </p:extLst>
          </p:nvPr>
        </p:nvGraphicFramePr>
        <p:xfrm>
          <a:off x="548921" y="935848"/>
          <a:ext cx="8137879" cy="5672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22" y="3118357"/>
            <a:ext cx="926276" cy="926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082399-E8B1-4F5D-A223-08F965B44337}"/>
              </a:ext>
            </a:extLst>
          </p:cNvPr>
          <p:cNvSpPr txBox="1"/>
          <p:nvPr/>
        </p:nvSpPr>
        <p:spPr>
          <a:xfrm>
            <a:off x="7587049" y="2748465"/>
            <a:ext cx="80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Tesouraria</a:t>
            </a:r>
            <a:endParaRPr lang="pt-B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020F7C-AA85-461D-9024-545CAC4BFF62}"/>
              </a:ext>
            </a:extLst>
          </p:cNvPr>
          <p:cNvSpPr txBox="1"/>
          <p:nvPr/>
        </p:nvSpPr>
        <p:spPr>
          <a:xfrm>
            <a:off x="5638798" y="976105"/>
            <a:ext cx="80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Tesouraria</a:t>
            </a:r>
            <a:endParaRPr lang="pt-B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89A854-3A8E-472C-BCC0-1FB1BC2455CC}"/>
              </a:ext>
            </a:extLst>
          </p:cNvPr>
          <p:cNvSpPr txBox="1"/>
          <p:nvPr/>
        </p:nvSpPr>
        <p:spPr>
          <a:xfrm>
            <a:off x="6878974" y="4207766"/>
            <a:ext cx="80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Tesouraria</a:t>
            </a:r>
            <a:endParaRPr lang="pt-B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66560"/>
            <a:ext cx="9144000" cy="8717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 err="1"/>
              <a:t>Histórico</a:t>
            </a:r>
            <a:r>
              <a:rPr lang="en-US" sz="3600" dirty="0"/>
              <a:t> de </a:t>
            </a:r>
            <a:r>
              <a:rPr lang="en-US" sz="3600" dirty="0" err="1"/>
              <a:t>Avaliações</a:t>
            </a:r>
            <a:r>
              <a:rPr lang="en-US" sz="3600" dirty="0"/>
              <a:t> e a Jornada de </a:t>
            </a:r>
            <a:r>
              <a:rPr lang="en-US" sz="3600" dirty="0" err="1"/>
              <a:t>Transformação</a:t>
            </a:r>
            <a:br>
              <a:rPr lang="en-US" sz="4900" dirty="0"/>
            </a:b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205614"/>
              </p:ext>
            </p:extLst>
          </p:nvPr>
        </p:nvGraphicFramePr>
        <p:xfrm>
          <a:off x="3168" y="3429000"/>
          <a:ext cx="5342555" cy="307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87039"/>
              </p:ext>
            </p:extLst>
          </p:nvPr>
        </p:nvGraphicFramePr>
        <p:xfrm>
          <a:off x="336885" y="1654724"/>
          <a:ext cx="1352983" cy="127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771560" imgH="1666800" progId="Paint.Picture">
                  <p:embed/>
                </p:oleObj>
              </mc:Choice>
              <mc:Fallback>
                <p:oleObj name="Bitmap Image" r:id="rId7" imgW="1771560" imgH="166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885" y="1654724"/>
                        <a:ext cx="1352983" cy="127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374743" y="805218"/>
            <a:ext cx="626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477974"/>
              </p:ext>
            </p:extLst>
          </p:nvPr>
        </p:nvGraphicFramePr>
        <p:xfrm>
          <a:off x="1575582" y="805217"/>
          <a:ext cx="6818993" cy="51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17831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8531" y="971017"/>
            <a:ext cx="3696269" cy="658368"/>
          </a:xfrm>
        </p:spPr>
        <p:txBody>
          <a:bodyPr/>
          <a:lstStyle/>
          <a:p>
            <a:pPr lvl="0" algn="ctr"/>
            <a:r>
              <a:rPr lang="en-US" dirty="0" err="1"/>
              <a:t>Âncora</a:t>
            </a:r>
            <a:r>
              <a:rPr lang="en-US" dirty="0"/>
              <a:t>  de </a:t>
            </a:r>
            <a:r>
              <a:rPr lang="en-US" dirty="0" err="1"/>
              <a:t>Carreira</a:t>
            </a:r>
            <a:r>
              <a:rPr lang="en-US" dirty="0"/>
              <a:t>   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3988894"/>
              </p:ext>
            </p:extLst>
          </p:nvPr>
        </p:nvGraphicFramePr>
        <p:xfrm>
          <a:off x="395785" y="1711856"/>
          <a:ext cx="3855493" cy="399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371975" y="1017889"/>
            <a:ext cx="4145507" cy="658368"/>
          </a:xfrm>
        </p:spPr>
        <p:txBody>
          <a:bodyPr/>
          <a:lstStyle/>
          <a:p>
            <a:pPr algn="ctr"/>
            <a:r>
              <a:rPr lang="en-US" dirty="0" err="1"/>
              <a:t>Atitudes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81324624"/>
              </p:ext>
            </p:extLst>
          </p:nvPr>
        </p:nvGraphicFramePr>
        <p:xfrm>
          <a:off x="4572000" y="1656376"/>
          <a:ext cx="4376240" cy="379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91439" y="254320"/>
            <a:ext cx="6869374" cy="63422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Auto-</a:t>
            </a:r>
            <a:r>
              <a:rPr lang="en-US" sz="2700" dirty="0" err="1"/>
              <a:t>conhecimento</a:t>
            </a:r>
            <a:endParaRPr lang="en-US" sz="27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1439" y="948521"/>
            <a:ext cx="7342537" cy="2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5785" y="5795415"/>
            <a:ext cx="6971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âncoras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fornecem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idéia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sobre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interesses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motivos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atividades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intelectuais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vem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sendo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praticadas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233841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536" y="30371"/>
            <a:ext cx="7632510" cy="873362"/>
          </a:xfrm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805" y="1223008"/>
            <a:ext cx="5202647" cy="12887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 que </a:t>
            </a:r>
            <a:r>
              <a:rPr lang="en-US" dirty="0" err="1"/>
              <a:t>buscar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Ser </a:t>
            </a:r>
            <a:r>
              <a:rPr lang="en-US" dirty="0" err="1"/>
              <a:t>agente</a:t>
            </a:r>
            <a:r>
              <a:rPr lang="en-US" dirty="0"/>
              <a:t> de </a:t>
            </a:r>
            <a:r>
              <a:rPr lang="en-US" dirty="0" err="1"/>
              <a:t>mudança</a:t>
            </a:r>
            <a:r>
              <a:rPr lang="en-US" dirty="0"/>
              <a:t> , </a:t>
            </a:r>
            <a:r>
              <a:rPr lang="en-US" dirty="0" err="1"/>
              <a:t>atuar</a:t>
            </a:r>
            <a:r>
              <a:rPr lang="en-US" dirty="0"/>
              <a:t> com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necessidades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empreendendo</a:t>
            </a:r>
            <a:r>
              <a:rPr lang="en-US" dirty="0"/>
              <a:t> idéias que </a:t>
            </a:r>
            <a:r>
              <a:rPr lang="en-US" dirty="0" err="1"/>
              <a:t>tragam</a:t>
            </a:r>
            <a:r>
              <a:rPr lang="en-US" dirty="0"/>
              <a:t> valor a </a:t>
            </a:r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err="1"/>
              <a:t>crescimento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contínuo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646" y="907579"/>
            <a:ext cx="8243273" cy="2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48685148"/>
              </p:ext>
            </p:extLst>
          </p:nvPr>
        </p:nvGraphicFramePr>
        <p:xfrm>
          <a:off x="4994011" y="153763"/>
          <a:ext cx="3765453" cy="518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180FE23-9010-4968-BF83-D17E8D2D8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727033"/>
              </p:ext>
            </p:extLst>
          </p:nvPr>
        </p:nvGraphicFramePr>
        <p:xfrm>
          <a:off x="384536" y="2845858"/>
          <a:ext cx="4530021" cy="310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805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12" y="142422"/>
            <a:ext cx="7632510" cy="655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 </a:t>
            </a:r>
            <a:r>
              <a:rPr lang="en-US" sz="4000" dirty="0" err="1"/>
              <a:t>trilha</a:t>
            </a:r>
            <a:r>
              <a:rPr lang="en-US" sz="4000" dirty="0"/>
              <a:t> do </a:t>
            </a:r>
            <a:r>
              <a:rPr lang="en-US" sz="4000" dirty="0" err="1"/>
              <a:t>Desenvolvimento</a:t>
            </a:r>
            <a:r>
              <a:rPr lang="en-US" sz="4000" dirty="0"/>
              <a:t>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422" y="1148411"/>
            <a:ext cx="3912824" cy="658368"/>
          </a:xfrm>
        </p:spPr>
        <p:txBody>
          <a:bodyPr>
            <a:normAutofit/>
          </a:bodyPr>
          <a:lstStyle/>
          <a:p>
            <a:r>
              <a:rPr lang="en-US" dirty="0"/>
              <a:t>O que </a:t>
            </a:r>
            <a:r>
              <a:rPr lang="en-US" dirty="0" err="1"/>
              <a:t>tenho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64754" y="1148909"/>
            <a:ext cx="3981734" cy="658368"/>
          </a:xfrm>
        </p:spPr>
        <p:txBody>
          <a:bodyPr>
            <a:normAutofit/>
          </a:bodyPr>
          <a:lstStyle/>
          <a:p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FF819-128F-458D-967D-B8B480300E1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646" y="907579"/>
            <a:ext cx="8243273" cy="2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437202" y="1163782"/>
            <a:ext cx="67080" cy="54388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98817547"/>
              </p:ext>
            </p:extLst>
          </p:nvPr>
        </p:nvGraphicFramePr>
        <p:xfrm>
          <a:off x="-50277" y="1942493"/>
          <a:ext cx="4458221" cy="4457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57D9CF2-E293-43BD-91C7-5BB6ADBCC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309354"/>
              </p:ext>
            </p:extLst>
          </p:nvPr>
        </p:nvGraphicFramePr>
        <p:xfrm>
          <a:off x="4285929" y="2043009"/>
          <a:ext cx="4858071" cy="314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107661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Presentation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2695</TotalTime>
  <Words>717</Words>
  <Application>Microsoft Office PowerPoint</Application>
  <PresentationFormat>Apresentação na tela (4:3)</PresentationFormat>
  <Paragraphs>168</Paragraphs>
  <Slides>11</Slides>
  <Notes>1</Notes>
  <HiddenSlides>1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Presentation12</vt:lpstr>
      <vt:lpstr>Bitmap Image</vt:lpstr>
      <vt:lpstr>Plano de Desenvolvimento</vt:lpstr>
      <vt:lpstr>Perfil</vt:lpstr>
      <vt:lpstr>Formação Acadêmica </vt:lpstr>
      <vt:lpstr>Experiência Profissional </vt:lpstr>
      <vt:lpstr>Ciclo de conhecimento no Itau-Unibanco </vt:lpstr>
      <vt:lpstr> Histórico de Avaliações e a Jornada de Transformação </vt:lpstr>
      <vt:lpstr>Apresentação do PowerPoint</vt:lpstr>
      <vt:lpstr>Objetivo Profissional</vt:lpstr>
      <vt:lpstr>Na trilha do Desenvolvimento...</vt:lpstr>
      <vt:lpstr>Reflexão</vt:lpstr>
      <vt:lpstr>Plano de desenvolvimento individual   Thaís R Garcia Simidu / 2021</vt:lpstr>
    </vt:vector>
  </TitlesOfParts>
  <Company>Banco Itau Unibanco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Shirlene Scot da Silva</dc:creator>
  <cp:lastModifiedBy>Marcos Simidu</cp:lastModifiedBy>
  <cp:revision>202</cp:revision>
  <dcterms:created xsi:type="dcterms:W3CDTF">2016-04-11T18:22:55Z</dcterms:created>
  <dcterms:modified xsi:type="dcterms:W3CDTF">2023-09-06T10:44:32Z</dcterms:modified>
</cp:coreProperties>
</file>