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67" r:id="rId3"/>
    <p:sldId id="268" r:id="rId4"/>
    <p:sldId id="270" r:id="rId5"/>
    <p:sldId id="271" r:id="rId6"/>
    <p:sldId id="269" r:id="rId7"/>
    <p:sldId id="272" r:id="rId8"/>
    <p:sldId id="27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BCFDE5-C281-4FD8-8FDE-AE32E0EEFBB6}" v="1622" dt="2022-06-07T12:19:44.410"/>
    <p1510:client id="{371C7699-5C81-2C30-AD68-5CD461446A55}" v="3381" dt="2022-06-27T18:35:22.788"/>
    <p1510:client id="{47ABE250-E758-A701-DCA1-981165C38B40}" v="3633" dt="2022-07-25T19:37:03.416"/>
    <p1510:client id="{4B8E7F15-0F2E-5D72-0660-B169D52A131F}" v="1844" dt="2022-08-02T21:51:18.217"/>
    <p1510:client id="{53252086-5F97-224F-77B0-FD4CCDEDFFAD}" v="767" dt="2022-06-27T16:54:21.332"/>
    <p1510:client id="{60B3121E-29FF-FB6B-5CA6-6C49DF9F1456}" v="643" dt="2022-06-27T17:11:03.348"/>
    <p1510:client id="{6574A334-BA51-72DA-00E7-FA16F111A10D}" v="3483" dt="2022-07-04T21:22:54.210"/>
    <p1510:client id="{762EDE6A-9F8F-B904-A73B-4797DE3501AC}" v="496" dt="2022-08-01T19:41:13.972"/>
    <p1510:client id="{9AE5C2C2-05EA-A196-A4C8-56C198B60A8F}" v="2543" dt="2022-07-11T15:20:29.713"/>
    <p1510:client id="{DADB10D9-DC8D-A260-2D7B-0854C779390B}" v="4020" dt="2022-07-18T16:38:3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August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August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7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August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8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August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August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August 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August 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708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August 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August 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August 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August 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August 2, 2022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99921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1" i="0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4350870" cy="294721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>
                <a:ea typeface="Microsoft GothicNeo"/>
                <a:cs typeface="Microsoft GothicNeo"/>
              </a:rPr>
              <a:t>HTTP Daemon 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389120"/>
            <a:ext cx="4210167" cy="1192815"/>
          </a:xfrm>
        </p:spPr>
        <p:txBody>
          <a:bodyPr lIns="109728" tIns="109728" rIns="109728" bIns="91440" anchor="b">
            <a:normAutofit/>
          </a:bodyPr>
          <a:lstStyle/>
          <a:p>
            <a:pPr algn="l"/>
            <a:r>
              <a:rPr lang="ko-KR" altLang="en-US" sz="1400" b="1">
                <a:ea typeface="Microsoft GothicNeo"/>
                <a:cs typeface="Microsoft GothicNeo"/>
              </a:rPr>
              <a:t>OneM2M </a:t>
            </a:r>
            <a:r>
              <a:rPr lang="ko-KR" altLang="en-US" sz="1400" b="1" err="1">
                <a:ea typeface="Microsoft GothicNeo"/>
                <a:cs typeface="Microsoft GothicNeo"/>
              </a:rPr>
              <a:t>Tiny</a:t>
            </a:r>
            <a:r>
              <a:rPr lang="ko-KR" altLang="en-US" sz="1400" b="1">
                <a:ea typeface="Microsoft GothicNeo"/>
                <a:cs typeface="Microsoft GothicNeo"/>
              </a:rPr>
              <a:t> </a:t>
            </a:r>
            <a:r>
              <a:rPr lang="ko-KR" altLang="en-US" sz="1400" b="1" err="1">
                <a:ea typeface="Microsoft GothicNeo"/>
                <a:cs typeface="Microsoft GothicNeo"/>
              </a:rPr>
              <a:t>IoT</a:t>
            </a:r>
            <a:r>
              <a:rPr lang="ko-KR" altLang="en-US" sz="1400" b="1">
                <a:ea typeface="Microsoft GothicNeo"/>
                <a:cs typeface="Microsoft GothicNeo"/>
              </a:rPr>
              <a:t> Project</a:t>
            </a:r>
            <a:endParaRPr lang="ko-KR" altLang="en-US" sz="1400" b="1">
              <a:ea typeface="Microsoft GothicNeo Light"/>
              <a:cs typeface="Microsoft GothicNeo Light"/>
            </a:endParaRPr>
          </a:p>
          <a:p>
            <a:pPr algn="l"/>
            <a:r>
              <a:rPr lang="ko-KR" altLang="en-US" sz="1400" b="1" err="1">
                <a:ea typeface="Microsoft GothicNeo"/>
                <a:cs typeface="Microsoft GothicNeo"/>
              </a:rPr>
              <a:t>엄경호</a:t>
            </a:r>
            <a:r>
              <a:rPr lang="ko-KR" altLang="en-US" sz="1400" b="1">
                <a:ea typeface="Microsoft GothicNeo"/>
                <a:cs typeface="Microsoft GothicNeo"/>
              </a:rPr>
              <a:t> </a:t>
            </a:r>
            <a:endParaRPr lang="ko-KR" altLang="en-US" sz="1400" b="1">
              <a:ea typeface="Microsoft GothicNeo Light"/>
              <a:cs typeface="Microsoft GothicNeo Ligh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3">
            <a:extLst>
              <a:ext uri="{FF2B5EF4-FFF2-40B4-BE49-F238E27FC236}">
                <a16:creationId xmlns:a16="http://schemas.microsoft.com/office/drawing/2014/main" id="{37660EA2-2515-0C0F-79FA-EE516012B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1" r="3719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이번주 진행 상황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1025278" y="1527291"/>
            <a:ext cx="978304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서버의 기본 동작들을 대부분 구현 -&gt; 디테일한 부분을 조금씩 추가할 예정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트리 뷰어 API 구현 및 CORS 문제 해결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DB와</a:t>
            </a:r>
            <a:r>
              <a:rPr lang="ko-KR" altLang="en-US" dirty="0">
                <a:ea typeface="Microsoft GothicNeo Light"/>
                <a:cs typeface="Microsoft GothicNeo Light"/>
              </a:rPr>
              <a:t> 리소스 트리가 가지고 있는 정보 비교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779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서버 스펙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8E6AA-5D95-87B2-C710-ECD9B24BEA90}"/>
              </a:ext>
            </a:extLst>
          </p:cNvPr>
          <p:cNvSpPr txBox="1"/>
          <p:nvPr/>
        </p:nvSpPr>
        <p:spPr>
          <a:xfrm>
            <a:off x="1025278" y="1527291"/>
            <a:ext cx="978304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1. 서버 실행 시 기존 리소스 트리 상태로 </a:t>
            </a:r>
            <a:r>
              <a:rPr lang="ko-KR" altLang="en-US" dirty="0" err="1">
                <a:ea typeface="Microsoft GothicNeo Light"/>
                <a:cs typeface="Microsoft GothicNeo Light"/>
              </a:rPr>
              <a:t>재조립</a:t>
            </a:r>
            <a:endParaRPr lang="ko-KR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2. OneM2M 헤더 검증, URI 검증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3. 모든 오브젝트에 대하여 기본적인 CR(</a:t>
            </a:r>
            <a:r>
              <a:rPr lang="ko-KR" altLang="en-US" dirty="0" err="1">
                <a:ea typeface="Microsoft GothicNeo Light"/>
                <a:cs typeface="Microsoft GothicNeo Light"/>
              </a:rPr>
              <a:t>U</a:t>
            </a:r>
            <a:r>
              <a:rPr lang="ko-KR" altLang="en-US" dirty="0">
                <a:ea typeface="Microsoft GothicNeo Light"/>
                <a:cs typeface="Microsoft GothicNeo Light"/>
              </a:rPr>
              <a:t>)</a:t>
            </a:r>
            <a:r>
              <a:rPr lang="ko-KR" altLang="en-US" dirty="0" err="1">
                <a:ea typeface="Microsoft GothicNeo Light"/>
                <a:cs typeface="Microsoft GothicNeo Light"/>
              </a:rPr>
              <a:t>D</a:t>
            </a:r>
            <a:r>
              <a:rPr lang="ko-KR" altLang="en-US" dirty="0">
                <a:ea typeface="Microsoft GothicNeo Light"/>
                <a:cs typeface="Microsoft GothicNeo Light"/>
              </a:rPr>
              <a:t> 동작 -&gt; /</a:t>
            </a:r>
            <a:r>
              <a:rPr lang="ko-KR" altLang="en-US" dirty="0" err="1">
                <a:ea typeface="Microsoft GothicNeo Light"/>
                <a:cs typeface="Microsoft GothicNeo Light"/>
              </a:rPr>
              <a:t>latest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uri도</a:t>
            </a:r>
            <a:r>
              <a:rPr lang="ko-KR" altLang="en-US" dirty="0">
                <a:ea typeface="Microsoft GothicNeo Light"/>
                <a:cs typeface="Microsoft GothicNeo Light"/>
              </a:rPr>
              <a:t> 유효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4. /</a:t>
            </a:r>
            <a:r>
              <a:rPr lang="ko-KR" altLang="en-US" dirty="0" err="1">
                <a:ea typeface="Microsoft GothicNeo Light"/>
                <a:cs typeface="Microsoft GothicNeo Light"/>
              </a:rPr>
              <a:t>viewer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uri로</a:t>
            </a:r>
            <a:r>
              <a:rPr lang="ko-KR" altLang="en-US" dirty="0">
                <a:ea typeface="Microsoft GothicNeo Light"/>
                <a:cs typeface="Microsoft GothicNeo Light"/>
              </a:rPr>
              <a:t> 요청이 오면 리소스 트리 API 호출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306057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트리 뷰어 API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8E6AA-5D95-87B2-C710-ECD9B24BEA90}"/>
              </a:ext>
            </a:extLst>
          </p:cNvPr>
          <p:cNvSpPr txBox="1"/>
          <p:nvPr/>
        </p:nvSpPr>
        <p:spPr>
          <a:xfrm>
            <a:off x="1025278" y="1527291"/>
            <a:ext cx="74970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http://host.com/</a:t>
            </a:r>
            <a:r>
              <a:rPr lang="ko-KR" altLang="en-US" dirty="0">
                <a:solidFill>
                  <a:srgbClr val="FF0000"/>
                </a:solidFill>
                <a:ea typeface="Microsoft GothicNeo Light"/>
                <a:cs typeface="Microsoft GothicNeo Light"/>
              </a:rPr>
              <a:t>viewer</a:t>
            </a:r>
            <a:r>
              <a:rPr lang="ko-KR" altLang="en-US" dirty="0">
                <a:ea typeface="Microsoft GothicNeo Light"/>
                <a:cs typeface="Microsoft GothicNeo Light"/>
              </a:rPr>
              <a:t>/ObjectURI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EB6116-B1C1-7C82-4DF7-F9AA72038999}"/>
              </a:ext>
            </a:extLst>
          </p:cNvPr>
          <p:cNvSpPr txBox="1"/>
          <p:nvPr/>
        </p:nvSpPr>
        <p:spPr>
          <a:xfrm>
            <a:off x="1025278" y="2306609"/>
            <a:ext cx="978304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CORS 문제 발생 -&gt; 기본적으로 서로 다른 도메인은 리소스를 공유할 수 없지만 이를 허용해주는 정책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이를 해결하기 위해서는 응답 헤더에 Access-</a:t>
            </a:r>
            <a:r>
              <a:rPr lang="ko-KR" altLang="en-US" dirty="0" err="1">
                <a:ea typeface="Microsoft GothicNeo Light"/>
                <a:cs typeface="Microsoft GothicNeo Light"/>
              </a:rPr>
              <a:t>Control</a:t>
            </a:r>
            <a:r>
              <a:rPr lang="ko-KR" altLang="en-US" dirty="0">
                <a:ea typeface="Microsoft GothicNeo Light"/>
                <a:cs typeface="Microsoft GothicNeo Light"/>
              </a:rPr>
              <a:t>-</a:t>
            </a:r>
            <a:r>
              <a:rPr lang="ko-KR" altLang="en-US" dirty="0" err="1">
                <a:ea typeface="Microsoft GothicNeo Light"/>
                <a:cs typeface="Microsoft GothicNeo Light"/>
              </a:rPr>
              <a:t>Allow-Origin</a:t>
            </a:r>
            <a:r>
              <a:rPr lang="ko-KR" altLang="en-US" dirty="0">
                <a:ea typeface="Microsoft GothicNeo Light"/>
                <a:cs typeface="Microsoft GothicNeo Light"/>
              </a:rPr>
              <a:t> 필드가 존재해야 한다.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다른 프레임 워크에서는 설정 파일이나 메소드를 통해 헤더를 추가할 수 있지만 순수 </a:t>
            </a:r>
            <a:r>
              <a:rPr lang="ko-KR" altLang="en-US" dirty="0" err="1">
                <a:ea typeface="Microsoft GothicNeo Light"/>
                <a:cs typeface="Microsoft GothicNeo Light"/>
              </a:rPr>
              <a:t>C에서는</a:t>
            </a:r>
            <a:r>
              <a:rPr lang="ko-KR" altLang="en-US" dirty="0">
                <a:ea typeface="Microsoft GothicNeo Light"/>
                <a:cs typeface="Microsoft GothicNeo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1961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트리 뷰어 API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BCC7588C-DF61-B149-1FAF-1B63199F1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727" y="2123321"/>
            <a:ext cx="4954858" cy="18240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34CED2-1BE8-F070-03E2-7566DD318C0A}"/>
              </a:ext>
            </a:extLst>
          </p:cNvPr>
          <p:cNvSpPr txBox="1"/>
          <p:nvPr/>
        </p:nvSpPr>
        <p:spPr>
          <a:xfrm>
            <a:off x="4705181" y="4369584"/>
            <a:ext cx="97830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HTTP </a:t>
            </a:r>
            <a:r>
              <a:rPr lang="ko-KR" altLang="en-US" dirty="0" err="1">
                <a:ea typeface="Microsoft GothicNeo Light"/>
                <a:cs typeface="Microsoft GothicNeo Light"/>
              </a:rPr>
              <a:t>Entity</a:t>
            </a:r>
            <a:r>
              <a:rPr lang="ko-KR" altLang="en-US" dirty="0">
                <a:ea typeface="Microsoft GothicNeo Light"/>
                <a:cs typeface="Microsoft GothicNeo Light"/>
              </a:rPr>
              <a:t> 작성법</a:t>
            </a:r>
          </a:p>
        </p:txBody>
      </p:sp>
    </p:spTree>
    <p:extLst>
      <p:ext uri="{BB962C8B-B14F-4D97-AF65-F5344CB8AC3E}">
        <p14:creationId xmlns:p14="http://schemas.microsoft.com/office/powerpoint/2010/main" val="251654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48387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리소스트리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</a:t>
            </a:r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vs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DB 비교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01935AFC-38F8-2550-89D7-EFD0BCEED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22" y="1903625"/>
            <a:ext cx="4068040" cy="9032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98FEF5-4069-145D-963D-8C992665B8EA}"/>
              </a:ext>
            </a:extLst>
          </p:cNvPr>
          <p:cNvSpPr txBox="1"/>
          <p:nvPr/>
        </p:nvSpPr>
        <p:spPr>
          <a:xfrm>
            <a:off x="1025278" y="3376535"/>
            <a:ext cx="978304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1. 4개의 파일이 각 1종류의 오브젝트들을 저장함</a:t>
            </a:r>
            <a:endParaRPr lang="ko-KR" dirty="0"/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2. </a:t>
            </a:r>
            <a:r>
              <a:rPr lang="ko-KR" altLang="en-US" dirty="0" err="1">
                <a:ea typeface="Microsoft GothicNeo Light"/>
                <a:cs typeface="Microsoft GothicNeo Light"/>
              </a:rPr>
              <a:t>ri를</a:t>
            </a:r>
            <a:r>
              <a:rPr lang="ko-KR" altLang="en-US" dirty="0">
                <a:ea typeface="Microsoft GothicNeo Light"/>
                <a:cs typeface="Microsoft GothicNeo Light"/>
              </a:rPr>
              <a:t> 키 값으로 해당 오브젝트를 </a:t>
            </a:r>
            <a:r>
              <a:rPr lang="ko-KR" altLang="en-US" dirty="0" err="1">
                <a:ea typeface="Microsoft GothicNeo Light"/>
                <a:cs typeface="Microsoft GothicNeo Light"/>
              </a:rPr>
              <a:t>Get</a:t>
            </a:r>
            <a:r>
              <a:rPr lang="ko-KR" altLang="en-US" dirty="0">
                <a:ea typeface="Microsoft GothicNeo Light"/>
                <a:cs typeface="Microsoft GothicNeo Light"/>
              </a:rPr>
              <a:t> 가능함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064F1F9-78FE-E118-A273-C2FFA9AE5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547" y="1608104"/>
            <a:ext cx="2743200" cy="30470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949CE6-0898-D560-E2BB-7F00C49F27C0}"/>
              </a:ext>
            </a:extLst>
          </p:cNvPr>
          <p:cNvSpPr txBox="1"/>
          <p:nvPr/>
        </p:nvSpPr>
        <p:spPr>
          <a:xfrm>
            <a:off x="8580229" y="4881949"/>
            <a:ext cx="978304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CNT.db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154716-586F-4FDF-4CA2-C93F9C0B902D}"/>
              </a:ext>
            </a:extLst>
          </p:cNvPr>
          <p:cNvCxnSpPr/>
          <p:nvPr/>
        </p:nvCxnSpPr>
        <p:spPr>
          <a:xfrm>
            <a:off x="5685263" y="2302726"/>
            <a:ext cx="1499839" cy="13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19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48387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리소스트리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</a:t>
            </a:r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vs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DB 비교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8FEF5-4069-145D-963D-8C992665B8EA}"/>
              </a:ext>
            </a:extLst>
          </p:cNvPr>
          <p:cNvSpPr txBox="1"/>
          <p:nvPr/>
        </p:nvSpPr>
        <p:spPr>
          <a:xfrm>
            <a:off x="1090327" y="3971267"/>
            <a:ext cx="978304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1. 노드와 오브젝트가 1:1 대응</a:t>
            </a:r>
            <a:endParaRPr lang="ko-KR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2. </a:t>
            </a:r>
            <a:r>
              <a:rPr lang="ko-KR" altLang="en-US" dirty="0" err="1">
                <a:ea typeface="Microsoft GothicNeo Light"/>
                <a:cs typeface="Microsoft GothicNeo Light"/>
              </a:rPr>
              <a:t>rn으로</a:t>
            </a:r>
            <a:r>
              <a:rPr lang="ko-KR" altLang="en-US" dirty="0">
                <a:ea typeface="Microsoft GothicNeo Light"/>
                <a:cs typeface="Microsoft GothicNeo Light"/>
              </a:rPr>
              <a:t> URI 요청이 들어오면 </a:t>
            </a:r>
            <a:r>
              <a:rPr lang="ko-KR" altLang="en-US" dirty="0" err="1">
                <a:ea typeface="Microsoft GothicNeo Light"/>
                <a:cs typeface="Microsoft GothicNeo Light"/>
              </a:rPr>
              <a:t>rn과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ri를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맵핑함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8CC0A34-8E14-8048-4228-CC7D4C99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912" y="1617327"/>
            <a:ext cx="2743200" cy="18577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77684A-1C55-3F13-5E99-2BBAA6D59DEB}"/>
              </a:ext>
            </a:extLst>
          </p:cNvPr>
          <p:cNvSpPr txBox="1"/>
          <p:nvPr/>
        </p:nvSpPr>
        <p:spPr>
          <a:xfrm>
            <a:off x="7009766" y="3432291"/>
            <a:ext cx="978304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기본 시나리오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1. </a:t>
            </a:r>
            <a:r>
              <a:rPr lang="ko-KR" altLang="en-US" dirty="0" err="1">
                <a:ea typeface="Microsoft GothicNeo Light"/>
                <a:cs typeface="Microsoft GothicNeo Light"/>
              </a:rPr>
              <a:t>URI를</a:t>
            </a:r>
            <a:r>
              <a:rPr lang="ko-KR" altLang="en-US" dirty="0">
                <a:ea typeface="Microsoft GothicNeo Light"/>
                <a:cs typeface="Microsoft GothicNeo Light"/>
              </a:rPr>
              <a:t> 토대로 해당 노드를 탐색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2. </a:t>
            </a:r>
            <a:r>
              <a:rPr lang="ko-KR" altLang="en-US" dirty="0" err="1">
                <a:ea typeface="Microsoft GothicNeo Light"/>
                <a:cs typeface="Microsoft GothicNeo Light"/>
              </a:rPr>
              <a:t>rn과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ri를</a:t>
            </a:r>
            <a:r>
              <a:rPr lang="ko-KR" altLang="en-US" dirty="0">
                <a:ea typeface="Microsoft GothicNeo Light"/>
                <a:cs typeface="Microsoft GothicNeo Light"/>
              </a:rPr>
              <a:t> 맵핑 후 </a:t>
            </a:r>
            <a:r>
              <a:rPr lang="ko-KR" altLang="en-US" dirty="0" err="1">
                <a:ea typeface="Microsoft GothicNeo Light"/>
                <a:cs typeface="Microsoft GothicNeo Light"/>
              </a:rPr>
              <a:t>DB에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Get</a:t>
            </a:r>
            <a:r>
              <a:rPr lang="ko-KR" altLang="en-US" dirty="0">
                <a:ea typeface="Microsoft GothicNeo Light"/>
                <a:cs typeface="Microsoft GothicNeo Light"/>
              </a:rPr>
              <a:t> 요청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157460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48387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서버 구현 디테일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8FEF5-4069-145D-963D-8C992665B8EA}"/>
              </a:ext>
            </a:extLst>
          </p:cNvPr>
          <p:cNvSpPr txBox="1"/>
          <p:nvPr/>
        </p:nvSpPr>
        <p:spPr>
          <a:xfrm>
            <a:off x="765083" y="1964048"/>
            <a:ext cx="1113977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1. 첫 CIN, 가장 최근 CIN, </a:t>
            </a:r>
            <a:r>
              <a:rPr lang="ko-KR" altLang="en-US" dirty="0" err="1">
                <a:ea typeface="Microsoft GothicNeo Light"/>
                <a:cs typeface="Microsoft GothicNeo Light"/>
              </a:rPr>
              <a:t>CIN의</a:t>
            </a:r>
            <a:r>
              <a:rPr lang="ko-KR" altLang="en-US" dirty="0">
                <a:ea typeface="Microsoft GothicNeo Light"/>
                <a:cs typeface="Microsoft GothicNeo Light"/>
              </a:rPr>
              <a:t> 개수를 저장해야 하는데 첫 </a:t>
            </a:r>
            <a:r>
              <a:rPr lang="ko-KR" altLang="en-US" dirty="0" err="1">
                <a:ea typeface="Microsoft GothicNeo Light"/>
                <a:cs typeface="Microsoft GothicNeo Light"/>
              </a:rPr>
              <a:t>CIN의</a:t>
            </a:r>
            <a:r>
              <a:rPr lang="ko-KR" altLang="en-US" dirty="0">
                <a:ea typeface="Microsoft GothicNeo Light"/>
                <a:cs typeface="Microsoft GothicNeo Light"/>
              </a:rPr>
              <a:t> 의미 ?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2. </a:t>
            </a:r>
            <a:r>
              <a:rPr lang="ko-KR" altLang="en-US" dirty="0" err="1">
                <a:ea typeface="Microsoft GothicNeo Light"/>
                <a:cs typeface="Microsoft GothicNeo Light"/>
              </a:rPr>
              <a:t>CNT와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CIN가</a:t>
            </a:r>
            <a:r>
              <a:rPr lang="ko-KR" altLang="en-US" dirty="0">
                <a:ea typeface="Microsoft GothicNeo Light"/>
                <a:cs typeface="Microsoft GothicNeo Light"/>
              </a:rPr>
              <a:t> 같은 계층에 존재할 수 있나?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첫 </a:t>
            </a:r>
            <a:r>
              <a:rPr lang="ko-KR" altLang="en-US" dirty="0" err="1">
                <a:ea typeface="Microsoft GothicNeo Light"/>
                <a:cs typeface="Microsoft GothicNeo Light"/>
              </a:rPr>
              <a:t>CIN의</a:t>
            </a:r>
            <a:r>
              <a:rPr lang="ko-KR" altLang="en-US" dirty="0">
                <a:ea typeface="Microsoft GothicNeo Light"/>
                <a:cs typeface="Microsoft GothicNeo Light"/>
              </a:rPr>
              <a:t> 존재 여부, </a:t>
            </a:r>
            <a:r>
              <a:rPr lang="ko-KR" altLang="en-US" dirty="0" err="1">
                <a:ea typeface="Microsoft GothicNeo Light"/>
                <a:cs typeface="Microsoft GothicNeo Light"/>
              </a:rPr>
              <a:t>CNT와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CIN이</a:t>
            </a:r>
            <a:r>
              <a:rPr lang="ko-KR" altLang="en-US" dirty="0">
                <a:ea typeface="Microsoft GothicNeo Light"/>
                <a:cs typeface="Microsoft GothicNeo Light"/>
              </a:rPr>
              <a:t> 같은 계층에 존재하는 지 여부가 디테일한 동작을 구현하는 데에 방향을 결정함!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UPDATE는</a:t>
            </a:r>
            <a:r>
              <a:rPr lang="ko-KR" altLang="en-US" dirty="0">
                <a:ea typeface="Microsoft GothicNeo Light"/>
                <a:cs typeface="Microsoft GothicNeo Light"/>
              </a:rPr>
              <a:t> 이러한 디테일을 모두 구현 후 구현할 예정 -&gt; 독립적인 CRD 동작에 비해 </a:t>
            </a:r>
            <a:r>
              <a:rPr lang="ko-KR" altLang="en-US" dirty="0" err="1">
                <a:ea typeface="Microsoft GothicNeo Light"/>
                <a:cs typeface="Microsoft GothicNeo Light"/>
              </a:rPr>
              <a:t>Create와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Delete</a:t>
            </a:r>
            <a:r>
              <a:rPr lang="ko-KR" altLang="en-US" dirty="0">
                <a:ea typeface="Microsoft GothicNeo Light"/>
                <a:cs typeface="Microsoft GothicNeo Light"/>
              </a:rPr>
              <a:t> 구현에 </a:t>
            </a:r>
          </a:p>
          <a:p>
            <a:r>
              <a:rPr lang="ko-KR" altLang="en-US" dirty="0">
                <a:ea typeface="Microsoft GothicNeo Light"/>
                <a:cs typeface="Microsoft GothicNeo Light"/>
              </a:rPr>
              <a:t>의존적이기 때문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86305187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8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GradientRiseVTI</vt:lpstr>
      <vt:lpstr>HTTP Daemon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1203</cp:revision>
  <dcterms:created xsi:type="dcterms:W3CDTF">2022-06-07T11:13:53Z</dcterms:created>
  <dcterms:modified xsi:type="dcterms:W3CDTF">2022-08-02T21:51:47Z</dcterms:modified>
</cp:coreProperties>
</file>