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70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D2286AC-FE51-5582-47C5-5D08F7137145}" v="1974" dt="2022-09-13T17:43:58.256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October 12,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5LQfDpTjX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ACP 일부 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 구현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272197-2C08-75C5-2B0A-3B854703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595" y="1480902"/>
            <a:ext cx="2863144" cy="4413602"/>
          </a:xfrm>
          <a:prstGeom prst="rect">
            <a:avLst/>
          </a:prstGeom>
        </p:spPr>
      </p:pic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C4BAA8B-3D6B-2260-F5B0-3CB26EA4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32" y="1460440"/>
            <a:ext cx="1927930" cy="3504377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EB2ADC0-A4CE-039C-DE30-B0EEB8C33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96" y="4383910"/>
            <a:ext cx="2244489" cy="17120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47CD33-E0FE-8797-732E-7EA49A5FDA04}"/>
              </a:ext>
            </a:extLst>
          </p:cNvPr>
          <p:cNvSpPr/>
          <p:nvPr/>
        </p:nvSpPr>
        <p:spPr>
          <a:xfrm>
            <a:off x="5460060" y="3470392"/>
            <a:ext cx="1194740" cy="225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13302-9A48-C4B4-0D3F-56214AE2D4CF}"/>
              </a:ext>
            </a:extLst>
          </p:cNvPr>
          <p:cNvSpPr/>
          <p:nvPr/>
        </p:nvSpPr>
        <p:spPr>
          <a:xfrm>
            <a:off x="8686801" y="3743208"/>
            <a:ext cx="1411109" cy="1034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4BB2C28-24D7-9966-553F-37B7EAF2B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525" y="1456972"/>
            <a:ext cx="1911467" cy="28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F829DE-047C-98A5-878B-2838821A420C}"/>
              </a:ext>
            </a:extLst>
          </p:cNvPr>
          <p:cNvSpPr/>
          <p:nvPr/>
        </p:nvSpPr>
        <p:spPr>
          <a:xfrm>
            <a:off x="4368800" y="1607725"/>
            <a:ext cx="2963332" cy="107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acpi</a:t>
            </a:r>
            <a:r>
              <a:rPr lang="ko-KR" altLang="en-US" dirty="0">
                <a:ea typeface="Microsoft GothicNeo Light"/>
                <a:cs typeface="Microsoft GothicNeo Light"/>
              </a:rPr>
              <a:t> : "/</a:t>
            </a:r>
            <a:r>
              <a:rPr lang="ko-KR" altLang="en-US" dirty="0" err="1">
                <a:ea typeface="Microsoft GothicNeo Light"/>
                <a:cs typeface="Microsoft GothicNeo Light"/>
              </a:rPr>
              <a:t>TinyIoT</a:t>
            </a:r>
            <a:r>
              <a:rPr lang="ko-KR" altLang="en-US" dirty="0">
                <a:ea typeface="Microsoft GothicNeo Light"/>
                <a:cs typeface="Microsoft GothicNeo Light"/>
              </a:rPr>
              <a:t>/acp_1"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D12525-C709-CC99-EBD9-4A07EC7F1558}"/>
              </a:ext>
            </a:extLst>
          </p:cNvPr>
          <p:cNvSpPr/>
          <p:nvPr/>
        </p:nvSpPr>
        <p:spPr>
          <a:xfrm>
            <a:off x="5074356" y="4260614"/>
            <a:ext cx="1749777" cy="107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ACP</a:t>
            </a: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rn</a:t>
            </a:r>
            <a:r>
              <a:rPr lang="ko-KR" altLang="en-US" dirty="0">
                <a:ea typeface="Microsoft GothicNeo Light"/>
                <a:cs typeface="Microsoft GothicNeo Light"/>
              </a:rPr>
              <a:t> : acp_1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27F4C6B-8008-2E2B-4592-FBFEDADB9A47}"/>
              </a:ext>
            </a:extLst>
          </p:cNvPr>
          <p:cNvSpPr/>
          <p:nvPr/>
        </p:nvSpPr>
        <p:spPr>
          <a:xfrm>
            <a:off x="2118411" y="1824372"/>
            <a:ext cx="1956740" cy="639703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request</a:t>
            </a:r>
            <a:endParaRPr lang="ko-KR" altLang="en-US" dirty="0" err="1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3F9C917-53E3-675C-A5DC-E6316D6DBCD7}"/>
              </a:ext>
            </a:extLst>
          </p:cNvPr>
          <p:cNvSpPr/>
          <p:nvPr/>
        </p:nvSpPr>
        <p:spPr>
          <a:xfrm>
            <a:off x="5633197" y="2803976"/>
            <a:ext cx="573851" cy="1335851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30DF1C0-617E-82BB-B6C0-21E8EB60214A}"/>
              </a:ext>
            </a:extLst>
          </p:cNvPr>
          <p:cNvSpPr/>
          <p:nvPr/>
        </p:nvSpPr>
        <p:spPr>
          <a:xfrm>
            <a:off x="7254855" y="4919409"/>
            <a:ext cx="1956740" cy="63970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deny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4F0FA3E-C621-E801-F85D-2C4752C9D641}"/>
              </a:ext>
            </a:extLst>
          </p:cNvPr>
          <p:cNvSpPr/>
          <p:nvPr/>
        </p:nvSpPr>
        <p:spPr>
          <a:xfrm>
            <a:off x="7254855" y="4157409"/>
            <a:ext cx="1956740" cy="639703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accept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6655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EAAF8-32CA-895C-30D6-B91429AF52A9}"/>
              </a:ext>
            </a:extLst>
          </p:cNvPr>
          <p:cNvSpPr txBox="1"/>
          <p:nvPr/>
        </p:nvSpPr>
        <p:spPr>
          <a:xfrm>
            <a:off x="691377" y="700668"/>
            <a:ext cx="74970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latin typeface="Microsoft GothicNeo"/>
                <a:ea typeface="Microsoft GothicNeo"/>
                <a:cs typeface="Microsoft GothicNeo Light"/>
              </a:rPr>
              <a:t>ACP 구현</a:t>
            </a:r>
            <a:endParaRPr lang="ko-KR" altLang="en-US" sz="2400" dirty="0">
              <a:latin typeface="Microsoft GothicNeo"/>
              <a:ea typeface="Microsoft GothicNeo"/>
              <a:cs typeface="Microsoft GothicNe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49530-C38C-30CF-B86F-8EFE8A7B4404}"/>
              </a:ext>
            </a:extLst>
          </p:cNvPr>
          <p:cNvSpPr txBox="1"/>
          <p:nvPr/>
        </p:nvSpPr>
        <p:spPr>
          <a:xfrm>
            <a:off x="1149586" y="1883363"/>
            <a:ext cx="745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https://www.youtube.com/watch?v=M5LQfDpTjXQ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3494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2579</cp:revision>
  <dcterms:created xsi:type="dcterms:W3CDTF">2022-06-07T11:13:53Z</dcterms:created>
  <dcterms:modified xsi:type="dcterms:W3CDTF">2022-10-12T19:48:42Z</dcterms:modified>
</cp:coreProperties>
</file>