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55333-DE60-F0E8-A327-D3EFF3058974}" v="153" dt="2023-01-05T19:44:37.730"/>
    <p1510:client id="{07B5D8DD-F62C-7FD0-CBCC-EA989AFA2EC1}" v="1085" dt="2022-08-17T05:56:23.674"/>
    <p1510:client id="{0EBCFDE5-C281-4FD8-8FDE-AE32E0EEFBB6}" v="1622" dt="2022-06-07T12:19:44.410"/>
    <p1510:client id="{0F5906A4-F0F2-37F4-5F96-0E4ED9BBFDFC}" v="962" dt="2023-01-25T06:00:07.078"/>
    <p1510:client id="{18B700D3-8B43-2815-3B94-22C2BC7CE889}" v="556" dt="2022-11-23T17:35:27.734"/>
    <p1510:client id="{1D2286AC-FE51-5582-47C5-5D08F7137145}" v="1974" dt="2022-09-13T17:43:58.256"/>
    <p1510:client id="{22C5AA32-568E-2357-2A16-C6DB625F74AD}" v="2535" dt="2022-12-28T17:29:53.700"/>
    <p1510:client id="{239BEBEC-7528-BEEC-6F0E-5EC51A3AEC29}" v="1414" dt="2022-09-06T21:12:37.174"/>
    <p1510:client id="{371C7699-5C81-2C30-AD68-5CD461446A55}" v="3381" dt="2022-06-27T18:35:22.788"/>
    <p1510:client id="{3B616098-8F55-7F96-9B0A-4DB141BCB68A}" v="459" dt="2022-08-31T15:29:31.091"/>
    <p1510:client id="{3EAA66B8-F3FD-375D-EC41-F44F4715D853}" v="1609" dt="2022-08-09T06:57:51.810"/>
    <p1510:client id="{46F64AC5-F1D5-4FD2-0ECF-2E8702286333}" v="291" dt="2022-12-02T06:57:50.548"/>
    <p1510:client id="{47ABE250-E758-A701-DCA1-981165C38B40}" v="3633" dt="2022-07-25T19:37:03.416"/>
    <p1510:client id="{4B8E7F15-0F2E-5D72-0660-B169D52A131F}" v="1844" dt="2022-08-02T21:51:18.217"/>
    <p1510:client id="{52342AA7-BE8C-DE6A-AC79-404EB9732D47}" v="350" dt="2022-10-12T19:46:24.660"/>
    <p1510:client id="{53252086-5F97-224F-77B0-FD4CCDEDFFAD}" v="767" dt="2022-06-27T16:54:21.332"/>
    <p1510:client id="{56A4458E-A767-4AE5-282B-172072165496}" v="1517" dt="2023-01-04T05:52:53.990"/>
    <p1510:client id="{5EF0F451-4E21-3DC2-1A82-974A453D1E11}" v="3434" dt="2023-01-17T21:58:56.248"/>
    <p1510:client id="{60B3121E-29FF-FB6B-5CA6-6C49DF9F1456}" v="643" dt="2022-06-27T17:11:03.348"/>
    <p1510:client id="{63ACBADB-D5E8-5FED-5B8C-F182F7476A56}" v="1135" dt="2022-09-19T12:47:50.445"/>
    <p1510:client id="{6574A334-BA51-72DA-00E7-FA16F111A10D}" v="3483" dt="2022-07-04T21:22:54.210"/>
    <p1510:client id="{70D3CF92-437F-D19B-E6ED-2CBAD7DB3A90}" v="1221" dt="2022-08-24T05:39:49.260"/>
    <p1510:client id="{74637B04-0C9E-7712-CB3C-6965577355E4}" v="492" dt="2022-11-24T04:10:06.379"/>
    <p1510:client id="{762EDE6A-9F8F-B904-A73B-4797DE3501AC}" v="496" dt="2022-08-01T19:41:13.972"/>
    <p1510:client id="{82F49652-4A51-BD1F-2E3F-AC615F4C5210}" v="813" dt="2022-08-31T14:48:23.722"/>
    <p1510:client id="{8773105F-39E5-2D64-9883-F6D15426DA76}" v="1963" dt="2022-10-05T18:57:09.346"/>
    <p1510:client id="{9AE5C2C2-05EA-A196-A4C8-56C198B60A8F}" v="2543" dt="2022-07-11T15:20:29.713"/>
    <p1510:client id="{B514C999-6355-4560-ED99-46E694826568}" v="600" dt="2022-09-19T18:28:16.570"/>
    <p1510:client id="{C34A1C26-1E8E-F484-A54B-6E682F23B5C1}" v="773" dt="2022-10-30T23:19:35.060"/>
    <p1510:client id="{C6484FB1-0C79-3C9A-4047-D76DDCABA7E3}" v="2745" dt="2023-01-10T19:12:35.230"/>
    <p1510:client id="{D3ABA753-4CAF-A30E-489A-7A2E214424DE}" v="43" dt="2023-01-17T09:45:16.806"/>
    <p1510:client id="{D4ED03A8-D2D9-9488-8E18-173CA00EA7E4}" v="1404" dt="2022-12-02T05:00:44.907"/>
    <p1510:client id="{D96079EF-ADB7-B969-504C-1D54F3014278}" v="602" dt="2022-10-31T17:29:36.697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January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January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January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January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January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January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January 24,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January 24,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January 24,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January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January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24, 2023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9713" y="1264318"/>
            <a:ext cx="4350870" cy="2947210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dirty="0">
                <a:latin typeface="Consolas"/>
                <a:ea typeface="Microsoft GothicNeo"/>
                <a:cs typeface="Microsoft GothicNeo"/>
              </a:rPr>
              <a:t>oneM2M</a:t>
            </a: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r>
              <a:rPr lang="ko-KR" altLang="en-US" dirty="0" err="1">
                <a:latin typeface="Consolas"/>
                <a:ea typeface="Microsoft GothicNeo"/>
                <a:cs typeface="Microsoft GothicNeo"/>
              </a:rPr>
              <a:t>TinyIoT</a:t>
            </a: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088" y="4212559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 dirty="0">
                <a:ea typeface="Microsoft GothicNeo"/>
                <a:cs typeface="Microsoft GothicNeo"/>
              </a:rPr>
              <a:t>OneM2M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TinyIoT</a:t>
            </a:r>
            <a:r>
              <a:rPr lang="ko-KR" altLang="en-US" sz="1400" b="1" dirty="0">
                <a:ea typeface="Microsoft GothicNeo"/>
                <a:cs typeface="Microsoft GothicNeo"/>
              </a:rPr>
              <a:t>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server</a:t>
            </a:r>
            <a:endParaRPr lang="ko-KR" altLang="en-US" sz="1400" b="1" dirty="0" err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dirty="0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 dirty="0">
                <a:ea typeface="Microsoft GothicNeo"/>
                <a:cs typeface="Microsoft GothicNeo"/>
              </a:rPr>
              <a:t> </a:t>
            </a:r>
            <a:endParaRPr lang="ko-KR" altLang="en-US" sz="1400" b="1" dirty="0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 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57178"/>
            <a:ext cx="99042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ko-KR" altLang="en-US" dirty="0">
                <a:ea typeface="Microsoft GothicNeo Light"/>
                <a:cs typeface="Microsoft GothicNeo Light"/>
              </a:rPr>
              <a:t>HTTP 의존성 제거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27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기존 구조의 문제점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8CF0E8-1CC1-8FDB-EA04-2EA665DBE15E}"/>
              </a:ext>
            </a:extLst>
          </p:cNvPr>
          <p:cNvSpPr/>
          <p:nvPr/>
        </p:nvSpPr>
        <p:spPr>
          <a:xfrm>
            <a:off x="1189461" y="1988634"/>
            <a:ext cx="1932879" cy="2425390"/>
          </a:xfrm>
          <a:prstGeom prst="rect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   </a:t>
            </a:r>
            <a:r>
              <a:rPr lang="ko-KR" altLang="en-US" dirty="0" err="1">
                <a:ea typeface="Microsoft GothicNeo Light"/>
                <a:cs typeface="Microsoft GothicNeo Light"/>
              </a:rPr>
              <a:t>char</a:t>
            </a:r>
            <a:r>
              <a:rPr lang="ko-KR" altLang="en-US" dirty="0">
                <a:ea typeface="Microsoft GothicNeo Light"/>
                <a:cs typeface="Microsoft GothicNeo Light"/>
              </a:rPr>
              <a:t> *</a:t>
            </a:r>
            <a:r>
              <a:rPr lang="ko-KR" altLang="en-US" dirty="0" err="1">
                <a:ea typeface="Microsoft GothicNeo Light"/>
                <a:cs typeface="Microsoft GothicNeo Light"/>
              </a:rPr>
              <a:t>payload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   </a:t>
            </a:r>
            <a:r>
              <a:rPr lang="ko-KR" altLang="en-US" dirty="0" err="1">
                <a:ea typeface="Microsoft GothicNeo Light"/>
                <a:cs typeface="Microsoft GothicNeo Light"/>
              </a:rPr>
              <a:t>char</a:t>
            </a:r>
            <a:r>
              <a:rPr lang="ko-KR" altLang="en-US" dirty="0">
                <a:ea typeface="Microsoft GothicNeo Light"/>
                <a:cs typeface="Microsoft GothicNeo Light"/>
              </a:rPr>
              <a:t> *</a:t>
            </a:r>
            <a:r>
              <a:rPr lang="ko-KR" altLang="en-US" dirty="0" err="1">
                <a:ea typeface="Microsoft GothicNeo Light"/>
                <a:cs typeface="Microsoft GothicNeo Light"/>
              </a:rPr>
              <a:t>method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   </a:t>
            </a:r>
            <a:r>
              <a:rPr lang="ko-KR" altLang="en-US" dirty="0" err="1">
                <a:ea typeface="Microsoft GothicNeo Light"/>
                <a:cs typeface="Microsoft GothicNeo Light"/>
              </a:rPr>
              <a:t>char</a:t>
            </a:r>
            <a:r>
              <a:rPr lang="ko-KR" altLang="en-US" dirty="0">
                <a:ea typeface="Microsoft GothicNeo Light"/>
                <a:cs typeface="Microsoft GothicNeo Light"/>
              </a:rPr>
              <a:t> *</a:t>
            </a:r>
            <a:r>
              <a:rPr lang="ko-KR" altLang="en-US" dirty="0" err="1">
                <a:ea typeface="Microsoft GothicNeo Light"/>
                <a:cs typeface="Microsoft GothicNeo Light"/>
              </a:rPr>
              <a:t>qs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   </a:t>
            </a:r>
            <a:r>
              <a:rPr lang="ko-KR" altLang="en-US" dirty="0" err="1">
                <a:ea typeface="Microsoft GothicNeo Light"/>
                <a:cs typeface="Microsoft GothicNeo Light"/>
              </a:rPr>
              <a:t>char</a:t>
            </a:r>
            <a:r>
              <a:rPr lang="ko-KR" altLang="en-US" dirty="0">
                <a:ea typeface="Microsoft GothicNeo Light"/>
                <a:cs typeface="Microsoft GothicNeo Light"/>
              </a:rPr>
              <a:t> *</a:t>
            </a:r>
            <a:r>
              <a:rPr lang="ko-KR" altLang="en-US" dirty="0" err="1">
                <a:ea typeface="Microsoft GothicNeo Light"/>
                <a:cs typeface="Microsoft GothicNeo Light"/>
              </a:rPr>
              <a:t>uri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    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B9DBF0-1165-CC52-7691-29A9F5323629}"/>
              </a:ext>
            </a:extLst>
          </p:cNvPr>
          <p:cNvSpPr txBox="1"/>
          <p:nvPr/>
        </p:nvSpPr>
        <p:spPr>
          <a:xfrm>
            <a:off x="691164" y="4853861"/>
            <a:ext cx="30090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ea typeface="Microsoft GothicNeo Light"/>
                <a:cs typeface="Microsoft GothicNeo Light"/>
              </a:rPr>
              <a:t>요청이 들어온 </a:t>
            </a:r>
            <a:r>
              <a:rPr lang="ko-KR" altLang="en-US" dirty="0" err="1">
                <a:ea typeface="Microsoft GothicNeo Light"/>
                <a:cs typeface="Microsoft GothicNeo Light"/>
              </a:rPr>
              <a:t>buffer</a:t>
            </a:r>
            <a:r>
              <a:rPr lang="ko-KR" altLang="en-US" dirty="0">
                <a:ea typeface="Microsoft GothicNeo Light"/>
                <a:cs typeface="Microsoft GothicNeo Light"/>
              </a:rPr>
              <a:t> 파싱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F8DBD-A470-C12E-A560-E0D98E2B6F4E}"/>
              </a:ext>
            </a:extLst>
          </p:cNvPr>
          <p:cNvSpPr txBox="1"/>
          <p:nvPr/>
        </p:nvSpPr>
        <p:spPr>
          <a:xfrm>
            <a:off x="4231676" y="4853861"/>
            <a:ext cx="32414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2.  </a:t>
            </a:r>
            <a:r>
              <a:rPr lang="ko-KR" altLang="en-US" dirty="0" err="1">
                <a:ea typeface="Microsoft GothicNeo Light"/>
                <a:cs typeface="Microsoft GothicNeo Light"/>
              </a:rPr>
              <a:t>thread</a:t>
            </a:r>
            <a:r>
              <a:rPr lang="ko-KR" altLang="en-US" dirty="0">
                <a:ea typeface="Microsoft GothicNeo Light"/>
                <a:cs typeface="Microsoft GothicNeo Light"/>
              </a:rPr>
              <a:t> 생성 및 </a:t>
            </a:r>
            <a:r>
              <a:rPr lang="ko-KR" altLang="en-US" dirty="0" err="1">
                <a:ea typeface="Microsoft GothicNeo Light"/>
                <a:cs typeface="Microsoft GothicNeo Light"/>
              </a:rPr>
              <a:t>route</a:t>
            </a:r>
            <a:r>
              <a:rPr lang="ko-KR" altLang="en-US" dirty="0">
                <a:ea typeface="Microsoft GothicNeo Light"/>
                <a:cs typeface="Microsoft GothicNeo Light"/>
              </a:rPr>
              <a:t> 함수 내에서 CRUD 동작 제어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66C864-9ACE-0968-FC0B-7BDCAF653E9B}"/>
              </a:ext>
            </a:extLst>
          </p:cNvPr>
          <p:cNvSpPr/>
          <p:nvPr/>
        </p:nvSpPr>
        <p:spPr>
          <a:xfrm>
            <a:off x="4692802" y="1988634"/>
            <a:ext cx="1932879" cy="2425390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route</a:t>
            </a:r>
            <a:r>
              <a:rPr lang="ko-KR" altLang="en-US" dirty="0">
                <a:ea typeface="Microsoft GothicNeo Light"/>
                <a:cs typeface="Microsoft GothicNeo Light"/>
              </a:rPr>
              <a:t>()</a:t>
            </a:r>
            <a:endParaRPr lang="ko-KR">
              <a:ea typeface="Microsoft GothicNeo Light"/>
              <a:cs typeface="Microsoft GothicNeo Light"/>
            </a:endParaRPr>
          </a:p>
          <a:p>
            <a:pPr algn="ctr"/>
            <a:endParaRPr lang="ko-KR" altLang="en-US" dirty="0">
              <a:ea typeface="Microsoft GothicNeo Light"/>
              <a:cs typeface="Microsoft GothicNeo Light"/>
            </a:endParaRPr>
          </a:p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Retrieve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Update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Delete</a:t>
            </a:r>
            <a:endParaRPr lang="ko-KR" altLang="en-US">
              <a:ea typeface="Microsoft GothicNeo Light"/>
              <a:cs typeface="Microsoft GothicNeo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85713-9FBB-5AC8-3AA0-9A9F68C826FF}"/>
              </a:ext>
            </a:extLst>
          </p:cNvPr>
          <p:cNvSpPr txBox="1"/>
          <p:nvPr/>
        </p:nvSpPr>
        <p:spPr>
          <a:xfrm>
            <a:off x="8004505" y="2233324"/>
            <a:ext cx="324141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기존 구조의 문제점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전역 변수로 선언된 </a:t>
            </a:r>
            <a:r>
              <a:rPr lang="ko-KR" altLang="en-US" dirty="0" err="1">
                <a:ea typeface="Microsoft GothicNeo Light"/>
                <a:cs typeface="Microsoft GothicNeo Light"/>
              </a:rPr>
              <a:t>http</a:t>
            </a:r>
            <a:r>
              <a:rPr lang="ko-KR" altLang="en-US" dirty="0">
                <a:ea typeface="Microsoft GothicNeo Light"/>
                <a:cs typeface="Microsoft GothicNeo Light"/>
              </a:rPr>
              <a:t> 의존성이 있는 변수들을 CRUD </a:t>
            </a:r>
            <a:r>
              <a:rPr lang="ko-KR" altLang="en-US" dirty="0" err="1">
                <a:ea typeface="Microsoft GothicNeo Light"/>
                <a:cs typeface="Microsoft GothicNeo Light"/>
              </a:rPr>
              <a:t>operation에서</a:t>
            </a:r>
            <a:r>
              <a:rPr lang="ko-KR" altLang="en-US" dirty="0">
                <a:ea typeface="Microsoft GothicNeo Light"/>
                <a:cs typeface="Microsoft GothicNeo Light"/>
              </a:rPr>
              <a:t> 가져다 쓰면서 </a:t>
            </a:r>
            <a:r>
              <a:rPr lang="ko-KR" altLang="en-US" dirty="0" err="1">
                <a:ea typeface="Microsoft GothicNeo Light"/>
                <a:cs typeface="Microsoft GothicNeo Light"/>
              </a:rPr>
              <a:t>http</a:t>
            </a:r>
            <a:r>
              <a:rPr lang="ko-KR" altLang="en-US" dirty="0">
                <a:ea typeface="Microsoft GothicNeo Light"/>
                <a:cs typeface="Microsoft GothicNeo Light"/>
              </a:rPr>
              <a:t> 의존성이 강하게 생김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96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해결 방안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85713-9FBB-5AC8-3AA0-9A9F68C826FF}"/>
              </a:ext>
            </a:extLst>
          </p:cNvPr>
          <p:cNvSpPr txBox="1"/>
          <p:nvPr/>
        </p:nvSpPr>
        <p:spPr>
          <a:xfrm>
            <a:off x="7590351" y="2426864"/>
            <a:ext cx="411630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oneM2M </a:t>
            </a:r>
            <a:r>
              <a:rPr lang="ko-KR" altLang="en-US" dirty="0" err="1">
                <a:ea typeface="Microsoft GothicNeo Light"/>
                <a:cs typeface="Microsoft GothicNeo Light"/>
              </a:rPr>
              <a:t>primitive</a:t>
            </a:r>
            <a:r>
              <a:rPr lang="ko-KR" altLang="en-US" dirty="0">
                <a:ea typeface="Microsoft GothicNeo Light"/>
                <a:cs typeface="Microsoft GothicNeo Light"/>
              </a:rPr>
              <a:t> 의존적이게 변경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Microsoft GothicNeo Light"/>
                <a:cs typeface="Microsoft GothicNeo Light"/>
              </a:rPr>
              <a:t>기존 </a:t>
            </a:r>
            <a:r>
              <a:rPr lang="ko-KR" altLang="en-US" dirty="0" err="1">
                <a:ea typeface="Microsoft GothicNeo Light"/>
                <a:cs typeface="Microsoft GothicNeo Light"/>
              </a:rPr>
              <a:t>http</a:t>
            </a:r>
            <a:r>
              <a:rPr lang="ko-KR" altLang="en-US" dirty="0">
                <a:ea typeface="Microsoft GothicNeo Light"/>
                <a:cs typeface="Microsoft GothicNeo Light"/>
              </a:rPr>
              <a:t> 변수들을 oneM2MPrimitve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구조체에 맵핑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2. </a:t>
            </a:r>
            <a:r>
              <a:rPr lang="ko-KR" altLang="en-US" dirty="0" err="1">
                <a:ea typeface="Microsoft GothicNeo Light"/>
                <a:cs typeface="Microsoft GothicNeo Light"/>
              </a:rPr>
              <a:t>CRUD는</a:t>
            </a:r>
            <a:r>
              <a:rPr lang="ko-KR" altLang="en-US" dirty="0">
                <a:ea typeface="Microsoft GothicNeo Light"/>
                <a:cs typeface="Microsoft GothicNeo Light"/>
              </a:rPr>
              <a:t> oneM2MPrimitive 인자를 매개로 동작</a:t>
            </a: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9B36B558-D20C-F0EC-FDCF-2F07FF6C7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92" y="1901499"/>
            <a:ext cx="6440310" cy="289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2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해결 방안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85713-9FBB-5AC8-3AA0-9A9F68C826FF}"/>
              </a:ext>
            </a:extLst>
          </p:cNvPr>
          <p:cNvSpPr txBox="1"/>
          <p:nvPr/>
        </p:nvSpPr>
        <p:spPr>
          <a:xfrm>
            <a:off x="1089832" y="1570790"/>
            <a:ext cx="1056037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Retrieve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Delete</a:t>
            </a:r>
            <a:r>
              <a:rPr lang="ko-KR" altLang="en-US" dirty="0">
                <a:ea typeface="Microsoft GothicNeo Light"/>
                <a:cs typeface="Microsoft GothicNeo Light"/>
              </a:rPr>
              <a:t> 수정 완료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전체 기능 중 약 70%정도 수정 완료한 상태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일부 구조를 바꿔야 할 함수까지 고려하면 당장 100%까지는 불가능해도 95%정도까지는 가능할 것으로 보임</a:t>
            </a:r>
          </a:p>
        </p:txBody>
      </p:sp>
    </p:spTree>
    <p:extLst>
      <p:ext uri="{BB962C8B-B14F-4D97-AF65-F5344CB8AC3E}">
        <p14:creationId xmlns:p14="http://schemas.microsoft.com/office/powerpoint/2010/main" val="268402040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5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GradientRiseVTI</vt:lpstr>
      <vt:lpstr>oneM2M  TinyIoT 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4133</cp:revision>
  <dcterms:created xsi:type="dcterms:W3CDTF">2022-06-07T11:13:53Z</dcterms:created>
  <dcterms:modified xsi:type="dcterms:W3CDTF">2023-01-25T06:17:42Z</dcterms:modified>
</cp:coreProperties>
</file>