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7" r:id="rId6"/>
    <p:sldId id="258" r:id="rId7"/>
    <p:sldId id="256" r:id="rId8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53411532" val="1046" revOS="4"/>
      <pr:smFileRevision xmlns:pr="smNativeData" xmlns="smNativeData" dt="1653411532" val="101"/>
      <pr:guideOptions xmlns:pr="smNativeData" xmlns="smNativeData" dt="1653411532" snapToGrid="1" snapToBorders="1" snapToGuides="1"/>
      <pr:pdfExportOpt xmlns:pr="smNativeData" xmlns="smNativeData" dt="1653411532" pagesRangeIndex="1" pagesSelectionIndex="0" qualityIndex="0" embedFonts="2" useJpegs="0" useSubsetFonts="1" useAlpha="1" relativeLinks="0" taggedPdf="0" pane="0" zoom="0" zoomContents="100" layout="0" includeDoc="0" viewFlags="0" openViewer="1" jpegQuality="90" flags="252" layoutIndex="0" exportSlideNames="1" name="C:\Users\Eom\Desktop\OneM2M.pdf" map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4" d="100"/>
          <a:sy n="94" d="100"/>
        </p:scale>
        <p:origin x="377" y="351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94" d="100"/>
          <a:sy n="94" d="100"/>
        </p:scale>
        <p:origin x="377" y="351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E2765-2BDC-5BD1-92B6-DD8469F8648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E6207-49DC-5B94-92B6-BFC12CF864EA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제목과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E303B-75DC-5BC6-92B6-83937EF864D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E25BD-F3DC-5BD3-92B6-05866BF86450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세로 제목과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E341A-54DC-5BC2-92B6-A2977AF864F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E4251-1FDC-5BB4-92B6-E9E10CF864BC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E6422-6CDC-5B92-92B6-9AC72AF864C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E2BB1-FFDC-5BDD-92B6-098865F8645C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E01EA-A4DC-5BF7-92B6-52A24FF8640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E26DB-95DC-5BD0-92B6-638568F8643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E1824-6ADC-5BEE-92B6-9CBB56F864C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E19C7-89DC-5BEF-92B6-7FBA57F8642A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E4A8F-C1DC-5BBC-92B6-37E904F86462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E07A0-EEDC-5BF1-92B6-18A449F8644D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E7F6D-23DC-5B89-92B6-D5DC31F86480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E5638-76DC-5BA0-92B6-80F518F864D5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E409B-D5DC-5BB6-92B6-23E30EF86476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E3A94-DADC-5BCC-92B6-2C9974F86479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E74E4-AADC-5B82-92B6-5CD73AF8640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E33A7-E9DC-5BC5-92B6-1F907DF8644A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0E4174-3ADC-5BB7-92B6-CCE20FF8649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0E33D9-97DC-5BC5-92B6-61907DF86434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10E443A-74DC-5BB2-92B6-82E70AF864D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10E3E1C-52DC-5BC8-92B6-A49D70F864F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1"/>
          <p:cNvSpPr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EAAAAAAAAAtLTaPf///wgAAAAAAAAAAAAAAAAAAAAAAAAAAAAAAAAAAAAAZAAAAAEAAABAAAAAAAAAAAAAAAAAAAAAAAAAAAAAAAAAAAAAAAAAAAAAAAAAAAAAAAAAAAAAAAAAAAAAAAAAAAAAAAAAAAAAAAAAAAAAAAAAAAAAAAAAAAAAAAAAAAAAFAAAADwAAAABAAAAAAAAAAAAAAlkAAAAAgAAAAIAAAACAAAAA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LTaNv///wEAAAAAAAAAAAAAAAAAAAAAAAAAAAAAAAAAAAAAAAAAAAAAAAJ/f38AgICAA8zMzADAwP8Af39/AAAAAAAAAAAAAAAAAAAAAAAAAAAAIQAAABgAAAAUAAAAPg0AACgHAABXHwAAExMAABAAAAAmAAAACAAAAP//////////"/>
              </a:ext>
            </a:extLst>
          </p:cNvSpPr>
          <p:nvPr/>
        </p:nvSpPr>
        <p:spPr>
          <a:xfrm>
            <a:off x="2152650" y="1163320"/>
            <a:ext cx="2941955" cy="1937385"/>
          </a:xfrm>
          <a:prstGeom prst="rect">
            <a:avLst/>
          </a:prstGeom>
          <a:solidFill>
            <a:schemeClr val="accent2">
              <a:tint val="37500"/>
            </a:schemeClr>
          </a:solidFill>
          <a:ln w="63500" cap="flat" cmpd="dbl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NGINX</a:t>
            </a:r>
          </a:p>
          <a:p>
            <a:pPr algn="ctr"/>
            <a:r>
              <a:t>Web Server</a:t>
            </a:r>
          </a:p>
        </p:txBody>
      </p:sp>
      <p:sp>
        <p:nvSpPr>
          <p:cNvPr id="3" name="AutoShape1"/>
          <p:cNvSpPr>
            <a:extLst>
              <a:ext uri="smNativeData">
                <pr:smNativeData xmlns:pr="smNativeData" xmlns="smNativeData" val="SMDATA_15_zA6NYhMAAAAlAAAAjgIAAA8BAAAAkAAAAEgAAACQAAAASAAAAAAAAAAAAAAAAAAAAAEAAABQAAAAJXUCmggbvj8ldQKaCBve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Ih0AAAoIAAD9IQAAIQsAABAAAAAmAAAACAAAAP//////////"/>
              </a:ext>
            </a:extLst>
          </p:cNvSpPr>
          <p:nvPr/>
        </p:nvSpPr>
        <p:spPr>
          <a:xfrm>
            <a:off x="4735830" y="1306830"/>
            <a:ext cx="789305" cy="502285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사각형2"/>
          <p:cNvSpPr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lkAAAAAgAAAAIAAAACAAAAA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y0AACgHAACAOAAAwQ4AABAAAAAmAAAACAAAAP//////////"/>
              </a:ext>
            </a:extLst>
          </p:cNvSpPr>
          <p:nvPr/>
        </p:nvSpPr>
        <p:spPr>
          <a:xfrm>
            <a:off x="7390765" y="1163320"/>
            <a:ext cx="1793875" cy="1235075"/>
          </a:xfrm>
          <a:prstGeom prst="rect">
            <a:avLst/>
          </a:prstGeom>
          <a:solidFill>
            <a:schemeClr val="accent1"/>
          </a:solidFill>
          <a:ln w="63500" cap="flat" cmpd="dbl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OneM2M</a:t>
            </a:r>
          </a:p>
          <a:p>
            <a:pPr algn="ctr"/>
            <a:r>
              <a:t>http request</a:t>
            </a:r>
          </a:p>
        </p:txBody>
      </p:sp>
      <p:sp>
        <p:nvSpPr>
          <p:cNvPr id="5" name="선1"/>
          <p:cNvSpPr>
            <a:extLst>
              <a:ext uri="smNativeData">
                <pr:smNativeData xmlns:pr="smNativeData" xmlns="smNativeData" val="SMDATA_15_zA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o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CEAAMYIAAAGLQAAyAgAABAAAAAmAAAACAAAAP//////////"/>
              </a:ext>
            </a:extLst>
          </p:cNvSpPr>
          <p:nvPr/>
        </p:nvSpPr>
        <p:spPr>
          <a:xfrm flipH="1" flipV="1">
            <a:off x="5453380" y="1426210"/>
            <a:ext cx="1865630" cy="127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6" name="선2"/>
          <p:cNvSpPr>
            <a:extLst>
              <a:ext uri="smNativeData">
                <pr:smNativeData xmlns:pr="smNativeData" xmlns="smNativeData" val="SMDATA_15_zA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yEAAM4JAAAGLQAA2QkAABAAAAAmAAAACAAAAP//////////"/>
              </a:ext>
            </a:extLst>
          </p:cNvSpPr>
          <p:nvPr/>
        </p:nvSpPr>
        <p:spPr>
          <a:xfrm flipV="1">
            <a:off x="5483225" y="1593850"/>
            <a:ext cx="1835785" cy="69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7" name="선3"/>
          <p:cNvSpPr>
            <a:extLst>
              <a:ext uri="smNativeData">
                <pr:smNativeData xmlns:pr="smNativeData" xmlns="smNativeData" val="SMDATA_15_zA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GRIAAPUTAABOFAAAdhsAABAAAAAmAAAACAAAAP//////////"/>
              </a:ext>
            </a:extLst>
          </p:cNvSpPr>
          <p:nvPr/>
        </p:nvSpPr>
        <p:spPr>
          <a:xfrm>
            <a:off x="2941955" y="3244215"/>
            <a:ext cx="358775" cy="121983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8" name="사각형3"/>
          <p:cNvSpPr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EAAAAAAAAAAJmZDv///wgAAAAAAAAAAAAAAAAAAAAAAAAAAAAAAAAAAAAAZAAAAAEAAABAAAAAAAAAAAAAAAAAAAAAAAAAAAAAAAAAAAAAAAAAAAAAAAAAAAAAAAAAAAAAAAAAAAAAAAAAAAAAAAAAAAAAAAAAAAAAAAAAAAAAAAAAAAAAAAAAAAAAFAAAADwAAAABAAAAAAAAAAAAAAlkAAAAAgAAAAIAAAACAAAAA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mZB////wEAAAAAAAAAAAAAAAAAAAAAAAAAAAAAAAAAAAAAAAAAAAAAAAJ/f38AgICAA8zMzADAwP8Af39/AAAAAAAAAAAAAAAAAAAAAAAAAAAAIQAAABgAAAAUAAAAcw8AAEAcAAB1HgAAFCUAABAAAAAmAAAACAAAAP//////////"/>
              </a:ext>
            </a:extLst>
          </p:cNvSpPr>
          <p:nvPr/>
        </p:nvSpPr>
        <p:spPr>
          <a:xfrm>
            <a:off x="2511425" y="4592320"/>
            <a:ext cx="2439670" cy="1435100"/>
          </a:xfrm>
          <a:prstGeom prst="rect">
            <a:avLst/>
          </a:prstGeom>
          <a:solidFill>
            <a:schemeClr val="hlink"/>
          </a:solidFill>
          <a:ln w="63500" cap="flat" cmpd="dbl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LUA</a:t>
            </a:r>
          </a:p>
          <a:p>
            <a:pPr algn="ctr"/>
            <a:r>
              <a:t>Server Side Script</a:t>
            </a:r>
          </a:p>
        </p:txBody>
      </p:sp>
      <p:sp>
        <p:nvSpPr>
          <p:cNvPr id="9" name="선4"/>
          <p:cNvSpPr>
            <a:extLst>
              <a:ext uri="smNativeData">
                <pr:smNativeData xmlns:pr="smNativeData" xmlns="smNativeData" val="SMDATA_15_zA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CxoAAHoLAACTHQAAfBoAABAAAAAmAAAACAAAAP//////////"/>
              </a:ext>
            </a:extLst>
          </p:cNvSpPr>
          <p:nvPr/>
        </p:nvSpPr>
        <p:spPr>
          <a:xfrm flipV="1">
            <a:off x="4233545" y="1865630"/>
            <a:ext cx="574040" cy="243967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0" name="범례1"/>
          <p:cNvSpPr>
            <a:extLst>
              <a:ext uri="smNativeData">
                <pr:smNativeData xmlns:pr="smNativeData" xmlns="smNativeData" val="SMDATA_15_zA6NYhMAAAAlAAAA/wEAAA8BAAAAkAAAAEgAAACQAAAASAAAAAAAAAAAAAAAAAAAAAEAAABQAAAA6qvznb46/7/b1FkQFuC7P8J7CSS8l/C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wSMAAEcYAAC8NgAAbiIAABAAAAAmAAAACAAAAP//////////"/>
              </a:ext>
            </a:extLst>
          </p:cNvSpPr>
          <p:nvPr/>
        </p:nvSpPr>
        <p:spPr>
          <a:xfrm>
            <a:off x="5812155" y="3946525"/>
            <a:ext cx="3085465" cy="1650365"/>
          </a:xfrm>
          <a:prstGeom prst="accentBorderCallout1">
            <a:avLst>
              <a:gd name="adj1" fmla="val 6250"/>
              <a:gd name="adj2" fmla="val -1852"/>
              <a:gd name="adj3" fmla="val 55444"/>
              <a:gd name="adj4" fmla="val -47592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</a:p>
          <a:p>
            <a:pPr algn="ctr"/>
            <a:r>
              <a:t>X-M2M-RI, X-M2M-Origin value in header?</a:t>
            </a:r>
          </a:p>
          <a:p>
            <a:pPr algn="ctr"/>
          </a:p>
          <a:p>
            <a:pPr algn="ctr"/>
            <a:r>
              <a:t>if yes -&gt; OneM2M Standard</a:t>
            </a:r>
          </a:p>
        </p:txBody>
      </p:sp>
      <p:sp>
        <p:nvSpPr>
          <p:cNvPr id="11" name="범례2"/>
          <p:cNvSpPr>
            <a:extLst>
              <a:ext uri="smNativeData">
                <pr:smNativeData xmlns:pr="smNativeData" xmlns="smNativeData" val="SMDATA_15_zA6NYhMAAAAlAAAAAwIAAA8BAAAAkAAAAEgAAACQAAAASAAAAAAAAAAAAAAAAAAAAAEAAABQAAAAczpjMacztr9x4EGeEUsCwJSxXwvF4eK/AAAAAAAA+L+/TxDs+wTxvwAAAAAAAOA/AAAAAAAA4D8AAAAAAADgPwAAAAAAAOA/AAAAAAAA4D8CAAAAjAAAAAEAAAAAAAAA////CP///wgAAAAAAAAAAAAAAAAAAAAAAAAAAAAAAAAAAAAAZAAAAAEAAABAAAAAAAAAAAAAAAAAAAAAAAAAAAAAAAAAAAAAAAAAAAAAAAAAAAAAAAAAAAAAAAAAAAAAAAAAAAAAAAAAAAAAAAAAAAAAAAAAAAAAAAAAAAAAAAAAAAAAFAAAADwAAAABAAAAAAAAAAAAAAk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jCEAAJEOAACVLAAAGBUAAAAAAAAmAAAACAAAAP//////////"/>
              </a:ext>
            </a:extLst>
          </p:cNvSpPr>
          <p:nvPr/>
        </p:nvSpPr>
        <p:spPr>
          <a:xfrm>
            <a:off x="5453380" y="2367915"/>
            <a:ext cx="1793875" cy="1061085"/>
          </a:xfrm>
          <a:prstGeom prst="accentBorderCallout2">
            <a:avLst>
              <a:gd name="adj1" fmla="val 6250"/>
              <a:gd name="adj2" fmla="val -3186"/>
              <a:gd name="adj3" fmla="val 6250"/>
              <a:gd name="adj4" fmla="val 20497"/>
              <a:gd name="adj5" fmla="val -64333"/>
              <a:gd name="adj6" fmla="val 45664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Request </a:t>
            </a:r>
          </a:p>
          <a:p>
            <a:pPr algn="ctr"/>
            <a:r>
              <a:t>Body Data</a:t>
            </a:r>
          </a:p>
          <a:p>
            <a:pPr algn="ctr"/>
            <a:r>
              <a:t>(JSON)</a:t>
            </a:r>
          </a:p>
        </p:txBody>
      </p:sp>
      <p:sp>
        <p:nvSpPr>
          <p:cNvPr id="12" name="텍스트상자1"/>
          <p:cNvSpPr txBox="1">
            <a:extLst>
              <a:ext uri="smNativeData">
                <pr:smNativeData xmlns:pr="smNativeData" xmlns="smNativeData" val="SMDATA_15_zA6NY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wQAABcDAAC3DQAARwYAAAAgAAAmAAAACAAAAP//////////"/>
              </a:ext>
            </a:extLst>
          </p:cNvSpPr>
          <p:nvPr/>
        </p:nvSpPr>
        <p:spPr>
          <a:xfrm>
            <a:off x="789305" y="502285"/>
            <a:ext cx="1440180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Before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1"/>
          <p:cNvSpPr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EAAAAAAAAAtLTaPf///wgAAAAAAAAAAAAAAAAAAAAAAAAAAAAAAAAAAAAAZAAAAAEAAABAAAAAAAAAAAAAAAAAAAAAAAAAAAAAAAAAAAAAAAAAAAAAAAAAAAAAAAAAAAAAAAAAAAAAAAAAAAAAAAAAAAAAAAAAAAAAAAAAAAAAAAAAAAAAAAAAAAAAFAAAADwAAAABAAAAAAAAAAAAAAlkAAAAAgAAAAIAAAACAAAAA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LTaNv///wEAAAAAAAAAAAAAAAAAAAAAAAAAAAAAAAAAAAAAAAAAAAAAAAJ/f38AgICAA8zMzADAwP8Af39/AAAAAAAAAAAAAAAAAAAAAAAAAAAAIQAAABgAAAAUAAAAPg0AACgHAABXHwAAExMAABAAAAAmAAAACAAAAP//////////"/>
              </a:ext>
            </a:extLst>
          </p:cNvSpPr>
          <p:nvPr/>
        </p:nvSpPr>
        <p:spPr>
          <a:xfrm>
            <a:off x="2152650" y="1163320"/>
            <a:ext cx="2941955" cy="1937385"/>
          </a:xfrm>
          <a:prstGeom prst="rect">
            <a:avLst/>
          </a:prstGeom>
          <a:solidFill>
            <a:schemeClr val="accent2">
              <a:tint val="37500"/>
            </a:schemeClr>
          </a:solidFill>
          <a:ln w="63500" cap="flat" cmpd="dbl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NGINX</a:t>
            </a:r>
          </a:p>
          <a:p>
            <a:pPr algn="ctr"/>
            <a:r>
              <a:t>Web Server</a:t>
            </a:r>
          </a:p>
        </p:txBody>
      </p:sp>
      <p:sp>
        <p:nvSpPr>
          <p:cNvPr id="3" name="AutoShape1"/>
          <p:cNvSpPr>
            <a:extLst>
              <a:ext uri="smNativeData">
                <pr:smNativeData xmlns:pr="smNativeData" xmlns="smNativeData" val="SMDATA_15_zA6NYhMAAAAlAAAAjgIAAA8BAAAAkAAAAEgAAACQAAAASAAAAAAAAAAAAAAAAAAAAAEAAABQAAAAJXUCmggbvj8ldQKaCBve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Ih0AAAoIAAD9IQAAIQsAABAAAAAmAAAACAAAAP//////////"/>
              </a:ext>
            </a:extLst>
          </p:cNvSpPr>
          <p:nvPr/>
        </p:nvSpPr>
        <p:spPr>
          <a:xfrm>
            <a:off x="4735830" y="1306830"/>
            <a:ext cx="789305" cy="502285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사각형2"/>
          <p:cNvSpPr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lkAAAAAgAAAAIAAAACAAAAA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y0AACgHAACAOAAAwQ4AABAAAAAmAAAACAAAAP//////////"/>
              </a:ext>
            </a:extLst>
          </p:cNvSpPr>
          <p:nvPr/>
        </p:nvSpPr>
        <p:spPr>
          <a:xfrm>
            <a:off x="7390765" y="1163320"/>
            <a:ext cx="1793875" cy="1235075"/>
          </a:xfrm>
          <a:prstGeom prst="rect">
            <a:avLst/>
          </a:prstGeom>
          <a:solidFill>
            <a:schemeClr val="accent1"/>
          </a:solidFill>
          <a:ln w="63500" cap="flat" cmpd="dbl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OneM2M</a:t>
            </a:r>
          </a:p>
          <a:p>
            <a:pPr algn="ctr"/>
            <a:r>
              <a:t>http request</a:t>
            </a:r>
          </a:p>
        </p:txBody>
      </p:sp>
      <p:sp>
        <p:nvSpPr>
          <p:cNvPr id="5" name="선1"/>
          <p:cNvSpPr>
            <a:extLst>
              <a:ext uri="smNativeData">
                <pr:smNativeData xmlns:pr="smNativeData" xmlns="smNativeData" val="SMDATA_15_zA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o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jCEAAMYIAAAGLQAAyAgAABAAAAAmAAAACAAAAP//////////"/>
              </a:ext>
            </a:extLst>
          </p:cNvSpPr>
          <p:nvPr/>
        </p:nvSpPr>
        <p:spPr>
          <a:xfrm flipH="1" flipV="1">
            <a:off x="5453380" y="1426210"/>
            <a:ext cx="1865630" cy="127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6" name="선2"/>
          <p:cNvSpPr>
            <a:extLst>
              <a:ext uri="smNativeData">
                <pr:smNativeData xmlns:pr="smNativeData" xmlns="smNativeData" val="SMDATA_15_zA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uyEAAM4JAAAGLQAA2QkAABAAAAAmAAAACAAAAP//////////"/>
              </a:ext>
            </a:extLst>
          </p:cNvSpPr>
          <p:nvPr/>
        </p:nvSpPr>
        <p:spPr>
          <a:xfrm flipV="1">
            <a:off x="5483225" y="1593850"/>
            <a:ext cx="1835785" cy="69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7" name="사각형3"/>
          <p:cNvSpPr>
            <a:extLst>
              <a:ext uri="smNativeData">
                <pr:smNativeData xmlns:pr="smNativeData" xmlns="smNativeData" val="SMDATA_15_zA6NYhMAAAAlAAAAZAAAAA8BAAAAkAAAAEgAAACQAAAASAAAAAAAAAABAAAAAAAAAAEAAABQAAAAAAAAAAAA4D8AAAAAAADgPwAAAAAAAOA/AAAAAAAA4D8AAAAAAADgPwAAAAAAAOA/AAAAAAAA4D8AAAAAAADgPwAAAAAAAOA/AAAAAAAA4D8CAAAAjAAAAAEAAAAAAAAAAJmZDv///wgAAAAAAAAAAAAAAAAAAAAAAAAAAAAAAAAAAAAAZAAAAAEAAABAAAAAAAAAAAAAAAAAAAAAAAAAAAAAAAAAAAAAAAAAAAAAAAAAAAAAAAAAAAAAAAAAAAAAAAAAAAAAAAAAAAAAAAAAAAAAAAAAAAAAAAAAAAAAAAAAAAAAFAAAADwAAAABAAAAAAAAAAAAAAlkAAAAAgAAAAIAAAACAAAAA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mZB////wEAAAAAAAAAAAAAAAAAAAAAAAAAAAAAAAAAAAAAAAAAAAAAAAJ/f38AgICAA8zMzADAwP8Af39/AAAAAAAAAAAAAAAAAAAAAAAAAAAAIQAAABgAAAAUAAAAcw8AAEAcAAB1HgAAFCUAABAAAAAmAAAACAAAAP//////////"/>
              </a:ext>
            </a:extLst>
          </p:cNvSpPr>
          <p:nvPr/>
        </p:nvSpPr>
        <p:spPr>
          <a:xfrm>
            <a:off x="2511425" y="4592320"/>
            <a:ext cx="2439670" cy="1435100"/>
          </a:xfrm>
          <a:prstGeom prst="rect">
            <a:avLst/>
          </a:prstGeom>
          <a:solidFill>
            <a:schemeClr val="hlink"/>
          </a:solidFill>
          <a:ln w="63500" cap="flat" cmpd="dbl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  <a:r>
              <a:t>LUA</a:t>
            </a:r>
          </a:p>
          <a:p>
            <a:pPr algn="ctr"/>
            <a:r>
              <a:t>Server Side Script</a:t>
            </a:r>
          </a:p>
        </p:txBody>
      </p:sp>
      <p:sp>
        <p:nvSpPr>
          <p:cNvPr id="8" name="범례1"/>
          <p:cNvSpPr>
            <a:extLst>
              <a:ext uri="smNativeData">
                <pr:smNativeData xmlns:pr="smNativeData" xmlns="smNativeData" val="SMDATA_15_zA6NYhMAAAAlAAAA/wEAAA8BAAAAkAAAAEgAAACQAAAASAAAAAAAAAAAAAAAAAAAAAEAAABQAAAAG5uAtbEJAMDWOKmm/A0GwMJ7CSS8l/C/AAAAAAAA+L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wSMAAEcYAAC8NgAAbiIAABAAAAAmAAAACAAAAP//////////"/>
              </a:ext>
            </a:extLst>
          </p:cNvSpPr>
          <p:nvPr/>
        </p:nvSpPr>
        <p:spPr>
          <a:xfrm>
            <a:off x="5812155" y="3946525"/>
            <a:ext cx="3085465" cy="1650365"/>
          </a:xfrm>
          <a:prstGeom prst="accentBorderCallout1">
            <a:avLst>
              <a:gd name="adj1" fmla="val 6250"/>
              <a:gd name="adj2" fmla="val -1852"/>
              <a:gd name="adj3" fmla="val -87841"/>
              <a:gd name="adj4" fmla="val -5023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</a:p>
          <a:p>
            <a:pPr algn="ctr"/>
            <a:r>
              <a:t>X-M2M-RI, X-M2M-Origin value in header?</a:t>
            </a:r>
          </a:p>
          <a:p>
            <a:pPr algn="ctr"/>
          </a:p>
          <a:p>
            <a:pPr algn="ctr"/>
            <a:r>
              <a:t>if yes -&gt; OneM2M Standard</a:t>
            </a:r>
          </a:p>
        </p:txBody>
      </p:sp>
      <p:sp>
        <p:nvSpPr>
          <p:cNvPr id="9" name="AutoShape2"/>
          <p:cNvSpPr>
            <a:extLst>
              <a:ext uri="smNativeData">
                <pr:smNativeData xmlns:pr="smNativeData" xmlns="smNativeData" val="SMDATA_15_zA6NYhMAAAAlAAAAjAIAAA8BAAAAkAAAAEgAAACQAAAASAAAAAAAAAAAAAAAAAAAAAEAAABQAAAALvoK0ozF3T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BAAAAAAAAAAAAAAk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gICAA8zMzADAwP8Af39/AAAAAAAAAAAAAAAAAAAAAAAAAAAAIQAAABgAAAAUAAAAAg8AAEcYAADmHgAAnCgAABAAAAAmAAAACAAAAP//////////"/>
              </a:ext>
            </a:extLst>
          </p:cNvSpPr>
          <p:nvPr/>
        </p:nvSpPr>
        <p:spPr>
          <a:xfrm>
            <a:off x="2439670" y="3946525"/>
            <a:ext cx="2583180" cy="2654935"/>
          </a:xfrm>
          <a:prstGeom prst="mathMultiply">
            <a:avLst>
              <a:gd name="adj1" fmla="val 24173"/>
            </a:avLst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범례2"/>
          <p:cNvSpPr>
            <a:extLst>
              <a:ext uri="smNativeData">
                <pr:smNativeData xmlns:pr="smNativeData" xmlns="smNativeData" val="SMDATA_15_zA6NYhMAAAAlAAAAAwIAAA8BAAAAkAAAAEgAAACQAAAASAAAAAAAAAAAAAAAAAAAAAEAAABQAAAAczpjMacztr9x4EGeEUsCwJSxXwvF4eK/AAAAAAAA+L+/TxDs+wTxvwAAAAAAAOA/AAAAAAAA4D8AAAAAAADgPwAAAAAAAOA/AAAAAAAA4D8CAAAAjAAAAAEAAAAAAAAA////CP///wgAAAAAAAAAAAAAAAAAAAAAAAAAAAAAAAAAAAAAZAAAAAEAAABAAAAAAAAAAAAAAAAAAAAAAAAAAAAAAAAAAAAAAAAAAAAAAAAAAAAAAAAAAAAAAAAAAAAAAAAAAAAAAAAAAAAAAAAAAAAAAAAAAAAAAAAAAAAAAAAAAAAAFAAAADwAAAABAAAAAAAAAAAAAAk8AAAAAQAAAAM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gICAA8zMzADAwP8Af39/AAAAAAAAAAAAAAAAAAAAAAAAAAAAIQAAABgAAAAUAAAAjCEAAJEOAACVLAAAGBUAABAAAAAmAAAACAAAAP//////////"/>
              </a:ext>
            </a:extLst>
          </p:cNvSpPr>
          <p:nvPr/>
        </p:nvSpPr>
        <p:spPr>
          <a:xfrm>
            <a:off x="5453380" y="2367915"/>
            <a:ext cx="1793875" cy="1061085"/>
          </a:xfrm>
          <a:prstGeom prst="accentBorderCallout2">
            <a:avLst>
              <a:gd name="adj1" fmla="val 6250"/>
              <a:gd name="adj2" fmla="val -3186"/>
              <a:gd name="adj3" fmla="val 6250"/>
              <a:gd name="adj4" fmla="val 20497"/>
              <a:gd name="adj5" fmla="val -64333"/>
              <a:gd name="adj6" fmla="val 45664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  <a:r>
              <a:t>Request </a:t>
            </a:r>
          </a:p>
          <a:p>
            <a:pPr algn="ctr"/>
            <a:r>
              <a:t>Body Data</a:t>
            </a:r>
          </a:p>
          <a:p>
            <a:pPr algn="ctr"/>
            <a:r>
              <a:t>(JSON)</a:t>
            </a:r>
          </a:p>
        </p:txBody>
      </p:sp>
      <p:sp>
        <p:nvSpPr>
          <p:cNvPr id="11" name="텍스트상자1"/>
          <p:cNvSpPr txBox="1">
            <a:extLst>
              <a:ext uri="smNativeData">
                <pr:smNativeData xmlns:pr="smNativeData" xmlns="smNativeData" val="SMDATA_15_zA6NY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wQAABcDAAC3DQAARwYAABAgAAAmAAAACAAAAP//////////"/>
              </a:ext>
            </a:extLst>
          </p:cNvSpPr>
          <p:nvPr/>
        </p:nvSpPr>
        <p:spPr>
          <a:xfrm>
            <a:off x="789305" y="502285"/>
            <a:ext cx="1440180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1"/>
          <p:cNvSpPr txBox="1">
            <a:extLst>
              <a:ext uri="smNativeData">
                <pr:smNativeData xmlns:pr="smNativeData" xmlns="smNativeData" val="SMDATA_15_zA6NY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2wQAABcDAABlFwAARwYAAAAgAAAmAAAACAAAAP//////////"/>
              </a:ext>
            </a:extLst>
          </p:cNvSpPr>
          <p:nvPr/>
        </p:nvSpPr>
        <p:spPr>
          <a:xfrm>
            <a:off x="789305" y="502285"/>
            <a:ext cx="3013710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Postman</a:t>
            </a:r>
          </a:p>
        </p:txBody>
      </p:sp>
      <p:pic>
        <p:nvPicPr>
          <p:cNvPr id="3" name="그림1"/>
          <p:cNvPicPr>
            <a:picLocks noChangeAspect="1"/>
            <a:extLst>
              <a:ext uri="smNativeData">
                <pr:smNativeData xmlns:pr="smNativeData" xmlns="smNativeData" val="SMDATA_17_zA6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kdz48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DoEAABzDwAACxoAAF4b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" y="2511425"/>
            <a:ext cx="3546475" cy="193738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4" name="선1"/>
          <p:cNvSpPr>
            <a:extLst>
              <a:ext uri="smNativeData">
                <pr:smNativeData xmlns:pr="smNativeData" xmlns="smNativeData" val="SMDATA_15_zA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IpO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lxwAACgMAAC3KgAAVhIAAAAAAAAmAAAACAAAAP//////////"/>
              </a:ext>
            </a:extLst>
          </p:cNvSpPr>
          <p:nvPr/>
        </p:nvSpPr>
        <p:spPr>
          <a:xfrm flipV="1">
            <a:off x="4647565" y="1976120"/>
            <a:ext cx="2296160" cy="100457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5" name="선2"/>
          <p:cNvSpPr>
            <a:extLst>
              <a:ext uri="smNativeData">
                <pr:smNativeData xmlns:pr="smNativeData" xmlns="smNativeData" val="SMDATA_15_zA6NYh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8AAAAAQAAAAMAAAAAAAAAAAAAAAA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FZ0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QBwAAP8WAABCKwAASxwAAAAAAAAmAAAACAAAAP//////////"/>
              </a:ext>
            </a:extLst>
          </p:cNvSpPr>
          <p:nvPr/>
        </p:nvSpPr>
        <p:spPr>
          <a:xfrm>
            <a:off x="4592320" y="3738245"/>
            <a:ext cx="2439670" cy="86106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6" name="텍스트상자2"/>
          <p:cNvSpPr txBox="1">
            <a:extLst>
              <a:ext uri="smNativeData">
                <pr:smNativeData xmlns:pr="smNativeData" xmlns="smNativeData" val="SMDATA_15_zA6NY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J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i0AALsQAABkSAAA+xIAAAAgAAAmAAAACAAAAP//////////"/>
              </a:ext>
            </a:extLst>
          </p:cNvSpPr>
          <p:nvPr/>
        </p:nvSpPr>
        <p:spPr>
          <a:xfrm>
            <a:off x="7319010" y="2719705"/>
            <a:ext cx="444881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header has x-m2m-origin, x-m2m-ri value</a:t>
            </a:r>
          </a:p>
        </p:txBody>
      </p:sp>
      <p:sp>
        <p:nvSpPr>
          <p:cNvPr id="7" name="텍스트상자3"/>
          <p:cNvSpPr txBox="1">
            <a:extLst>
              <a:ext uri="smNativeData">
                <pr:smNativeData xmlns:pr="smNativeData" xmlns="smNativeData" val="SMDATA_15_zA6NY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fikAAJ8gAAC3SQAA3yIAAAAgAAAmAAAACAAAAP//////////"/>
              </a:ext>
            </a:extLst>
          </p:cNvSpPr>
          <p:nvPr/>
        </p:nvSpPr>
        <p:spPr>
          <a:xfrm>
            <a:off x="6744970" y="5302885"/>
            <a:ext cx="523811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header doest not have x-m2m-origin, x-m2m-ri value</a:t>
            </a:r>
          </a:p>
        </p:txBody>
      </p:sp>
      <p:sp>
        <p:nvSpPr>
          <p:cNvPr id="8" name="텍스트상자4"/>
          <p:cNvSpPr txBox="1">
            <a:extLst>
              <a:ext uri="smNativeData">
                <pr:smNativeData xmlns:pr="smNativeData" xmlns="smNativeData" val="SMDATA_15_zA6NY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YwgAAKYcAADBIwAA5h4AAAAgAAAmAAAACAAAAP//////////"/>
              </a:ext>
            </a:extLst>
          </p:cNvSpPr>
          <p:nvPr/>
        </p:nvSpPr>
        <p:spPr>
          <a:xfrm>
            <a:off x="1363345" y="4657090"/>
            <a:ext cx="444881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request body value</a:t>
            </a:r>
          </a:p>
        </p:txBody>
      </p:sp>
      <p:pic>
        <p:nvPicPr>
          <p:cNvPr id="9" name="그림2"/>
          <p:cNvPicPr>
            <a:picLocks noChangeAspect="1"/>
            <a:extLst>
              <a:ext uri="smNativeData">
                <pr:smNativeData xmlns:pr="smNativeData" xmlns="smNativeData" val="SMDATA_17_zA6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+PGE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C0xAAD5AwAA+kMAAAIO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994015" y="645795"/>
            <a:ext cx="3056255" cy="163131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10" name="그림3"/>
          <p:cNvPicPr>
            <a:picLocks noChangeAspect="1"/>
            <a:extLst>
              <a:ext uri="smNativeData">
                <pr:smNativeData xmlns:pr="smNativeData" xmlns="smNativeData" val="SMDATA_17_zA6NY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m7k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BEyAAAYFQAA+kMAAIUe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8138795" y="3429000"/>
            <a:ext cx="2911475" cy="153225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Eom</cp:lastModifiedBy>
  <cp:revision>0</cp:revision>
  <dcterms:created xsi:type="dcterms:W3CDTF">2022-05-24T16:31:02Z</dcterms:created>
  <dcterms:modified xsi:type="dcterms:W3CDTF">2022-05-24T16:58:52Z</dcterms:modified>
</cp:coreProperties>
</file>