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5D8DD-F62C-7FD0-CBCC-EA989AFA2EC1}" v="1085" dt="2022-08-17T05:56:23.674"/>
    <p1510:client id="{0EBCFDE5-C281-4FD8-8FDE-AE32E0EEFBB6}" v="1622" dt="2022-06-07T12:19:44.410"/>
    <p1510:client id="{18B700D3-8B43-2815-3B94-22C2BC7CE889}" v="556" dt="2022-11-23T17:35:27.734"/>
    <p1510:client id="{1D2286AC-FE51-5582-47C5-5D08F7137145}" v="1974" dt="2022-09-13T17:43:58.256"/>
    <p1510:client id="{22C5AA32-568E-2357-2A16-C6DB625F74AD}" v="2535" dt="2022-12-28T17:29:53.700"/>
    <p1510:client id="{239BEBEC-7528-BEEC-6F0E-5EC51A3AEC29}" v="1414" dt="2022-09-06T21:12:37.174"/>
    <p1510:client id="{371C7699-5C81-2C30-AD68-5CD461446A55}" v="3381" dt="2022-06-27T18:35:22.788"/>
    <p1510:client id="{3B616098-8F55-7F96-9B0A-4DB141BCB68A}" v="459" dt="2022-08-31T15:29:31.091"/>
    <p1510:client id="{3EAA66B8-F3FD-375D-EC41-F44F4715D853}" v="1609" dt="2022-08-09T06:57:51.810"/>
    <p1510:client id="{46F64AC5-F1D5-4FD2-0ECF-2E8702286333}" v="291" dt="2022-12-02T06:57:50.548"/>
    <p1510:client id="{47ABE250-E758-A701-DCA1-981165C38B40}" v="3633" dt="2022-07-25T19:37:03.416"/>
    <p1510:client id="{4B8E7F15-0F2E-5D72-0660-B169D52A131F}" v="1844" dt="2022-08-02T21:51:18.217"/>
    <p1510:client id="{52342AA7-BE8C-DE6A-AC79-404EB9732D47}" v="350" dt="2022-10-12T19:46:24.660"/>
    <p1510:client id="{53252086-5F97-224F-77B0-FD4CCDEDFFAD}" v="767" dt="2022-06-27T16:54:21.332"/>
    <p1510:client id="{60B3121E-29FF-FB6B-5CA6-6C49DF9F1456}" v="643" dt="2022-06-27T17:11:03.348"/>
    <p1510:client id="{63ACBADB-D5E8-5FED-5B8C-F182F7476A56}" v="1135" dt="2022-09-19T12:47:50.445"/>
    <p1510:client id="{6574A334-BA51-72DA-00E7-FA16F111A10D}" v="3483" dt="2022-07-04T21:22:54.210"/>
    <p1510:client id="{70D3CF92-437F-D19B-E6ED-2CBAD7DB3A90}" v="1221" dt="2022-08-24T05:39:49.260"/>
    <p1510:client id="{74637B04-0C9E-7712-CB3C-6965577355E4}" v="492" dt="2022-11-24T04:10:06.379"/>
    <p1510:client id="{762EDE6A-9F8F-B904-A73B-4797DE3501AC}" v="496" dt="2022-08-01T19:41:13.972"/>
    <p1510:client id="{82F49652-4A51-BD1F-2E3F-AC615F4C5210}" v="813" dt="2022-08-31T14:48:23.722"/>
    <p1510:client id="{8773105F-39E5-2D64-9883-F6D15426DA76}" v="1963" dt="2022-10-05T18:57:09.346"/>
    <p1510:client id="{9AE5C2C2-05EA-A196-A4C8-56C198B60A8F}" v="2543" dt="2022-07-11T15:20:29.713"/>
    <p1510:client id="{B514C999-6355-4560-ED99-46E694826568}" v="600" dt="2022-09-19T18:28:16.570"/>
    <p1510:client id="{C34A1C26-1E8E-F484-A54B-6E682F23B5C1}" v="773" dt="2022-10-30T23:19:35.060"/>
    <p1510:client id="{D4ED03A8-D2D9-9488-8E18-173CA00EA7E4}" v="1404" dt="2022-12-02T05:00:44.907"/>
    <p1510:client id="{D96079EF-ADB7-B969-504C-1D54F3014278}" v="602" dt="2022-10-31T17:29:36.697"/>
    <p1510:client id="{DADB10D9-DC8D-A260-2D7B-0854C779390B}" v="4020" dt="2022-07-18T16:38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December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December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December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December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December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December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December 28,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December 28,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December 28,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December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December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December 28,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>
                <a:ea typeface="Microsoft GothicNeo"/>
                <a:cs typeface="Microsoft GothicNeo"/>
              </a:rPr>
              <a:t>HTTP Daemon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>
                <a:ea typeface="Microsoft GothicNeo"/>
                <a:cs typeface="Microsoft GothicNeo"/>
              </a:rPr>
              <a:t>OneM2M </a:t>
            </a:r>
            <a:r>
              <a:rPr lang="ko-KR" altLang="en-US" sz="1400" b="1" err="1">
                <a:ea typeface="Microsoft GothicNeo"/>
                <a:cs typeface="Microsoft GothicNeo"/>
              </a:rPr>
              <a:t>Tiny</a:t>
            </a:r>
            <a:r>
              <a:rPr lang="ko-KR" altLang="en-US" sz="1400" b="1">
                <a:ea typeface="Microsoft GothicNeo"/>
                <a:cs typeface="Microsoft GothicNeo"/>
              </a:rPr>
              <a:t> </a:t>
            </a:r>
            <a:r>
              <a:rPr lang="ko-KR" altLang="en-US" sz="1400" b="1" err="1">
                <a:ea typeface="Microsoft GothicNeo"/>
                <a:cs typeface="Microsoft GothicNeo"/>
              </a:rPr>
              <a:t>IoT</a:t>
            </a:r>
            <a:r>
              <a:rPr lang="ko-KR" altLang="en-US" sz="1400" b="1">
                <a:ea typeface="Microsoft GothicNeo"/>
                <a:cs typeface="Microsoft GothicNeo"/>
              </a:rPr>
              <a:t> Project</a:t>
            </a:r>
            <a:endParaRPr lang="ko-KR" altLang="en-US" sz="1400" b="1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>
                <a:ea typeface="Microsoft GothicNeo"/>
                <a:cs typeface="Microsoft GothicNeo"/>
              </a:rPr>
              <a:t> </a:t>
            </a:r>
            <a:endParaRPr lang="ko-KR" altLang="en-US" sz="1400" b="1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53358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config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파일 관련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14873E6-0F50-BCC9-AE2E-4DD7B87DE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27" y="1537298"/>
            <a:ext cx="7147931" cy="958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455360-8E18-1BCB-D243-560A12D8BA1D}"/>
              </a:ext>
            </a:extLst>
          </p:cNvPr>
          <p:cNvSpPr txBox="1"/>
          <p:nvPr/>
        </p:nvSpPr>
        <p:spPr>
          <a:xfrm>
            <a:off x="803042" y="2876516"/>
            <a:ext cx="990426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CSE 생성 후에 해당 정보를 </a:t>
            </a:r>
            <a:r>
              <a:rPr lang="ko-KR" altLang="en-US" dirty="0" err="1">
                <a:ea typeface="Microsoft GothicNeo Light"/>
                <a:cs typeface="Microsoft GothicNeo Light"/>
              </a:rPr>
              <a:t>가독성있게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config</a:t>
            </a:r>
            <a:r>
              <a:rPr lang="ko-KR" altLang="en-US" dirty="0">
                <a:ea typeface="Microsoft GothicNeo Light"/>
                <a:cs typeface="Microsoft GothicNeo Light"/>
              </a:rPr>
              <a:t> 파일로 저장하는 형태 ?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또는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config</a:t>
            </a:r>
            <a:r>
              <a:rPr lang="ko-KR" altLang="en-US" dirty="0">
                <a:ea typeface="Microsoft GothicNeo Light"/>
                <a:cs typeface="Microsoft GothicNeo Light"/>
              </a:rPr>
              <a:t> 파일을 기반으로 CSE </a:t>
            </a:r>
            <a:r>
              <a:rPr lang="ko-KR" altLang="en-US" dirty="0" err="1">
                <a:ea typeface="Microsoft GothicNeo Light"/>
                <a:cs typeface="Microsoft GothicNeo Light"/>
              </a:rPr>
              <a:t>를</a:t>
            </a:r>
            <a:r>
              <a:rPr lang="ko-KR" altLang="en-US" dirty="0">
                <a:ea typeface="Microsoft GothicNeo Light"/>
                <a:cs typeface="Microsoft GothicNeo Light"/>
              </a:rPr>
              <a:t> 생성하는 형태 ? 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그렇다면 기존에 생성되어 있는 </a:t>
            </a:r>
            <a:r>
              <a:rPr lang="ko-KR" altLang="en-US" dirty="0" err="1">
                <a:ea typeface="Microsoft GothicNeo Light"/>
                <a:cs typeface="Microsoft GothicNeo Light"/>
              </a:rPr>
              <a:t>CSE는</a:t>
            </a:r>
            <a:r>
              <a:rPr lang="ko-KR" altLang="en-US" dirty="0">
                <a:ea typeface="Microsoft GothicNeo Light"/>
                <a:cs typeface="Microsoft GothicNeo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337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88763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속성 값이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NULL인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55360-8E18-1BCB-D243-560A12D8BA1D}"/>
              </a:ext>
            </a:extLst>
          </p:cNvPr>
          <p:cNvSpPr txBox="1"/>
          <p:nvPr/>
        </p:nvSpPr>
        <p:spPr>
          <a:xfrm>
            <a:off x="988896" y="1538370"/>
            <a:ext cx="1008082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NULL인</a:t>
            </a:r>
            <a:r>
              <a:rPr lang="ko-KR" altLang="en-US" dirty="0">
                <a:ea typeface="Microsoft GothicNeo Light"/>
                <a:cs typeface="Microsoft GothicNeo Light"/>
              </a:rPr>
              <a:t> 속성이 JSON 속성 값으로 포함 되는 오류가 있었지만 원인은 이미 다 알고 있는 상태이기 때문에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수정할 방향만 정해진다면 바로 수정이 가능한 상황</a:t>
            </a:r>
          </a:p>
        </p:txBody>
      </p:sp>
    </p:spTree>
    <p:extLst>
      <p:ext uri="{BB962C8B-B14F-4D97-AF65-F5344CB8AC3E}">
        <p14:creationId xmlns:p14="http://schemas.microsoft.com/office/powerpoint/2010/main" val="183093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지난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146505" y="1657178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U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Interop</a:t>
            </a:r>
            <a:r>
              <a:rPr lang="ko-KR" altLang="en-US" dirty="0">
                <a:ea typeface="Microsoft GothicNeo Light"/>
                <a:cs typeface="Microsoft GothicNeo Light"/>
              </a:rPr>
              <a:t> 후 보완 사항 적용</a:t>
            </a:r>
          </a:p>
        </p:txBody>
      </p:sp>
    </p:spTree>
    <p:extLst>
      <p:ext uri="{BB962C8B-B14F-4D97-AF65-F5344CB8AC3E}">
        <p14:creationId xmlns:p14="http://schemas.microsoft.com/office/powerpoint/2010/main" val="243779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53358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응답 헤더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924994" y="1515195"/>
            <a:ext cx="99042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Interop</a:t>
            </a:r>
            <a:r>
              <a:rPr lang="ko-KR" altLang="en-US" dirty="0">
                <a:ea typeface="Microsoft GothicNeo Light"/>
                <a:cs typeface="Microsoft GothicNeo Light"/>
              </a:rPr>
              <a:t> 때 다양한 응답 헤더 누락 (RSC, RVI, RI 등등..)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httpd.h</a:t>
            </a:r>
            <a:r>
              <a:rPr lang="ko-KR" altLang="en-US" dirty="0">
                <a:ea typeface="Microsoft GothicNeo Light"/>
                <a:cs typeface="Microsoft GothicNeo Light"/>
              </a:rPr>
              <a:t> 헤더의 </a:t>
            </a:r>
            <a:r>
              <a:rPr lang="ko-KR" altLang="en-US" dirty="0" err="1">
                <a:ea typeface="Microsoft GothicNeo Light"/>
                <a:cs typeface="Microsoft GothicNeo Light"/>
              </a:rPr>
              <a:t>DEFAULT_RESPONSE_HEADERS를</a:t>
            </a:r>
            <a:r>
              <a:rPr lang="ko-KR" altLang="en-US" dirty="0">
                <a:ea typeface="Microsoft GothicNeo Light"/>
                <a:cs typeface="Microsoft GothicNeo Light"/>
              </a:rPr>
              <a:t> 수정하면 응답 헤더에 반영되도록 구현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4312BDA6-71CB-0A46-9410-050A66E77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26" y="2600502"/>
            <a:ext cx="7696200" cy="523288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6CB9BC7-6E72-3E38-3318-BFB5B37C9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327" y="3947124"/>
            <a:ext cx="3728224" cy="1342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CE625D-E079-39A0-F177-05EE13A2A45A}"/>
              </a:ext>
            </a:extLst>
          </p:cNvPr>
          <p:cNvSpPr txBox="1"/>
          <p:nvPr/>
        </p:nvSpPr>
        <p:spPr>
          <a:xfrm>
            <a:off x="971457" y="3429487"/>
            <a:ext cx="99042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응답 헤더 세팅 함수 구현 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A05BF87-BAFA-E96C-F0D8-6EAA2D58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937" y="3948444"/>
            <a:ext cx="4090639" cy="13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6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53358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응답 헤더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E625D-E079-39A0-F177-05EE13A2A45A}"/>
              </a:ext>
            </a:extLst>
          </p:cNvPr>
          <p:cNvSpPr txBox="1"/>
          <p:nvPr/>
        </p:nvSpPr>
        <p:spPr>
          <a:xfrm>
            <a:off x="692676" y="1515194"/>
            <a:ext cx="99042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Content-Length</a:t>
            </a:r>
            <a:r>
              <a:rPr lang="ko-KR" altLang="en-US" dirty="0">
                <a:ea typeface="Microsoft GothicNeo Light"/>
                <a:cs typeface="Microsoft GothicNeo Light"/>
              </a:rPr>
              <a:t> 헤더 추가를 위해 </a:t>
            </a:r>
            <a:r>
              <a:rPr lang="ko-KR" altLang="en-US" dirty="0" err="1">
                <a:ea typeface="Microsoft GothicNeo Light"/>
                <a:cs typeface="Microsoft GothicNeo Light"/>
              </a:rPr>
              <a:t>http</a:t>
            </a:r>
            <a:r>
              <a:rPr lang="ko-KR" altLang="en-US" dirty="0">
                <a:ea typeface="Microsoft GothicNeo Light"/>
                <a:cs typeface="Microsoft GothicNeo Light"/>
              </a:rPr>
              <a:t> 응답 함수 구현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C5AD822-1898-1C8C-5972-8E487E92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36" y="1933144"/>
            <a:ext cx="4333051" cy="4217888"/>
          </a:xfrm>
          <a:prstGeom prst="rect">
            <a:avLst/>
          </a:prstGeom>
        </p:spPr>
      </p:pic>
      <p:pic>
        <p:nvPicPr>
          <p:cNvPr id="3" name="그림 8">
            <a:extLst>
              <a:ext uri="{FF2B5EF4-FFF2-40B4-BE49-F238E27FC236}">
                <a16:creationId xmlns:a16="http://schemas.microsoft.com/office/drawing/2014/main" id="{03E96056-FE85-EC95-91D1-52DAA151C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141" y="4336355"/>
            <a:ext cx="4220163" cy="612404"/>
          </a:xfrm>
          <a:prstGeom prst="rect">
            <a:avLst/>
          </a:prstGeom>
        </p:spPr>
      </p:pic>
      <p:pic>
        <p:nvPicPr>
          <p:cNvPr id="10" name="그림 10" descr="텍스트, 오렌지, 장치, 설정이(가) 표시된 사진&#10;&#10;자동 생성된 설명">
            <a:extLst>
              <a:ext uri="{FF2B5EF4-FFF2-40B4-BE49-F238E27FC236}">
                <a16:creationId xmlns:a16="http://schemas.microsoft.com/office/drawing/2014/main" id="{D5171918-3329-729E-30B4-0AE724E1C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2370209"/>
            <a:ext cx="3834459" cy="697063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2E35037-C00B-85A7-2673-3AB307F9107B}"/>
              </a:ext>
            </a:extLst>
          </p:cNvPr>
          <p:cNvCxnSpPr/>
          <p:nvPr/>
        </p:nvCxnSpPr>
        <p:spPr>
          <a:xfrm>
            <a:off x="7642578" y="3188170"/>
            <a:ext cx="11289" cy="933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2">
            <a:extLst>
              <a:ext uri="{FF2B5EF4-FFF2-40B4-BE49-F238E27FC236}">
                <a16:creationId xmlns:a16="http://schemas.microsoft.com/office/drawing/2014/main" id="{6A89E955-6E39-6A12-51E8-749ED5A7B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845" y="5066561"/>
            <a:ext cx="6741348" cy="26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6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53358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Multi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 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thread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관련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CA4B91-4A18-0249-2C1B-EDD1A2303F8D}"/>
              </a:ext>
            </a:extLst>
          </p:cNvPr>
          <p:cNvGrpSpPr/>
          <p:nvPr/>
        </p:nvGrpSpPr>
        <p:grpSpPr>
          <a:xfrm>
            <a:off x="2483557" y="1674517"/>
            <a:ext cx="2032000" cy="1448740"/>
            <a:chOff x="827853" y="1552221"/>
            <a:chExt cx="2389481" cy="172155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372D749-BA7B-42B6-09C2-5B9C418B823D}"/>
                </a:ext>
              </a:extLst>
            </p:cNvPr>
            <p:cNvSpPr/>
            <p:nvPr/>
          </p:nvSpPr>
          <p:spPr>
            <a:xfrm>
              <a:off x="827853" y="1552221"/>
              <a:ext cx="2389481" cy="172155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onsolas"/>
                <a:ea typeface="Microsoft GothicNeo Light"/>
                <a:cs typeface="Microsoft GothicNeo Light"/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buf</a:t>
              </a:r>
              <a:r>
                <a:rPr lang="ko-KR" altLang="en-US" dirty="0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uri</a:t>
              </a:r>
              <a:r>
                <a:rPr lang="ko-KR" altLang="en-US" dirty="0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qs</a:t>
              </a:r>
              <a:r>
                <a:rPr lang="ko-KR" altLang="en-US" dirty="0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method</a:t>
              </a:r>
              <a:r>
                <a:rPr lang="ko-KR" altLang="en-US" dirty="0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payload</a:t>
              </a:r>
              <a:endParaRPr lang="ko-KR" altLang="en-US" dirty="0">
                <a:solidFill>
                  <a:schemeClr val="tx1"/>
                </a:solidFill>
                <a:latin typeface="Consolas"/>
                <a:ea typeface="Microsoft GothicNeo Light"/>
                <a:cs typeface="Microsoft GothicNeo Light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377C43A-FFAD-549E-536F-EF16FB58E9AB}"/>
                </a:ext>
              </a:extLst>
            </p:cNvPr>
            <p:cNvSpPr/>
            <p:nvPr/>
          </p:nvSpPr>
          <p:spPr>
            <a:xfrm>
              <a:off x="827853" y="1552221"/>
              <a:ext cx="2389481" cy="357480"/>
            </a:xfrm>
            <a:prstGeom prst="rect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latin typeface="Consolas"/>
                  <a:ea typeface="Microsoft GothicNeo Light"/>
                  <a:cs typeface="Microsoft GothicNeo Light"/>
                </a:rPr>
                <a:t>main</a:t>
              </a:r>
              <a:endParaRPr lang="ko-KR" altLang="en-US" dirty="0" err="1">
                <a:latin typeface="Consola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396A4F8-A098-B939-2456-63A15FE4C98C}"/>
              </a:ext>
            </a:extLst>
          </p:cNvPr>
          <p:cNvGrpSpPr/>
          <p:nvPr/>
        </p:nvGrpSpPr>
        <p:grpSpPr>
          <a:xfrm>
            <a:off x="950150" y="4082814"/>
            <a:ext cx="2032000" cy="1448740"/>
            <a:chOff x="827853" y="1552221"/>
            <a:chExt cx="2389481" cy="172155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E9483CC-8F99-BB99-D715-0BF82B93A66E}"/>
                </a:ext>
              </a:extLst>
            </p:cNvPr>
            <p:cNvSpPr/>
            <p:nvPr/>
          </p:nvSpPr>
          <p:spPr>
            <a:xfrm>
              <a:off x="827853" y="1552221"/>
              <a:ext cx="2389481" cy="172155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onsolas"/>
                <a:ea typeface="Microsoft GothicNeo Light"/>
                <a:cs typeface="Microsoft GothicNeo Light"/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buf</a:t>
              </a:r>
              <a:r>
                <a:rPr lang="ko-KR" altLang="en-US" dirty="0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uri</a:t>
              </a:r>
              <a:r>
                <a:rPr lang="ko-KR" altLang="en-US" dirty="0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qs</a:t>
              </a:r>
              <a:r>
                <a:rPr lang="ko-KR" altLang="en-US" dirty="0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method</a:t>
              </a:r>
              <a:r>
                <a:rPr lang="ko-KR" altLang="en-US" dirty="0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payload</a:t>
              </a:r>
              <a:endParaRPr lang="ko-KR" altLang="en-US" dirty="0">
                <a:solidFill>
                  <a:schemeClr val="tx1"/>
                </a:solidFill>
                <a:latin typeface="Consolas"/>
                <a:ea typeface="Microsoft GothicNeo Light"/>
                <a:cs typeface="Microsoft GothicNeo Ligh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E38006-99DE-EC76-A763-21E87FF9B0B2}"/>
                </a:ext>
              </a:extLst>
            </p:cNvPr>
            <p:cNvSpPr/>
            <p:nvPr/>
          </p:nvSpPr>
          <p:spPr>
            <a:xfrm>
              <a:off x="827853" y="1552221"/>
              <a:ext cx="2389481" cy="357480"/>
            </a:xfrm>
            <a:prstGeom prst="rect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latin typeface="Consolas"/>
                  <a:ea typeface="Microsoft GothicNeo Light"/>
                  <a:cs typeface="Microsoft GothicNeo Light"/>
                </a:rPr>
                <a:t>fork</a:t>
              </a:r>
              <a:r>
                <a:rPr lang="ko-KR" altLang="en-US" dirty="0">
                  <a:latin typeface="Consolas"/>
                  <a:ea typeface="Microsoft GothicNeo Light"/>
                  <a:cs typeface="Microsoft GothicNeo Light"/>
                </a:rPr>
                <a:t>()</a:t>
              </a:r>
              <a:endParaRPr lang="ko-KR" altLang="en-US" dirty="0" err="1">
                <a:latin typeface="Consola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3BB8CD0-1BD6-F8DF-F43B-F4869FB0655B}"/>
              </a:ext>
            </a:extLst>
          </p:cNvPr>
          <p:cNvGrpSpPr/>
          <p:nvPr/>
        </p:nvGrpSpPr>
        <p:grpSpPr>
          <a:xfrm>
            <a:off x="4064001" y="4082813"/>
            <a:ext cx="2032000" cy="1448740"/>
            <a:chOff x="827853" y="1552221"/>
            <a:chExt cx="2389481" cy="172155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E7BD0AB-5882-3005-2CEF-56FFD09E63F3}"/>
                </a:ext>
              </a:extLst>
            </p:cNvPr>
            <p:cNvSpPr/>
            <p:nvPr/>
          </p:nvSpPr>
          <p:spPr>
            <a:xfrm>
              <a:off x="827853" y="1552221"/>
              <a:ext cx="2389481" cy="172155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onsolas"/>
                <a:ea typeface="Microsoft GothicNeo Light"/>
                <a:cs typeface="Microsoft GothicNeo Light"/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buf</a:t>
              </a:r>
              <a:r>
                <a:rPr lang="ko-KR" altLang="en-US" dirty="0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uri</a:t>
              </a:r>
              <a:r>
                <a:rPr lang="ko-KR" altLang="en-US" dirty="0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qs</a:t>
              </a:r>
              <a:r>
                <a:rPr lang="ko-KR" altLang="en-US" dirty="0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method</a:t>
              </a:r>
              <a:r>
                <a:rPr lang="ko-KR" altLang="en-US" dirty="0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payload</a:t>
              </a:r>
              <a:endParaRPr lang="ko-KR" altLang="en-US" dirty="0">
                <a:solidFill>
                  <a:schemeClr val="tx1"/>
                </a:solidFill>
                <a:latin typeface="Consolas"/>
                <a:ea typeface="Microsoft GothicNeo Light"/>
                <a:cs typeface="Microsoft GothicNeo Light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36C112B-DA07-8638-025B-9D269ECD1512}"/>
                </a:ext>
              </a:extLst>
            </p:cNvPr>
            <p:cNvSpPr/>
            <p:nvPr/>
          </p:nvSpPr>
          <p:spPr>
            <a:xfrm>
              <a:off x="827853" y="1552221"/>
              <a:ext cx="2389481" cy="357480"/>
            </a:xfrm>
            <a:prstGeom prst="rect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latin typeface="Consolas"/>
                  <a:ea typeface="Microsoft GothicNeo Light"/>
                  <a:cs typeface="Microsoft GothicNeo Light"/>
                </a:rPr>
                <a:t>fork</a:t>
              </a:r>
              <a:r>
                <a:rPr lang="ko-KR" altLang="en-US" dirty="0">
                  <a:latin typeface="Consolas"/>
                  <a:ea typeface="Microsoft GothicNeo Light"/>
                  <a:cs typeface="Microsoft GothicNeo Light"/>
                </a:rPr>
                <a:t>()</a:t>
              </a:r>
              <a:endParaRPr lang="ko-KR" altLang="en-US" dirty="0" err="1">
                <a:latin typeface="Consolas"/>
              </a:endParaRPr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97CCF98-C51C-5EEB-4840-D069567D16ED}"/>
              </a:ext>
            </a:extLst>
          </p:cNvPr>
          <p:cNvCxnSpPr/>
          <p:nvPr/>
        </p:nvCxnSpPr>
        <p:spPr>
          <a:xfrm flipH="1">
            <a:off x="2159941" y="3235208"/>
            <a:ext cx="1258711" cy="735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889F60-BCB3-C728-5782-E67617FC01DD}"/>
              </a:ext>
            </a:extLst>
          </p:cNvPr>
          <p:cNvCxnSpPr>
            <a:cxnSpLocks/>
          </p:cNvCxnSpPr>
          <p:nvPr/>
        </p:nvCxnSpPr>
        <p:spPr>
          <a:xfrm>
            <a:off x="3794948" y="3235207"/>
            <a:ext cx="1130770" cy="735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907574E-57F8-2158-683F-F92FC247F1F4}"/>
              </a:ext>
            </a:extLst>
          </p:cNvPr>
          <p:cNvSpPr txBox="1"/>
          <p:nvPr/>
        </p:nvSpPr>
        <p:spPr>
          <a:xfrm>
            <a:off x="5402920" y="1891491"/>
            <a:ext cx="99042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기존 오픈 소스에서는 </a:t>
            </a:r>
            <a:r>
              <a:rPr lang="ko-KR" altLang="en-US" dirty="0" err="1">
                <a:ea typeface="Microsoft GothicNeo Light"/>
                <a:cs typeface="Microsoft GothicNeo Light"/>
              </a:rPr>
              <a:t>fork</a:t>
            </a:r>
            <a:r>
              <a:rPr lang="ko-KR" altLang="en-US" dirty="0">
                <a:ea typeface="Microsoft GothicNeo Light"/>
                <a:cs typeface="Microsoft GothicNeo Light"/>
              </a:rPr>
              <a:t> 함수를 사용하여 </a:t>
            </a:r>
            <a:endParaRPr lang="ko-KR"/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자식 프로세스에서 응답을 처리하였음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그렇기에 변수는 1개만 선언되어 있어도 독립적으로 접근 가능</a:t>
            </a:r>
          </a:p>
        </p:txBody>
      </p:sp>
    </p:spTree>
    <p:extLst>
      <p:ext uri="{BB962C8B-B14F-4D97-AF65-F5344CB8AC3E}">
        <p14:creationId xmlns:p14="http://schemas.microsoft.com/office/powerpoint/2010/main" val="408179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53358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Multi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 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thread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관련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CA4B91-4A18-0249-2C1B-EDD1A2303F8D}"/>
              </a:ext>
            </a:extLst>
          </p:cNvPr>
          <p:cNvGrpSpPr/>
          <p:nvPr/>
        </p:nvGrpSpPr>
        <p:grpSpPr>
          <a:xfrm>
            <a:off x="2483557" y="1674517"/>
            <a:ext cx="2032000" cy="1448740"/>
            <a:chOff x="827853" y="1552221"/>
            <a:chExt cx="2389481" cy="172155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372D749-BA7B-42B6-09C2-5B9C418B823D}"/>
                </a:ext>
              </a:extLst>
            </p:cNvPr>
            <p:cNvSpPr/>
            <p:nvPr/>
          </p:nvSpPr>
          <p:spPr>
            <a:xfrm>
              <a:off x="827853" y="1552221"/>
              <a:ext cx="2389481" cy="172155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onsolas"/>
                <a:ea typeface="Microsoft GothicNeo Light"/>
                <a:cs typeface="Microsoft GothicNeo Light"/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buf</a:t>
              </a:r>
              <a:r>
                <a:rPr lang="ko-KR" altLang="en-US" dirty="0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uri</a:t>
              </a:r>
              <a:r>
                <a:rPr lang="ko-KR" altLang="en-US" dirty="0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qs</a:t>
              </a:r>
              <a:r>
                <a:rPr lang="ko-KR" altLang="en-US" dirty="0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method</a:t>
              </a:r>
              <a:r>
                <a:rPr lang="ko-KR" altLang="en-US" dirty="0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payload</a:t>
              </a:r>
              <a:endParaRPr lang="ko-KR" altLang="en-US" dirty="0">
                <a:solidFill>
                  <a:schemeClr val="tx1"/>
                </a:solidFill>
                <a:latin typeface="Consolas"/>
                <a:ea typeface="Microsoft GothicNeo Light"/>
                <a:cs typeface="Microsoft GothicNeo Light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377C43A-FFAD-549E-536F-EF16FB58E9AB}"/>
                </a:ext>
              </a:extLst>
            </p:cNvPr>
            <p:cNvSpPr/>
            <p:nvPr/>
          </p:nvSpPr>
          <p:spPr>
            <a:xfrm>
              <a:off x="827853" y="1552221"/>
              <a:ext cx="2389481" cy="357480"/>
            </a:xfrm>
            <a:prstGeom prst="rect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latin typeface="Consolas"/>
                  <a:ea typeface="Microsoft GothicNeo Light"/>
                  <a:cs typeface="Microsoft GothicNeo Light"/>
                </a:rPr>
                <a:t>main</a:t>
              </a:r>
              <a:endParaRPr lang="ko-KR" altLang="en-US" dirty="0" err="1">
                <a:latin typeface="Consola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396A4F8-A098-B939-2456-63A15FE4C98C}"/>
              </a:ext>
            </a:extLst>
          </p:cNvPr>
          <p:cNvGrpSpPr/>
          <p:nvPr/>
        </p:nvGrpSpPr>
        <p:grpSpPr>
          <a:xfrm>
            <a:off x="950150" y="4082814"/>
            <a:ext cx="2032000" cy="1448740"/>
            <a:chOff x="827853" y="1552221"/>
            <a:chExt cx="2389481" cy="172155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E9483CC-8F99-BB99-D715-0BF82B93A66E}"/>
                </a:ext>
              </a:extLst>
            </p:cNvPr>
            <p:cNvSpPr/>
            <p:nvPr/>
          </p:nvSpPr>
          <p:spPr>
            <a:xfrm>
              <a:off x="827853" y="1552221"/>
              <a:ext cx="2389481" cy="172155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onsolas"/>
                <a:ea typeface="Microsoft GothicNeo Light"/>
                <a:cs typeface="Microsoft GothicNeo Light"/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variables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E38006-99DE-EC76-A763-21E87FF9B0B2}"/>
                </a:ext>
              </a:extLst>
            </p:cNvPr>
            <p:cNvSpPr/>
            <p:nvPr/>
          </p:nvSpPr>
          <p:spPr>
            <a:xfrm>
              <a:off x="827853" y="1552221"/>
              <a:ext cx="2389481" cy="357480"/>
            </a:xfrm>
            <a:prstGeom prst="rect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latin typeface="Consolas"/>
                  <a:ea typeface="Microsoft GothicNeo Light"/>
                  <a:cs typeface="Microsoft GothicNeo Light"/>
                </a:rPr>
                <a:t>thread</a:t>
              </a:r>
              <a:r>
                <a:rPr lang="ko-KR" altLang="en-US" dirty="0">
                  <a:latin typeface="Consolas"/>
                  <a:ea typeface="Microsoft GothicNeo Light"/>
                  <a:cs typeface="Microsoft GothicNeo Light"/>
                </a:rPr>
                <a:t> 1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3BB8CD0-1BD6-F8DF-F43B-F4869FB0655B}"/>
              </a:ext>
            </a:extLst>
          </p:cNvPr>
          <p:cNvGrpSpPr/>
          <p:nvPr/>
        </p:nvGrpSpPr>
        <p:grpSpPr>
          <a:xfrm>
            <a:off x="4064001" y="4082813"/>
            <a:ext cx="2032000" cy="1448740"/>
            <a:chOff x="827853" y="1552221"/>
            <a:chExt cx="2389481" cy="172155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E7BD0AB-5882-3005-2CEF-56FFD09E63F3}"/>
                </a:ext>
              </a:extLst>
            </p:cNvPr>
            <p:cNvSpPr/>
            <p:nvPr/>
          </p:nvSpPr>
          <p:spPr>
            <a:xfrm>
              <a:off x="827853" y="1552221"/>
              <a:ext cx="2389481" cy="172155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onsolas"/>
                <a:ea typeface="Microsoft GothicNeo Light"/>
                <a:cs typeface="Microsoft GothicNeo Light"/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variables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36C112B-DA07-8638-025B-9D269ECD1512}"/>
                </a:ext>
              </a:extLst>
            </p:cNvPr>
            <p:cNvSpPr/>
            <p:nvPr/>
          </p:nvSpPr>
          <p:spPr>
            <a:xfrm>
              <a:off x="827853" y="1552221"/>
              <a:ext cx="2389481" cy="357480"/>
            </a:xfrm>
            <a:prstGeom prst="rect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latin typeface="Consolas"/>
                  <a:ea typeface="Microsoft GothicNeo Light"/>
                  <a:cs typeface="Microsoft GothicNeo Light"/>
                </a:rPr>
                <a:t>thread</a:t>
              </a:r>
              <a:r>
                <a:rPr lang="ko-KR" altLang="en-US" dirty="0">
                  <a:latin typeface="Consolas"/>
                  <a:ea typeface="Microsoft GothicNeo Light"/>
                  <a:cs typeface="Microsoft GothicNeo Light"/>
                </a:rPr>
                <a:t> 2</a:t>
              </a:r>
              <a:endParaRPr lang="ko-KR" dirty="0"/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97CCF98-C51C-5EEB-4840-D069567D16ED}"/>
              </a:ext>
            </a:extLst>
          </p:cNvPr>
          <p:cNvCxnSpPr/>
          <p:nvPr/>
        </p:nvCxnSpPr>
        <p:spPr>
          <a:xfrm flipH="1">
            <a:off x="2159941" y="3235208"/>
            <a:ext cx="1258711" cy="735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889F60-BCB3-C728-5782-E67617FC01DD}"/>
              </a:ext>
            </a:extLst>
          </p:cNvPr>
          <p:cNvCxnSpPr>
            <a:cxnSpLocks/>
          </p:cNvCxnSpPr>
          <p:nvPr/>
        </p:nvCxnSpPr>
        <p:spPr>
          <a:xfrm>
            <a:off x="3794948" y="3235207"/>
            <a:ext cx="1130770" cy="735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44D9AAF-5E4A-02CC-5026-C93E95B5B19A}"/>
              </a:ext>
            </a:extLst>
          </p:cNvPr>
          <p:cNvCxnSpPr>
            <a:cxnSpLocks/>
          </p:cNvCxnSpPr>
          <p:nvPr/>
        </p:nvCxnSpPr>
        <p:spPr>
          <a:xfrm flipH="1" flipV="1">
            <a:off x="3580460" y="2983090"/>
            <a:ext cx="35749" cy="15221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B325E22-B195-D4E8-8CF7-7C0FB6B84E8E}"/>
              </a:ext>
            </a:extLst>
          </p:cNvPr>
          <p:cNvCxnSpPr>
            <a:cxnSpLocks/>
          </p:cNvCxnSpPr>
          <p:nvPr/>
        </p:nvCxnSpPr>
        <p:spPr>
          <a:xfrm>
            <a:off x="3616208" y="4495800"/>
            <a:ext cx="810918" cy="4346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4294C96-3190-C60C-DEF4-8AA969A1858D}"/>
              </a:ext>
            </a:extLst>
          </p:cNvPr>
          <p:cNvCxnSpPr>
            <a:cxnSpLocks/>
          </p:cNvCxnSpPr>
          <p:nvPr/>
        </p:nvCxnSpPr>
        <p:spPr>
          <a:xfrm flipH="1">
            <a:off x="2564460" y="4495800"/>
            <a:ext cx="1079971" cy="4346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390DD4-392C-FAAC-17A4-3DAF3F5E7956}"/>
              </a:ext>
            </a:extLst>
          </p:cNvPr>
          <p:cNvSpPr txBox="1"/>
          <p:nvPr/>
        </p:nvSpPr>
        <p:spPr>
          <a:xfrm>
            <a:off x="5402920" y="1891491"/>
            <a:ext cx="99042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리소스 트리 변경 사항이 반영되지 않는 오류로 인해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쓰레드로 </a:t>
            </a:r>
            <a:r>
              <a:rPr lang="ko-KR" altLang="en-US" dirty="0" err="1">
                <a:ea typeface="Microsoft GothicNeo Light"/>
                <a:cs typeface="Microsoft GothicNeo Light"/>
              </a:rPr>
              <a:t>변경했었음</a:t>
            </a:r>
          </a:p>
        </p:txBody>
      </p:sp>
    </p:spTree>
    <p:extLst>
      <p:ext uri="{BB962C8B-B14F-4D97-AF65-F5344CB8AC3E}">
        <p14:creationId xmlns:p14="http://schemas.microsoft.com/office/powerpoint/2010/main" val="371613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53358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Multi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 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thread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관련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396A4F8-A098-B939-2456-63A15FE4C98C}"/>
              </a:ext>
            </a:extLst>
          </p:cNvPr>
          <p:cNvGrpSpPr/>
          <p:nvPr/>
        </p:nvGrpSpPr>
        <p:grpSpPr>
          <a:xfrm>
            <a:off x="2399808" y="2354375"/>
            <a:ext cx="2032000" cy="1448740"/>
            <a:chOff x="827853" y="1552221"/>
            <a:chExt cx="2389481" cy="172155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E9483CC-8F99-BB99-D715-0BF82B93A66E}"/>
                </a:ext>
              </a:extLst>
            </p:cNvPr>
            <p:cNvSpPr/>
            <p:nvPr/>
          </p:nvSpPr>
          <p:spPr>
            <a:xfrm>
              <a:off x="827853" y="1552221"/>
              <a:ext cx="2389481" cy="172155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onsolas"/>
                <a:ea typeface="Microsoft GothicNeo Light"/>
                <a:cs typeface="Microsoft GothicNeo Light"/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recv</a:t>
              </a:r>
              <a:r>
                <a:rPr lang="ko-KR" altLang="en-US" dirty="0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()...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E38006-99DE-EC76-A763-21E87FF9B0B2}"/>
                </a:ext>
              </a:extLst>
            </p:cNvPr>
            <p:cNvSpPr/>
            <p:nvPr/>
          </p:nvSpPr>
          <p:spPr>
            <a:xfrm>
              <a:off x="827853" y="1552221"/>
              <a:ext cx="2389481" cy="357480"/>
            </a:xfrm>
            <a:prstGeom prst="rect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latin typeface="Consolas"/>
                  <a:ea typeface="Microsoft GothicNeo Light"/>
                  <a:cs typeface="Microsoft GothicNeo Light"/>
                </a:rPr>
                <a:t>thread</a:t>
              </a:r>
              <a:r>
                <a:rPr lang="ko-KR" altLang="en-US" dirty="0">
                  <a:latin typeface="Consolas"/>
                  <a:ea typeface="Microsoft GothicNeo Light"/>
                  <a:cs typeface="Microsoft GothicNeo Light"/>
                </a:rPr>
                <a:t> 1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3BB8CD0-1BD6-F8DF-F43B-F4869FB0655B}"/>
              </a:ext>
            </a:extLst>
          </p:cNvPr>
          <p:cNvGrpSpPr/>
          <p:nvPr/>
        </p:nvGrpSpPr>
        <p:grpSpPr>
          <a:xfrm>
            <a:off x="4826001" y="2354374"/>
            <a:ext cx="2032000" cy="1448740"/>
            <a:chOff x="827853" y="1552221"/>
            <a:chExt cx="2389481" cy="172155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E7BD0AB-5882-3005-2CEF-56FFD09E63F3}"/>
                </a:ext>
              </a:extLst>
            </p:cNvPr>
            <p:cNvSpPr/>
            <p:nvPr/>
          </p:nvSpPr>
          <p:spPr>
            <a:xfrm>
              <a:off x="827853" y="1552221"/>
              <a:ext cx="2389481" cy="172155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onsolas"/>
                <a:ea typeface="Microsoft GothicNeo Light"/>
                <a:cs typeface="Microsoft GothicNeo Light"/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waiting</a:t>
              </a:r>
              <a:r>
                <a:rPr lang="ko-KR" altLang="en-US" dirty="0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...</a:t>
              </a:r>
              <a:endParaRPr lang="ko-KR" dirty="0">
                <a:solidFill>
                  <a:schemeClr val="tx1"/>
                </a:solidFill>
                <a:ea typeface="Microsoft GothicNeo Light"/>
                <a:cs typeface="Microsoft GothicNeo Light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36C112B-DA07-8638-025B-9D269ECD1512}"/>
                </a:ext>
              </a:extLst>
            </p:cNvPr>
            <p:cNvSpPr/>
            <p:nvPr/>
          </p:nvSpPr>
          <p:spPr>
            <a:xfrm>
              <a:off x="827853" y="1552221"/>
              <a:ext cx="2389481" cy="357480"/>
            </a:xfrm>
            <a:prstGeom prst="rect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latin typeface="Consolas"/>
                  <a:ea typeface="Microsoft GothicNeo Light"/>
                  <a:cs typeface="Microsoft GothicNeo Light"/>
                </a:rPr>
                <a:t>thread</a:t>
              </a:r>
              <a:r>
                <a:rPr lang="ko-KR" altLang="en-US" dirty="0">
                  <a:latin typeface="Consolas"/>
                  <a:ea typeface="Microsoft GothicNeo Light"/>
                  <a:cs typeface="Microsoft GothicNeo Light"/>
                </a:rPr>
                <a:t> 2</a:t>
              </a:r>
              <a:endParaRPr lang="ko-KR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B17A313-04DD-32A4-C44C-C59E55E354F5}"/>
              </a:ext>
            </a:extLst>
          </p:cNvPr>
          <p:cNvSpPr txBox="1"/>
          <p:nvPr/>
        </p:nvSpPr>
        <p:spPr>
          <a:xfrm>
            <a:off x="1267676" y="4846565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Mono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thread로</a:t>
            </a:r>
            <a:r>
              <a:rPr lang="ko-KR" altLang="en-US" dirty="0">
                <a:ea typeface="Microsoft GothicNeo Light"/>
                <a:cs typeface="Microsoft GothicNeo Light"/>
              </a:rPr>
              <a:t> 동작하게 되면서 </a:t>
            </a:r>
            <a:r>
              <a:rPr lang="ko-KR" altLang="en-US" dirty="0" err="1">
                <a:ea typeface="Microsoft GothicNeo Light"/>
                <a:cs typeface="Microsoft GothicNeo Light"/>
              </a:rPr>
              <a:t>recv</a:t>
            </a:r>
            <a:r>
              <a:rPr lang="ko-KR" altLang="en-US" dirty="0">
                <a:ea typeface="Microsoft GothicNeo Light"/>
                <a:cs typeface="Microsoft GothicNeo Light"/>
              </a:rPr>
              <a:t>() 함수에서 병목이 생기면 서버가 다른 응답을 처리 못했음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02E5B7-2440-7839-7AD4-5B81E13654C8}"/>
              </a:ext>
            </a:extLst>
          </p:cNvPr>
          <p:cNvGrpSpPr/>
          <p:nvPr/>
        </p:nvGrpSpPr>
        <p:grpSpPr>
          <a:xfrm>
            <a:off x="7121293" y="2363666"/>
            <a:ext cx="2032000" cy="1448740"/>
            <a:chOff x="827853" y="1552221"/>
            <a:chExt cx="2389481" cy="172155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F1FA68D-A84D-F40F-C7D6-FC8A6E9A772E}"/>
                </a:ext>
              </a:extLst>
            </p:cNvPr>
            <p:cNvSpPr/>
            <p:nvPr/>
          </p:nvSpPr>
          <p:spPr>
            <a:xfrm>
              <a:off x="827853" y="1552221"/>
              <a:ext cx="2389481" cy="172155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onsolas"/>
                <a:ea typeface="Microsoft GothicNeo Light"/>
                <a:cs typeface="Microsoft GothicNeo Light"/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waiting</a:t>
              </a:r>
              <a:r>
                <a:rPr lang="ko-KR" altLang="en-US" dirty="0">
                  <a:solidFill>
                    <a:schemeClr val="tx1"/>
                  </a:solidFill>
                  <a:latin typeface="Consolas"/>
                  <a:ea typeface="Microsoft GothicNeo Light"/>
                  <a:cs typeface="Microsoft GothicNeo Light"/>
                </a:rPr>
                <a:t>...</a:t>
              </a:r>
              <a:endParaRPr lang="ko-KR" dirty="0">
                <a:solidFill>
                  <a:schemeClr val="tx1"/>
                </a:solidFill>
                <a:ea typeface="Microsoft GothicNeo Light"/>
                <a:cs typeface="Microsoft GothicNeo Light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2809F30-7DDD-846E-46AA-60AC88BE6D96}"/>
                </a:ext>
              </a:extLst>
            </p:cNvPr>
            <p:cNvSpPr/>
            <p:nvPr/>
          </p:nvSpPr>
          <p:spPr>
            <a:xfrm>
              <a:off x="827853" y="1552221"/>
              <a:ext cx="2389481" cy="357480"/>
            </a:xfrm>
            <a:prstGeom prst="rect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latin typeface="Consolas"/>
                  <a:ea typeface="Microsoft GothicNeo Light"/>
                  <a:cs typeface="Microsoft GothicNeo Light"/>
                </a:rPr>
                <a:t>Thread</a:t>
              </a:r>
              <a:r>
                <a:rPr lang="ko-KR" altLang="en-US" dirty="0">
                  <a:latin typeface="Consolas"/>
                  <a:ea typeface="Microsoft GothicNeo Light"/>
                  <a:cs typeface="Microsoft GothicNeo Light"/>
                </a:rPr>
                <a:t> 3</a:t>
              </a: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4D29F0E-CA83-B6B5-BC2D-050C0CF8962F}"/>
              </a:ext>
            </a:extLst>
          </p:cNvPr>
          <p:cNvCxnSpPr>
            <a:cxnSpLocks/>
          </p:cNvCxnSpPr>
          <p:nvPr/>
        </p:nvCxnSpPr>
        <p:spPr>
          <a:xfrm>
            <a:off x="1284017" y="4038368"/>
            <a:ext cx="9129130" cy="22302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761C28-AA49-D25A-166F-7CE835D1EF43}"/>
              </a:ext>
            </a:extLst>
          </p:cNvPr>
          <p:cNvCxnSpPr>
            <a:cxnSpLocks/>
          </p:cNvCxnSpPr>
          <p:nvPr/>
        </p:nvCxnSpPr>
        <p:spPr>
          <a:xfrm>
            <a:off x="1274724" y="2040441"/>
            <a:ext cx="9129130" cy="22302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8F71942-E622-FCB2-ABA4-4B4D5BF4EF96}"/>
              </a:ext>
            </a:extLst>
          </p:cNvPr>
          <p:cNvCxnSpPr>
            <a:cxnSpLocks/>
          </p:cNvCxnSpPr>
          <p:nvPr/>
        </p:nvCxnSpPr>
        <p:spPr>
          <a:xfrm flipH="1">
            <a:off x="761680" y="2906751"/>
            <a:ext cx="1451678" cy="71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03C18FB-18C2-AF04-65BA-DACCA5F736E3}"/>
              </a:ext>
            </a:extLst>
          </p:cNvPr>
          <p:cNvCxnSpPr>
            <a:cxnSpLocks/>
          </p:cNvCxnSpPr>
          <p:nvPr/>
        </p:nvCxnSpPr>
        <p:spPr>
          <a:xfrm flipH="1">
            <a:off x="9468924" y="2953214"/>
            <a:ext cx="1451678" cy="71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53358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Multi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 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thread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관련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7C789-6AD5-9D60-114C-3B8F203B6099}"/>
              </a:ext>
            </a:extLst>
          </p:cNvPr>
          <p:cNvSpPr txBox="1"/>
          <p:nvPr/>
        </p:nvSpPr>
        <p:spPr>
          <a:xfrm>
            <a:off x="2639122" y="2323170"/>
            <a:ext cx="6407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buf</a:t>
            </a:r>
            <a:r>
              <a:rPr lang="ko-KR" altLang="en-US" dirty="0">
                <a:latin typeface="Consolas"/>
                <a:ea typeface="Microsoft GothicNeo Light"/>
                <a:cs typeface="Microsoft GothicNeo Light"/>
              </a:rPr>
              <a:t> → </a:t>
            </a:r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accept</a:t>
            </a:r>
            <a:r>
              <a:rPr lang="ko-KR" altLang="en-US" dirty="0">
                <a:latin typeface="Consolas"/>
                <a:ea typeface="Microsoft GothicNeo Light"/>
                <a:cs typeface="Microsoft GothicNeo Light"/>
              </a:rPr>
              <a:t>(), </a:t>
            </a:r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recv</a:t>
            </a:r>
            <a:r>
              <a:rPr lang="ko-KR" altLang="en-US" dirty="0">
                <a:latin typeface="Consolas"/>
                <a:ea typeface="Microsoft GothicNeo Light"/>
                <a:cs typeface="Microsoft GothicNeo Light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99E6B-26B7-6E03-DE4F-4651340ED4AD}"/>
              </a:ext>
            </a:extLst>
          </p:cNvPr>
          <p:cNvSpPr txBox="1"/>
          <p:nvPr/>
        </p:nvSpPr>
        <p:spPr>
          <a:xfrm>
            <a:off x="2639122" y="3094462"/>
            <a:ext cx="6407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method</a:t>
            </a:r>
            <a:r>
              <a:rPr lang="ko-KR" altLang="en-US" dirty="0">
                <a:latin typeface="Consolas"/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uri</a:t>
            </a:r>
            <a:r>
              <a:rPr lang="ko-KR" altLang="en-US" dirty="0">
                <a:latin typeface="Consolas"/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qs</a:t>
            </a:r>
            <a:r>
              <a:rPr lang="ko-KR" altLang="en-US" dirty="0">
                <a:latin typeface="Consolas"/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request</a:t>
            </a:r>
            <a:r>
              <a:rPr lang="ko-KR" altLang="en-US" dirty="0">
                <a:latin typeface="Consolas"/>
                <a:ea typeface="Microsoft GothicNeo Light"/>
                <a:cs typeface="Microsoft GothicNeo Light"/>
              </a:rPr>
              <a:t> </a:t>
            </a:r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header</a:t>
            </a:r>
            <a:r>
              <a:rPr lang="ko-KR" altLang="en-US" dirty="0">
                <a:latin typeface="Consolas"/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parsing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8B773-8D1B-9CC5-F4C1-8BD972229184}"/>
              </a:ext>
            </a:extLst>
          </p:cNvPr>
          <p:cNvSpPr txBox="1"/>
          <p:nvPr/>
        </p:nvSpPr>
        <p:spPr>
          <a:xfrm>
            <a:off x="2639122" y="4005145"/>
            <a:ext cx="6407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Consolas"/>
                <a:ea typeface="Microsoft GothicNeo Light"/>
                <a:cs typeface="Microsoft GothicNeo Light"/>
              </a:rPr>
              <a:t>oneM2M </a:t>
            </a:r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Operation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62951EC-D34D-7FC7-03FB-DD142531E466}"/>
              </a:ext>
            </a:extLst>
          </p:cNvPr>
          <p:cNvCxnSpPr>
            <a:cxnSpLocks/>
          </p:cNvCxnSpPr>
          <p:nvPr/>
        </p:nvCxnSpPr>
        <p:spPr>
          <a:xfrm flipH="1">
            <a:off x="2192753" y="2284142"/>
            <a:ext cx="2020" cy="22466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1C6EE2-DB77-DD83-17B5-3B9F3F894EC0}"/>
              </a:ext>
            </a:extLst>
          </p:cNvPr>
          <p:cNvSpPr txBox="1"/>
          <p:nvPr/>
        </p:nvSpPr>
        <p:spPr>
          <a:xfrm>
            <a:off x="436756" y="3038705"/>
            <a:ext cx="6407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Mono</a:t>
            </a:r>
            <a:r>
              <a:rPr lang="ko-KR" altLang="en-US" dirty="0">
                <a:latin typeface="Consolas"/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thread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D310E-3AC9-DE88-2E96-28464B668B07}"/>
              </a:ext>
            </a:extLst>
          </p:cNvPr>
          <p:cNvSpPr txBox="1"/>
          <p:nvPr/>
        </p:nvSpPr>
        <p:spPr>
          <a:xfrm>
            <a:off x="942432" y="5181101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기존에는 모든 변수를 1개씩 두고 </a:t>
            </a:r>
            <a:r>
              <a:rPr lang="ko-KR" altLang="en-US" dirty="0" err="1">
                <a:ea typeface="Microsoft GothicNeo Light"/>
                <a:cs typeface="Microsoft GothicNeo Light"/>
              </a:rPr>
              <a:t>mono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thread로</a:t>
            </a:r>
            <a:r>
              <a:rPr lang="ko-KR" altLang="en-US" dirty="0">
                <a:ea typeface="Microsoft GothicNeo Light"/>
                <a:cs typeface="Microsoft GothicNeo Light"/>
              </a:rPr>
              <a:t> 동작하였기에 동시 접근 문제가 없었음</a:t>
            </a:r>
          </a:p>
        </p:txBody>
      </p:sp>
    </p:spTree>
    <p:extLst>
      <p:ext uri="{BB962C8B-B14F-4D97-AF65-F5344CB8AC3E}">
        <p14:creationId xmlns:p14="http://schemas.microsoft.com/office/powerpoint/2010/main" val="401885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53358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Multi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 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thread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관련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7C789-6AD5-9D60-114C-3B8F203B6099}"/>
              </a:ext>
            </a:extLst>
          </p:cNvPr>
          <p:cNvSpPr txBox="1"/>
          <p:nvPr/>
        </p:nvSpPr>
        <p:spPr>
          <a:xfrm>
            <a:off x="4339683" y="1681976"/>
            <a:ext cx="6407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buf</a:t>
            </a:r>
            <a:r>
              <a:rPr lang="ko-KR" altLang="en-US" dirty="0">
                <a:latin typeface="Consolas"/>
                <a:ea typeface="Microsoft GothicNeo Light"/>
                <a:cs typeface="Microsoft GothicNeo Light"/>
              </a:rPr>
              <a:t>[MAX_CONNECTION]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99E6B-26B7-6E03-DE4F-4651340ED4AD}"/>
              </a:ext>
            </a:extLst>
          </p:cNvPr>
          <p:cNvSpPr txBox="1"/>
          <p:nvPr/>
        </p:nvSpPr>
        <p:spPr>
          <a:xfrm>
            <a:off x="3419707" y="3113047"/>
            <a:ext cx="6407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method</a:t>
            </a:r>
            <a:r>
              <a:rPr lang="ko-KR" altLang="en-US" dirty="0">
                <a:latin typeface="Consolas"/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uri</a:t>
            </a:r>
            <a:r>
              <a:rPr lang="ko-KR" altLang="en-US" dirty="0">
                <a:latin typeface="Consolas"/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qs</a:t>
            </a:r>
            <a:r>
              <a:rPr lang="ko-KR" altLang="en-US" dirty="0">
                <a:latin typeface="Consolas"/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request</a:t>
            </a:r>
            <a:r>
              <a:rPr lang="ko-KR" altLang="en-US" dirty="0">
                <a:latin typeface="Consolas"/>
                <a:ea typeface="Microsoft GothicNeo Light"/>
                <a:cs typeface="Microsoft GothicNeo Light"/>
              </a:rPr>
              <a:t> </a:t>
            </a:r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header</a:t>
            </a:r>
            <a:r>
              <a:rPr lang="ko-KR" altLang="en-US" dirty="0">
                <a:latin typeface="Consolas"/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parsing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8B773-8D1B-9CC5-F4C1-8BD972229184}"/>
              </a:ext>
            </a:extLst>
          </p:cNvPr>
          <p:cNvSpPr txBox="1"/>
          <p:nvPr/>
        </p:nvSpPr>
        <p:spPr>
          <a:xfrm>
            <a:off x="4711390" y="3689193"/>
            <a:ext cx="6407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Consolas"/>
                <a:ea typeface="Microsoft GothicNeo Light"/>
                <a:cs typeface="Microsoft GothicNeo Light"/>
              </a:rPr>
              <a:t>oneM2M </a:t>
            </a:r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Operation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42FF16-2BD0-5C21-00A0-79A9AF7CD974}"/>
              </a:ext>
            </a:extLst>
          </p:cNvPr>
          <p:cNvSpPr/>
          <p:nvPr/>
        </p:nvSpPr>
        <p:spPr>
          <a:xfrm>
            <a:off x="2286000" y="2286000"/>
            <a:ext cx="7025268" cy="371708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Mutex</a:t>
            </a:r>
            <a:r>
              <a:rPr lang="ko-KR" altLang="en-US" dirty="0">
                <a:latin typeface="Consolas"/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Lock</a:t>
            </a:r>
            <a:endParaRPr lang="ko-KR" altLang="en-US" dirty="0" err="1">
              <a:latin typeface="Consola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2C023D-5E2E-F6A2-3F09-B53B37555F57}"/>
              </a:ext>
            </a:extLst>
          </p:cNvPr>
          <p:cNvSpPr/>
          <p:nvPr/>
        </p:nvSpPr>
        <p:spPr>
          <a:xfrm>
            <a:off x="2286000" y="4572000"/>
            <a:ext cx="7025268" cy="3438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Mutex</a:t>
            </a:r>
            <a:r>
              <a:rPr lang="ko-KR" altLang="en-US" dirty="0">
                <a:latin typeface="Consolas"/>
                <a:ea typeface="Microsoft GothicNeo Light"/>
                <a:cs typeface="Microsoft GothicNeo Light"/>
              </a:rPr>
              <a:t> </a:t>
            </a:r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Unlock</a:t>
            </a:r>
            <a:endParaRPr lang="ko-KR" altLang="en-US" dirty="0" err="1">
              <a:latin typeface="Consola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A61BCF-7BCD-8794-E738-FB255A4E12C3}"/>
              </a:ext>
            </a:extLst>
          </p:cNvPr>
          <p:cNvSpPr txBox="1"/>
          <p:nvPr/>
        </p:nvSpPr>
        <p:spPr>
          <a:xfrm>
            <a:off x="2104018" y="5181101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recv</a:t>
            </a:r>
            <a:r>
              <a:rPr lang="ko-KR" altLang="en-US" dirty="0">
                <a:ea typeface="Microsoft GothicNeo Light"/>
                <a:cs typeface="Microsoft GothicNeo Light"/>
              </a:rPr>
              <a:t>() 병목 제거를 위해 우선 </a:t>
            </a:r>
            <a:r>
              <a:rPr lang="ko-KR" altLang="en-US" dirty="0" err="1">
                <a:ea typeface="Microsoft GothicNeo Light"/>
                <a:cs typeface="Microsoft GothicNeo Light"/>
              </a:rPr>
              <a:t>buf만</a:t>
            </a:r>
            <a:r>
              <a:rPr lang="ko-KR" altLang="en-US" dirty="0">
                <a:ea typeface="Microsoft GothicNeo Light"/>
                <a:cs typeface="Microsoft GothicNeo Light"/>
              </a:rPr>
              <a:t> 쓰레드 별로 할당할 수 있도록 배열로 수정</a:t>
            </a:r>
          </a:p>
        </p:txBody>
      </p:sp>
    </p:spTree>
    <p:extLst>
      <p:ext uri="{BB962C8B-B14F-4D97-AF65-F5344CB8AC3E}">
        <p14:creationId xmlns:p14="http://schemas.microsoft.com/office/powerpoint/2010/main" val="244128100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11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GradientRiseVTI</vt:lpstr>
      <vt:lpstr>HTTP Daemon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3323</cp:revision>
  <dcterms:created xsi:type="dcterms:W3CDTF">2022-06-07T11:13:53Z</dcterms:created>
  <dcterms:modified xsi:type="dcterms:W3CDTF">2022-12-28T17:30:32Z</dcterms:modified>
</cp:coreProperties>
</file>