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8" r:id="rId7"/>
    <p:sldId id="259" r:id="rId8"/>
    <p:sldId id="256" r:id="rId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3460600" val="1046" revOS="4"/>
      <pr:smFileRevision xmlns:pr="smNativeData" xmlns="smNativeData" dt="1653460600" val="101"/>
      <pr:guideOptions xmlns:pr="smNativeData" xmlns="smNativeData" dt="1653460600" snapToGrid="1" snapToBorders="1" snapToGuides="1"/>
      <pr:pdfExportOpt xmlns:pr="smNativeData" xmlns="smNativeData" dt="1653460600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D:\Github\Sejong-IoT-Project\history\OneM2M 0525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378" y="348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78" y="34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50B0-FEC3-6FA6-8D82-08F31ECC7B5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2864-2AC3-6FDE-8D82-DC8B66CC7B8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3325-6BC3-6FC5-8D82-9D907DCC7BC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1C92-DCC3-6FEA-8D82-2ABF52CC7B7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0AB8-F6C3-6FFC-8D82-00A944CC7B5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06BB-F5C3-6FF0-8D82-03A548CC7B5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5573-3DC3-6FA3-8D82-CBF61BCC7B9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571D-53C3-6FA1-8D82-A5F419CC7BF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4DBB-F5C3-6FBB-8D82-03EE03CC7B5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08E1-AFC3-6FFE-8D82-59AB46CC7B0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12FF-B1C3-6FE4-8D82-47B15CCC7B1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2244-0AC3-6FD4-8D82-FC816CCC7BA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24A3-EDC3-6FD2-8D82-1B876ACC7B4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73C2-8CC3-6F85-8D82-7AD03DCC7B2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214B-05C3-6FD7-8D82-F3826FCC7BA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6542-0CC3-6F93-8D82-FAC62BCC7BA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51B6-F8C3-6FA7-8D82-0EF21FCC7B5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590C-42C3-6FAF-8D82-B4FA17CC7BE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4B85-CBC3-6FBD-8D82-3DE805CC7B6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7F04-4AC3-6F89-8D82-BCDC31CC7BE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3A34E3-ADC3-6FC2-8D82-5B977ACC7B0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A7CFF-B1C3-6F8A-8D82-47DF32CC7B12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E3A2C8E-C0C3-6FDA-8D82-368F62CC7B6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E3A62A8-E6C3-6F94-8D82-10C12CCC7B4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://hostname/OneM2M&#51004;&#47196;" TargetMode="Externa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EAAAAAAAAAtLTaPf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LTaNv///wEAAAAAAAAAAAAAAAAAAAAAAAAAAAAAAAAAAAAAAAAAAAAAAAJ/f38AgICAA8zMzADAwP8Af39/AAAAAAAAAAAAAAAAAAAAAAAAAAAAIQAAABgAAAAUAAAAPg0AACgHAABXHwAAExMAABAAAAAmAAAACAAAAP//////////"/>
              </a:ext>
            </a:extLst>
          </p:cNvSpPr>
          <p:nvPr/>
        </p:nvSpPr>
        <p:spPr>
          <a:xfrm>
            <a:off x="2152650" y="1163320"/>
            <a:ext cx="2941955" cy="1937385"/>
          </a:xfrm>
          <a:prstGeom prst="rect">
            <a:avLst/>
          </a:prstGeom>
          <a:solidFill>
            <a:schemeClr val="accent2">
              <a:tint val="37500"/>
            </a:schemeClr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NGINX</a:t>
            </a:r>
          </a:p>
          <a:p>
            <a:pPr algn="ctr"/>
            <a:r>
              <a:t>Web Server</a:t>
            </a:r>
          </a:p>
        </p:txBody>
      </p:sp>
      <p:sp>
        <p:nvSpPr>
          <p:cNvPr id="3" name="AutoShape1"/>
          <p:cNvSpPr>
            <a:extLst>
              <a:ext uri="smNativeData">
                <pr:smNativeData xmlns:pr="smNativeData" xmlns="smNativeData" val="SMDATA_15_eM6NYhMAAAAlAAAAjgIAAA8BAAAAkAAAAEgAAACQAAAASAAAAAAAAAAAAAAAAAAAAAEAAABQAAAAJXUCmggbvj8ldQKaCBve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Ih0AAAoIAAD9IQAAIQsAABAAAAAmAAAACAAAAP//////////"/>
              </a:ext>
            </a:extLst>
          </p:cNvSpPr>
          <p:nvPr/>
        </p:nvSpPr>
        <p:spPr>
          <a:xfrm>
            <a:off x="4735830" y="1306830"/>
            <a:ext cx="789305" cy="502285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사각형2"/>
          <p:cNvSpPr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y0AACgHAACAOAAAwQ4AABAAAAAmAAAACAAAAP//////////"/>
              </a:ext>
            </a:extLst>
          </p:cNvSpPr>
          <p:nvPr/>
        </p:nvSpPr>
        <p:spPr>
          <a:xfrm>
            <a:off x="7390765" y="1163320"/>
            <a:ext cx="1793875" cy="1235075"/>
          </a:xfrm>
          <a:prstGeom prst="rect">
            <a:avLst/>
          </a:prstGeom>
          <a:solidFill>
            <a:schemeClr val="accent1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OneM2M</a:t>
            </a:r>
          </a:p>
          <a:p>
            <a:pPr algn="ctr"/>
            <a:r>
              <a:t>http request</a:t>
            </a:r>
          </a:p>
        </p:txBody>
      </p:sp>
      <p:sp>
        <p:nvSpPr>
          <p:cNvPr id="5" name="선1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o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EAAMYIAAAGLQAAyAgAABAAAAAmAAAACAAAAP//////////"/>
              </a:ext>
            </a:extLst>
          </p:cNvSpPr>
          <p:nvPr/>
        </p:nvSpPr>
        <p:spPr>
          <a:xfrm flipH="1" flipV="1">
            <a:off x="5453380" y="1426210"/>
            <a:ext cx="186563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선2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yEAAM4JAAAGLQAA2QkAABAAAAAmAAAACAAAAP//////////"/>
              </a:ext>
            </a:extLst>
          </p:cNvSpPr>
          <p:nvPr/>
        </p:nvSpPr>
        <p:spPr>
          <a:xfrm flipV="1">
            <a:off x="5483225" y="1593850"/>
            <a:ext cx="1835785" cy="69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7" name="선3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RIAAPUTAABOFAAAdhsAABAAAAAmAAAACAAAAP//////////"/>
              </a:ext>
            </a:extLst>
          </p:cNvSpPr>
          <p:nvPr/>
        </p:nvSpPr>
        <p:spPr>
          <a:xfrm>
            <a:off x="2941955" y="3244215"/>
            <a:ext cx="358775" cy="121983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8" name="사각형3"/>
          <p:cNvSpPr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w8AAEAcAAB1HgAAFCUAABAAAAAmAAAACAAAAP//////////"/>
              </a:ext>
            </a:extLst>
          </p:cNvSpPr>
          <p:nvPr/>
        </p:nvSpPr>
        <p:spPr>
          <a:xfrm>
            <a:off x="2511425" y="4592320"/>
            <a:ext cx="2439670" cy="1435100"/>
          </a:xfrm>
          <a:prstGeom prst="rect">
            <a:avLst/>
          </a:prstGeom>
          <a:solidFill>
            <a:schemeClr val="hlink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LUA</a:t>
            </a:r>
          </a:p>
          <a:p>
            <a:pPr algn="ctr"/>
            <a:r>
              <a:t>Server Side Script</a:t>
            </a:r>
          </a:p>
        </p:txBody>
      </p:sp>
      <p:sp>
        <p:nvSpPr>
          <p:cNvPr id="9" name="선4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xoAAHoLAACTHQAAfBoAABAAAAAmAAAACAAAAP//////////"/>
              </a:ext>
            </a:extLst>
          </p:cNvSpPr>
          <p:nvPr/>
        </p:nvSpPr>
        <p:spPr>
          <a:xfrm flipV="1">
            <a:off x="4233545" y="1865630"/>
            <a:ext cx="574040" cy="24396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0" name="범례1"/>
          <p:cNvSpPr>
            <a:extLst>
              <a:ext uri="smNativeData">
                <pr:smNativeData xmlns:pr="smNativeData" xmlns="smNativeData" val="SMDATA_15_eM6NYhMAAAAlAAAA/wEAAA8BAAAAkAAAAEgAAACQAAAASAAAAAAAAAAAAAAAAAAAAAEAAABQAAAA6qvznb46/7/b1FkQFuC7P8J7CSS8l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wSMAAEcYAAC8NgAAbiIAABAAAAAmAAAACAAAAP//////////"/>
              </a:ext>
            </a:extLst>
          </p:cNvSpPr>
          <p:nvPr/>
        </p:nvSpPr>
        <p:spPr>
          <a:xfrm>
            <a:off x="5812155" y="3946525"/>
            <a:ext cx="3085465" cy="1650365"/>
          </a:xfrm>
          <a:prstGeom prst="accentBorderCallout1">
            <a:avLst>
              <a:gd name="adj1" fmla="val 6250"/>
              <a:gd name="adj2" fmla="val -1852"/>
              <a:gd name="adj3" fmla="val 55444"/>
              <a:gd name="adj4" fmla="val -47592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  <a:p>
            <a:pPr algn="ctr"/>
            <a:r>
              <a:t>X-M2M-RI, X-M2M-Origin value in header?</a:t>
            </a:r>
          </a:p>
          <a:p>
            <a:pPr algn="ctr"/>
          </a:p>
          <a:p>
            <a:pPr algn="ctr"/>
            <a:r>
              <a:t>if yes -&gt; OneM2M Standard</a:t>
            </a:r>
          </a:p>
        </p:txBody>
      </p:sp>
      <p:sp>
        <p:nvSpPr>
          <p:cNvPr id="11" name="범례2"/>
          <p:cNvSpPr>
            <a:extLst>
              <a:ext uri="smNativeData">
                <pr:smNativeData xmlns:pr="smNativeData" xmlns="smNativeData" val="SMDATA_15_eM6NYhMAAAAlAAAAAwIAAA8BAAAAkAAAAEgAAACQAAAASAAAAAAAAAAAAAAAAAAAAAEAAABQAAAAczpjMacztr9x4EGeEUsCwJSxXwvF4eK/AAAAAAAA+L+/TxDs+wTxv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jCEAAJEOAACVLAAAGBUAABAAAAAmAAAACAAAAP//////////"/>
              </a:ext>
            </a:extLst>
          </p:cNvSpPr>
          <p:nvPr/>
        </p:nvSpPr>
        <p:spPr>
          <a:xfrm>
            <a:off x="5453380" y="2367915"/>
            <a:ext cx="1793875" cy="1061085"/>
          </a:xfrm>
          <a:prstGeom prst="accentBorderCallout2">
            <a:avLst>
              <a:gd name="adj1" fmla="val 6250"/>
              <a:gd name="adj2" fmla="val -3186"/>
              <a:gd name="adj3" fmla="val 6250"/>
              <a:gd name="adj4" fmla="val 20497"/>
              <a:gd name="adj5" fmla="val -64333"/>
              <a:gd name="adj6" fmla="val 4566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Request </a:t>
            </a:r>
          </a:p>
          <a:p>
            <a:pPr algn="ctr"/>
            <a:r>
              <a:t>Body Data</a:t>
            </a:r>
          </a:p>
          <a:p>
            <a:pPr algn="ctr"/>
            <a:r>
              <a:t>(JSON)</a:t>
            </a:r>
          </a:p>
        </p:txBody>
      </p:sp>
      <p:sp>
        <p:nvSpPr>
          <p:cNvPr id="12" name="텍스트상자1"/>
          <p:cNvSpPr txBox="1">
            <a:extLst>
              <a:ext uri="smNativeData">
                <pr:smNativeData xmlns:pr="smNativeData" xmlns="smNativeData" val="SMDATA_15_eM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C3DQAARwYAABAgAAAmAAAACAAAAP//////////"/>
              </a:ext>
            </a:extLst>
          </p:cNvSpPr>
          <p:nvPr/>
        </p:nvSpPr>
        <p:spPr>
          <a:xfrm>
            <a:off x="789305" y="502285"/>
            <a:ext cx="144018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EAAAAAAAAAtLTaPf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LTaNv///wEAAAAAAAAAAAAAAAAAAAAAAAAAAAAAAAAAAAAAAAAAAAAAAAJ/f38AgICAA8zMzADAwP8Af39/AAAAAAAAAAAAAAAAAAAAAAAAAAAAIQAAABgAAAAUAAAAPg0AACgHAABXHwAAExMAABAAAAAmAAAACAAAAP//////////"/>
              </a:ext>
            </a:extLst>
          </p:cNvSpPr>
          <p:nvPr/>
        </p:nvSpPr>
        <p:spPr>
          <a:xfrm>
            <a:off x="2152650" y="1163320"/>
            <a:ext cx="2941955" cy="1937385"/>
          </a:xfrm>
          <a:prstGeom prst="rect">
            <a:avLst/>
          </a:prstGeom>
          <a:solidFill>
            <a:schemeClr val="accent2">
              <a:tint val="37500"/>
            </a:schemeClr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NGINX</a:t>
            </a:r>
          </a:p>
          <a:p>
            <a:pPr algn="ctr"/>
            <a:r>
              <a:t>Web Server</a:t>
            </a:r>
          </a:p>
        </p:txBody>
      </p:sp>
      <p:sp>
        <p:nvSpPr>
          <p:cNvPr id="3" name="AutoShape1"/>
          <p:cNvSpPr>
            <a:extLst>
              <a:ext uri="smNativeData">
                <pr:smNativeData xmlns:pr="smNativeData" xmlns="smNativeData" val="SMDATA_15_eM6NYhMAAAAlAAAAjgIAAA8BAAAAkAAAAEgAAACQAAAASAAAAAAAAAAAAAAAAAAAAAEAAABQAAAAJXUCmggbvj8ldQKaCBve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Ih0AAAoIAAD9IQAAIQsAABAAAAAmAAAACAAAAP//////////"/>
              </a:ext>
            </a:extLst>
          </p:cNvSpPr>
          <p:nvPr/>
        </p:nvSpPr>
        <p:spPr>
          <a:xfrm>
            <a:off x="4735830" y="1306830"/>
            <a:ext cx="789305" cy="502285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사각형2"/>
          <p:cNvSpPr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y0AACgHAACAOAAAwQ4AABAAAAAmAAAACAAAAP//////////"/>
              </a:ext>
            </a:extLst>
          </p:cNvSpPr>
          <p:nvPr/>
        </p:nvSpPr>
        <p:spPr>
          <a:xfrm>
            <a:off x="7390765" y="1163320"/>
            <a:ext cx="1793875" cy="1235075"/>
          </a:xfrm>
          <a:prstGeom prst="rect">
            <a:avLst/>
          </a:prstGeom>
          <a:solidFill>
            <a:schemeClr val="accent1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OneM2M</a:t>
            </a:r>
          </a:p>
          <a:p>
            <a:pPr algn="ctr"/>
            <a:r>
              <a:t>http request</a:t>
            </a:r>
          </a:p>
        </p:txBody>
      </p:sp>
      <p:sp>
        <p:nvSpPr>
          <p:cNvPr id="5" name="선1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o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EAAMYIAAAGLQAAyAgAABAAAAAmAAAACAAAAP//////////"/>
              </a:ext>
            </a:extLst>
          </p:cNvSpPr>
          <p:nvPr/>
        </p:nvSpPr>
        <p:spPr>
          <a:xfrm flipH="1" flipV="1">
            <a:off x="5453380" y="1426210"/>
            <a:ext cx="186563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선2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yEAAM4JAAAGLQAA2QkAABAAAAAmAAAACAAAAP//////////"/>
              </a:ext>
            </a:extLst>
          </p:cNvSpPr>
          <p:nvPr/>
        </p:nvSpPr>
        <p:spPr>
          <a:xfrm flipV="1">
            <a:off x="5483225" y="1593850"/>
            <a:ext cx="1835785" cy="69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7" name="사각형3"/>
          <p:cNvSpPr>
            <a:extLst>
              <a:ext uri="smNativeData">
                <pr:smNativeData xmlns:pr="smNativeData" xmlns="smNativeData" val="SMDATA_15_eM6NYh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w8AAEAcAAB1HgAAFCUAABAAAAAmAAAACAAAAP//////////"/>
              </a:ext>
            </a:extLst>
          </p:cNvSpPr>
          <p:nvPr/>
        </p:nvSpPr>
        <p:spPr>
          <a:xfrm>
            <a:off x="2511425" y="4592320"/>
            <a:ext cx="2439670" cy="1435100"/>
          </a:xfrm>
          <a:prstGeom prst="rect">
            <a:avLst/>
          </a:prstGeom>
          <a:solidFill>
            <a:schemeClr val="hlink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LUA</a:t>
            </a:r>
          </a:p>
          <a:p>
            <a:pPr algn="ctr"/>
            <a:r>
              <a:t>Server Side Script</a:t>
            </a:r>
          </a:p>
        </p:txBody>
      </p:sp>
      <p:sp>
        <p:nvSpPr>
          <p:cNvPr id="8" name="범례1"/>
          <p:cNvSpPr>
            <a:extLst>
              <a:ext uri="smNativeData">
                <pr:smNativeData xmlns:pr="smNativeData" xmlns="smNativeData" val="SMDATA_15_eM6NYhMAAAAlAAAA/wEAAA8BAAAAkAAAAEgAAACQAAAASAAAAAAAAAAAAAAAAAAAAAEAAABQAAAAG5uAtbEJAMDWOKmm/A0GwMJ7CSS8l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wSMAAEcYAAC8NgAAbiIAABAAAAAmAAAACAAAAP//////////"/>
              </a:ext>
            </a:extLst>
          </p:cNvSpPr>
          <p:nvPr/>
        </p:nvSpPr>
        <p:spPr>
          <a:xfrm>
            <a:off x="5812155" y="3946525"/>
            <a:ext cx="3085465" cy="1650365"/>
          </a:xfrm>
          <a:prstGeom prst="accentBorderCallout1">
            <a:avLst>
              <a:gd name="adj1" fmla="val 6250"/>
              <a:gd name="adj2" fmla="val -1852"/>
              <a:gd name="adj3" fmla="val -87841"/>
              <a:gd name="adj4" fmla="val -5023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  <a:p>
            <a:pPr algn="ctr"/>
            <a:r>
              <a:t>X-M2M-RI, X-M2M-Origin value in header?</a:t>
            </a:r>
          </a:p>
          <a:p>
            <a:pPr algn="ctr"/>
          </a:p>
          <a:p>
            <a:pPr algn="ctr"/>
            <a:r>
              <a:t>if yes -&gt; OneM2M Standard</a:t>
            </a:r>
          </a:p>
        </p:txBody>
      </p:sp>
      <p:sp>
        <p:nvSpPr>
          <p:cNvPr id="9" name="AutoShape2"/>
          <p:cNvSpPr>
            <a:extLst>
              <a:ext uri="smNativeData">
                <pr:smNativeData xmlns:pr="smNativeData" xmlns="smNativeData" val="SMDATA_15_eM6NYhMAAAAlAAAAjAIAAA8BAAAAkAAAAEgAAACQAAAASAAAAAAAAAAAAAAAAAAAAAEAAABQAAAALvoK0ozF3T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gICAA8zMzADAwP8Af39/AAAAAAAAAAAAAAAAAAAAAAAAAAAAIQAAABgAAAAUAAAAAg8AAEcYAADmHgAAnCgAABAAAAAmAAAACAAAAP//////////"/>
              </a:ext>
            </a:extLst>
          </p:cNvSpPr>
          <p:nvPr/>
        </p:nvSpPr>
        <p:spPr>
          <a:xfrm>
            <a:off x="2439670" y="3946525"/>
            <a:ext cx="2583180" cy="2654935"/>
          </a:xfrm>
          <a:prstGeom prst="mathMultiply">
            <a:avLst>
              <a:gd name="adj1" fmla="val 24173"/>
            </a:avLst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범례2"/>
          <p:cNvSpPr>
            <a:extLst>
              <a:ext uri="smNativeData">
                <pr:smNativeData xmlns:pr="smNativeData" xmlns="smNativeData" val="SMDATA_15_eM6NYhMAAAAlAAAAAwIAAA8BAAAAkAAAAEgAAACQAAAASAAAAAAAAAAAAAAAAAAAAAEAAABQAAAAczpjMacztr9x4EGeEUsCwJSxXwvF4eK/AAAAAAAA+L+/TxDs+wTxv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jCEAAJEOAACVLAAAGBUAABAAAAAmAAAACAAAAP//////////"/>
              </a:ext>
            </a:extLst>
          </p:cNvSpPr>
          <p:nvPr/>
        </p:nvSpPr>
        <p:spPr>
          <a:xfrm>
            <a:off x="5453380" y="2367915"/>
            <a:ext cx="1793875" cy="1061085"/>
          </a:xfrm>
          <a:prstGeom prst="accentBorderCallout2">
            <a:avLst>
              <a:gd name="adj1" fmla="val 6250"/>
              <a:gd name="adj2" fmla="val -3186"/>
              <a:gd name="adj3" fmla="val 6250"/>
              <a:gd name="adj4" fmla="val 20497"/>
              <a:gd name="adj5" fmla="val -64333"/>
              <a:gd name="adj6" fmla="val 4566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Request </a:t>
            </a:r>
          </a:p>
          <a:p>
            <a:pPr algn="ctr"/>
            <a:r>
              <a:t>Body Data</a:t>
            </a:r>
          </a:p>
          <a:p>
            <a:pPr algn="ctr"/>
            <a:r>
              <a:t>(JSON)</a:t>
            </a:r>
          </a:p>
        </p:txBody>
      </p:sp>
      <p:sp>
        <p:nvSpPr>
          <p:cNvPr id="11" name="텍스트상자1"/>
          <p:cNvSpPr txBox="1">
            <a:extLst>
              <a:ext uri="smNativeData">
                <pr:smNativeData xmlns:pr="smNativeData" xmlns="smNativeData" val="SMDATA_15_eM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C3DQAARwYAABAgAAAmAAAACAAAAP//////////"/>
              </a:ext>
            </a:extLst>
          </p:cNvSpPr>
          <p:nvPr/>
        </p:nvSpPr>
        <p:spPr>
          <a:xfrm>
            <a:off x="789305" y="502285"/>
            <a:ext cx="144018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="smNativeData" val="SMDATA_15_eM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BlFwAARwYAABAgAAAmAAAACAAAAP//////////"/>
              </a:ext>
            </a:extLst>
          </p:cNvSpPr>
          <p:nvPr/>
        </p:nvSpPr>
        <p:spPr>
          <a:xfrm>
            <a:off x="789305" y="502285"/>
            <a:ext cx="301371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Postman</a:t>
            </a:r>
          </a:p>
        </p:txBody>
      </p:sp>
      <p:pic>
        <p:nvPicPr>
          <p:cNvPr id="3" name="그림1"/>
          <p:cNvPicPr>
            <a:picLocks noChangeAspect="1"/>
            <a:extLst>
              <a:ext uri="smNativeData">
                <pr:smNativeData xmlns:pr="smNativeData" xmlns="smNativeData" val="SMDATA_17_eM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kdz4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DoEAABzDwAACxoAAF4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2511425"/>
            <a:ext cx="3546475" cy="193738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4" name="선1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pO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xwAACgMAAC3KgAAVhIAABAAAAAmAAAACAAAAP//////////"/>
              </a:ext>
            </a:extLst>
          </p:cNvSpPr>
          <p:nvPr/>
        </p:nvSpPr>
        <p:spPr>
          <a:xfrm flipV="1">
            <a:off x="4647565" y="1976120"/>
            <a:ext cx="2296160" cy="10045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5" name="선2"/>
          <p:cNvSpPr>
            <a:extLst>
              <a:ext uri="smNativeData">
                <pr:smNativeData xmlns:pr="smNativeData" xmlns="smNativeData" val="SMDATA_15_eM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F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BwAAP8WAABCKwAASxwAABAAAAAmAAAACAAAAP//////////"/>
              </a:ext>
            </a:extLst>
          </p:cNvSpPr>
          <p:nvPr/>
        </p:nvSpPr>
        <p:spPr>
          <a:xfrm>
            <a:off x="4592320" y="3738245"/>
            <a:ext cx="2439670" cy="86106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텍스트상자2"/>
          <p:cNvSpPr txBox="1">
            <a:extLst>
              <a:ext uri="smNativeData">
                <pr:smNativeData xmlns:pr="smNativeData" xmlns="smNativeData" val="SMDATA_15_eM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J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LsQAABkSAAA+xIAABAgAAAmAAAACAAAAP//////////"/>
              </a:ext>
            </a:extLst>
          </p:cNvSpPr>
          <p:nvPr/>
        </p:nvSpPr>
        <p:spPr>
          <a:xfrm>
            <a:off x="7319010" y="2719705"/>
            <a:ext cx="44488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header has x-m2m-origin, x-m2m-ri value</a:t>
            </a:r>
          </a:p>
        </p:txBody>
      </p:sp>
      <p:sp>
        <p:nvSpPr>
          <p:cNvPr id="7" name="텍스트상자3"/>
          <p:cNvSpPr txBox="1">
            <a:extLst>
              <a:ext uri="smNativeData">
                <pr:smNativeData xmlns:pr="smNativeData" xmlns="smNativeData" val="SMDATA_15_eM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ikAAJ8gAAC3SQAA3yIAABAgAAAmAAAACAAAAP//////////"/>
              </a:ext>
            </a:extLst>
          </p:cNvSpPr>
          <p:nvPr/>
        </p:nvSpPr>
        <p:spPr>
          <a:xfrm>
            <a:off x="6744970" y="5302885"/>
            <a:ext cx="52381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header doest not have x-m2m-origin, x-m2m-ri value</a:t>
            </a:r>
          </a:p>
        </p:txBody>
      </p:sp>
      <p:sp>
        <p:nvSpPr>
          <p:cNvPr id="8" name="텍스트상자4"/>
          <p:cNvSpPr txBox="1">
            <a:extLst>
              <a:ext uri="smNativeData">
                <pr:smNativeData xmlns:pr="smNativeData" xmlns="smNativeData" val="SMDATA_15_eM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KYcAADBIwAA5h4AABAgAAAmAAAACAAAAP//////////"/>
              </a:ext>
            </a:extLst>
          </p:cNvSpPr>
          <p:nvPr/>
        </p:nvSpPr>
        <p:spPr>
          <a:xfrm>
            <a:off x="1363345" y="4657090"/>
            <a:ext cx="44488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request body value</a:t>
            </a:r>
          </a:p>
        </p:txBody>
      </p:sp>
      <p:pic>
        <p:nvPicPr>
          <p:cNvPr id="9" name="그림2"/>
          <p:cNvPicPr>
            <a:picLocks noChangeAspect="1"/>
            <a:extLst>
              <a:ext uri="smNativeData">
                <pr:smNativeData xmlns:pr="smNativeData" xmlns="smNativeData" val="SMDATA_17_eM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C0xAAD5AwAA+kMAAAI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94015" y="645795"/>
            <a:ext cx="3056255" cy="163131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10" name="그림3"/>
          <p:cNvPicPr>
            <a:picLocks noChangeAspect="1"/>
            <a:extLst>
              <a:ext uri="smNativeData">
                <pr:smNativeData xmlns:pr="smNativeData" xmlns="smNativeData" val="SMDATA_17_eM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m7k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BEyAAAYFQAA+kMAAIUe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138795" y="3429000"/>
            <a:ext cx="2911475" cy="15322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="smNativeData" val="SMDATA_15_eM6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CxHAAA1AgAAAAAAAAmAAAACAAAAP//////////"/>
              </a:ext>
            </a:extLst>
          </p:cNvSpPr>
          <p:nvPr/>
        </p:nvSpPr>
        <p:spPr>
          <a:xfrm>
            <a:off x="789305" y="502285"/>
            <a:ext cx="3874770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Server Config Script</a:t>
            </a:r>
          </a:p>
        </p:txBody>
      </p:sp>
      <p:pic>
        <p:nvPicPr>
          <p:cNvPr id="3" name="그림1"/>
          <p:cNvPicPr>
            <a:picLocks noChangeAspect="1"/>
            <a:extLst>
              <a:ext uri="smNativeData">
                <pr:smNativeData xmlns:pr="smNativeData" xmlns="smNativeData" val="SMDATA_17_eM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sEAADNDAAAaCcAAEAc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2080895"/>
            <a:ext cx="5616575" cy="2511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범례1"/>
          <p:cNvSpPr>
            <a:extLst>
              <a:ext uri="smNativeData">
                <pr:smNativeData xmlns:pr="smNativeData" xmlns="smNativeData" val="SMDATA_15_eM6NYhMAAAAlAAAA/wEAAA8BAAAAkAAAAEgAAACQAAAASAAAAAAAAAAAAAAAAAAAAAEAAABQAAAAF5EpFklWDMD7bDpyVpnuPxQVxtPWjf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DSkAAEwFAABbPQAArw0AAAAAAAAmAAAACAAAAP//////////"/>
              </a:ext>
            </a:extLst>
          </p:cNvSpPr>
          <p:nvPr/>
        </p:nvSpPr>
        <p:spPr>
          <a:xfrm>
            <a:off x="6673215" y="861060"/>
            <a:ext cx="3300730" cy="1363345"/>
          </a:xfrm>
          <a:prstGeom prst="accentBorderCallout1">
            <a:avLst>
              <a:gd name="adj1" fmla="val 6250"/>
              <a:gd name="adj2" fmla="val -1731"/>
              <a:gd name="adj3" fmla="val 97811"/>
              <a:gd name="adj4" fmla="val -12710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3번 슬라이드는 </a:t>
            </a:r>
            <a:r>
              <a:rPr cap="none">
                <a:hlinkClick r:id="rId3"/>
              </a:rPr>
              <a:t>http://host/OneM2M</a:t>
            </a:r>
            <a:r>
              <a:t> 으로 패킷을 보낸 결과입니다.</a:t>
            </a:r>
          </a:p>
        </p:txBody>
      </p:sp>
      <p:sp>
        <p:nvSpPr>
          <p:cNvPr id="5" name="범례2"/>
          <p:cNvSpPr>
            <a:extLst>
              <a:ext uri="smNativeData">
                <pr:smNativeData xmlns:pr="smNativeData" xmlns="smNativeData" val="SMDATA_15_eM6NYhMAAAAlAAAA/wEAAA8BAAAAkAAAAEgAAACQAAAASAAAAAAAAAAAAAAAAAAAAAEAAABQAAAAFzmZVEjI/799oK1koXP0v5/4Aq8CXP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7ykAAMYQAAA8SQAAzxsAAAAAAAAmAAAACAAAAP//////////"/>
              </a:ext>
            </a:extLst>
          </p:cNvSpPr>
          <p:nvPr/>
        </p:nvSpPr>
        <p:spPr>
          <a:xfrm>
            <a:off x="6816725" y="2726690"/>
            <a:ext cx="5088255" cy="1793875"/>
          </a:xfrm>
          <a:prstGeom prst="accentBorderCallout1">
            <a:avLst>
              <a:gd name="adj1" fmla="val 6250"/>
              <a:gd name="adj2" fmla="val -1123"/>
              <a:gd name="adj3" fmla="val -13912"/>
              <a:gd name="adj4" fmla="val -49320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</a:p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$http_name 은 http 헤더 필드 값을 저장하는 환경 변수명이고 필드가 없거나 값이 존재하지 않으면 변수 값이 ’’가 됩니다. 다중 조건 설정은 지원하지 않아서 2개의 필드에 대해서 if문은 2개가 필요합니다.</a:t>
            </a:r>
          </a:p>
        </p:txBody>
      </p:sp>
      <p:sp>
        <p:nvSpPr>
          <p:cNvPr id="6" name="범례3"/>
          <p:cNvSpPr>
            <a:extLst>
              <a:ext uri="smNativeData">
                <pr:smNativeData xmlns:pr="smNativeData" xmlns="smNativeData" val="SMDATA_15_eM6NYhMAAAAlAAAA/wEAAA8BAAAAkAAAAEgAAACQAAAASAAAAAAAAAAAAAAAAAAAAAEAAABQAAAAqegT/luEAMCGZxPN8gn9vxai14vbYv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SScAALEcAABrRAAA2CYAAAAAAAAmAAAACAAAAP//////////"/>
              </a:ext>
            </a:extLst>
          </p:cNvSpPr>
          <p:nvPr/>
        </p:nvSpPr>
        <p:spPr>
          <a:xfrm>
            <a:off x="6386195" y="4664075"/>
            <a:ext cx="4735830" cy="1650365"/>
          </a:xfrm>
          <a:prstGeom prst="accentBorderCallout1">
            <a:avLst>
              <a:gd name="adj1" fmla="val 6250"/>
              <a:gd name="adj2" fmla="val -1207"/>
              <a:gd name="adj3" fmla="val -40746"/>
              <a:gd name="adj4" fmla="val -53231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$request_body는 request body 값을 저장하는 환경 변수이지만 항상 그 값을 저장하고 있지 않고 body 값을 필요로 할 때만 값을 읽어 옵니다. 여기서는 echo 모듈을 통해 그 값을 읽어왔습니다.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Eom</cp:lastModifiedBy>
  <cp:revision>0</cp:revision>
  <dcterms:created xsi:type="dcterms:W3CDTF">2022-05-24T16:31:02Z</dcterms:created>
  <dcterms:modified xsi:type="dcterms:W3CDTF">2022-05-25T06:36:40Z</dcterms:modified>
</cp:coreProperties>
</file>