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3568065" val="1046" revOS="4"/>
      <pr:smFileRevision xmlns:pr="smNativeData" xmlns="smNativeData" dt="1653568065" val="101"/>
      <pr:guideOptions xmlns:pr="smNativeData" xmlns="smNativeData" dt="1653568065" snapToGrid="1" snapToBorders="1" snapToGuides="1"/>
      <pr:pdfExportOpt xmlns:pr="smNativeData" xmlns="smNativeData" dt="1653568065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D:\Github\Sejong-IoT-Project\history\OneM2M 0526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0" d="100"/>
          <a:sy n="60" d="100"/>
        </p:scale>
        <p:origin x="378" y="348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78" y="34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48B9-F7C5-87BE-8B6A-01EB06247D5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538A-C4C5-87A5-8B6A-32F01D247D67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4740-0EC5-87B1-8B6A-F8E409247DA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1E51-1FC5-87E8-8B6A-E9BD50247DB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1244-0AC5-87E4-8B6A-FCB15C247DA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01FA-B4C5-87F7-8B6A-42A24F247D1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5F35-7BC5-87A9-8B6A-8DFC11247DD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7B1C-52C5-878D-8B6A-A4D835247DF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1740-0EC5-87E1-8B6A-F8B459247DA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3FFB-B5C5-87C9-8B6A-439C71247D1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42D4-9AC5-87B4-8B6A-6CE10C247D3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1437-79C5-87E2-8B6A-8FB75A247DDA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09EB-A5C5-87FF-8B6A-53AA47247D0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2F6D-23C5-87D9-8B6A-D58C61247D8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14C2-8CC5-87E2-8B6A-7AB75A247D2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0F3C-72C5-87F9-8B6A-84AC41247DD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32B2-FCC5-87C4-8B6A-0A917C247D5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5944-0AC5-87AF-8B6A-FCFA17247DA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546D-23C5-87A2-8B6A-D5F71A247D8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642A-64C5-8792-8B6A-92C72A247DC7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D245C9-87C5-87B3-8B6A-71E60B247D2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2D62-2CC5-87DB-8B6A-DA8E63247D8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8D24290-DEC5-87B4-8B6A-28E10C247D7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8D24916-58C5-87BF-8B6A-AEEA07247DF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6wsAANULAADPGwAAbRYAAAAAAAAmAAAACAAAAP//////////"/>
              </a:ext>
            </a:extLst>
          </p:cNvSpPr>
          <p:nvPr/>
        </p:nvSpPr>
        <p:spPr>
          <a:xfrm>
            <a:off x="1937385" y="1923415"/>
            <a:ext cx="2583180" cy="17221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HTTP Server</a:t>
            </a:r>
          </a:p>
        </p:txBody>
      </p:sp>
      <p:pic>
        <p:nvPicPr>
          <p:cNvPr id="3" name="그림2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crAACEEQAAIzoAABMZ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26605" y="2847340"/>
            <a:ext cx="2324100" cy="122872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4" name="그림1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MrAABDCgAAi0QAAJYR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03745" y="1668145"/>
            <a:ext cx="4038600" cy="119062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5" name="범례1"/>
          <p:cNvSpPr>
            <a:extLst>
              <a:ext uri="smNativeData">
                <pr:smNativeData xmlns:pr="smNativeData" xmlns="smNativeData" val="SMDATA_15_QXKPYhMAAAAlAAAA/wEAAA8BAAAAkAAAAEgAAACQAAAASAAAAAAAAAAAAAAAAAAAAAEAAABQAAAAkAU/yp4HAcAwQEkFA5QQQELmhqOSKPG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JjsAADYFAADcRAAA3AcAAAAAAAAmAAAACAAAAP//////////"/>
              </a:ext>
            </a:extLst>
          </p:cNvSpPr>
          <p:nvPr/>
        </p:nvSpPr>
        <p:spPr>
          <a:xfrm>
            <a:off x="9615170" y="847090"/>
            <a:ext cx="1578610" cy="430530"/>
          </a:xfrm>
          <a:prstGeom prst="accentBorderCallout1">
            <a:avLst>
              <a:gd name="adj1" fmla="val 6250"/>
              <a:gd name="adj2" fmla="val -3620"/>
              <a:gd name="adj3" fmla="val 257227"/>
              <a:gd name="adj4" fmla="val -5643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Header</a:t>
            </a:r>
          </a:p>
        </p:txBody>
      </p:sp>
      <p:sp>
        <p:nvSpPr>
          <p:cNvPr id="6" name="범례2"/>
          <p:cNvSpPr>
            <a:extLst>
              <a:ext uri="smNativeData">
                <pr:smNativeData xmlns:pr="smNativeData" xmlns="smNativeData" val="SMDATA_15_QXKPYhMAAAAlAAAA/wEAAA8BAAAAkAAAAEgAAACQAAAASAAAAAAAAAAAAAAAAAAAAAEAAABQAAAAAhXuNK1VAMCx0lMLKz0VwELmhqOSKPG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eTwAALkbAAAvRgAAXx4AAAAAAAAmAAAACAAAAP//////////"/>
              </a:ext>
            </a:extLst>
          </p:cNvSpPr>
          <p:nvPr/>
        </p:nvSpPr>
        <p:spPr>
          <a:xfrm>
            <a:off x="9830435" y="4506595"/>
            <a:ext cx="1578610" cy="430530"/>
          </a:xfrm>
          <a:prstGeom prst="accentBorderCallout1">
            <a:avLst>
              <a:gd name="adj1" fmla="val 6250"/>
              <a:gd name="adj2" fmla="val -3620"/>
              <a:gd name="adj3" fmla="val -215487"/>
              <a:gd name="adj4" fmla="val -5209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Body</a:t>
            </a:r>
          </a:p>
        </p:txBody>
      </p:sp>
      <p:sp>
        <p:nvSpPr>
          <p:cNvPr id="7" name="선1"/>
          <p:cNvSpPr>
            <a:extLst>
              <a:ext uri="smNativeData">
                <pr:smNativeData xmlns:pr="smNativeData" xmlns="smNativeData" val="SMDATA_15_QXKP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RwAAD4QAADRKgAAQBAAAAAAAAAmAAAACAAAAP//////////"/>
              </a:ext>
            </a:extLst>
          </p:cNvSpPr>
          <p:nvPr/>
        </p:nvSpPr>
        <p:spPr>
          <a:xfrm flipH="1" flipV="1">
            <a:off x="4664075" y="2640330"/>
            <a:ext cx="2296160" cy="12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8" name="텍스트상자1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QA0AAK8iAACSPwAAMCoAAAAAAAAmAAAACAAAAP//////////"/>
              </a:ext>
            </a:extLst>
          </p:cNvSpPr>
          <p:nvPr/>
        </p:nvSpPr>
        <p:spPr>
          <a:xfrm>
            <a:off x="2153920" y="5638165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1. Postman에서 다음과 같은 request를 서버로 보냅니다.</a:t>
            </a:r>
          </a:p>
        </p:txBody>
      </p:sp>
      <p:sp>
        <p:nvSpPr>
          <p:cNvPr id="9" name="텍스트상자2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QIAAMQBAACHNAAARQkAAAAAAAAmAAAACAAAAP//////////"/>
              </a:ext>
            </a:extLst>
          </p:cNvSpPr>
          <p:nvPr/>
        </p:nvSpPr>
        <p:spPr>
          <a:xfrm>
            <a:off x="358775" y="287020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postman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QA0AAK8iAACSPwAAMCoAAAAAAAAmAAAACAAAAP//////////"/>
              </a:ext>
            </a:extLst>
          </p:cNvSpPr>
          <p:nvPr/>
        </p:nvSpPr>
        <p:spPr>
          <a:xfrm>
            <a:off x="2153920" y="5638165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2. 서버 main.c에 해당하는 소스 코드입니다.</a:t>
            </a: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QIAAMQBAACHNAAARQkAAAAAAAAmAAAACAAAAP//////////"/>
              </a:ext>
            </a:extLst>
          </p:cNvSpPr>
          <p:nvPr/>
        </p:nvSpPr>
        <p:spPr>
          <a:xfrm>
            <a:off x="358775" y="287020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SimSun" pitchFamily="0" charset="0"/>
                <a:cs typeface="Times New Roman" pitchFamily="1" charset="0"/>
              </a:defRPr>
            </a:pPr>
            <a:r>
              <a:t>main.c</a:t>
            </a:r>
          </a:p>
        </p:txBody>
      </p:sp>
      <p:pic>
        <p:nvPicPr>
          <p:cNvPr id="4" name="그림1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eG1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DUCAACfBgAAfjEAAEAa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076325"/>
            <a:ext cx="7686675" cy="3190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범례1"/>
          <p:cNvSpPr>
            <a:extLst>
              <a:ext uri="smNativeData">
                <pr:smNativeData xmlns:pr="smNativeData" xmlns="smNativeData" val="SMDATA_15_QXKPYhMAAAAlAAAA/gEAAA8BAAAAkAAAAEgAAACQAAAASAAAAAAAAAAAAAAAAAAAAAEAAABQAAAAuEQnhEt0CMB0mIh/w8XkP95+SODth/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BQAAAAAQAAAAQ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gICAA8zMzADAwP8Af39/AAAAAAAAAAAAAAAAAAAAAAAAAAAAIQAAABgAAAAUAAAAUjIAAKYCAACCRwAAJwoAAAAAAAAmAAAACAAAAP//////////"/>
              </a:ext>
            </a:extLst>
          </p:cNvSpPr>
          <p:nvPr/>
        </p:nvSpPr>
        <p:spPr>
          <a:xfrm>
            <a:off x="8180070" y="430530"/>
            <a:ext cx="3444240" cy="1219835"/>
          </a:xfrm>
          <a:prstGeom prst="borderCallout1">
            <a:avLst>
              <a:gd name="adj1" fmla="val 6250"/>
              <a:gd name="adj2" fmla="val -1659"/>
              <a:gd name="adj3" fmla="val 82457"/>
              <a:gd name="adj4" fmla="val -102839"/>
            </a:avLst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request_header는 인자로 전달된 필드가 존재하면 그 값을 반환해주는 함수입니다. 디폴트 값은 NULL입니다.</a:t>
            </a:r>
          </a:p>
        </p:txBody>
      </p:sp>
      <p:sp>
        <p:nvSpPr>
          <p:cNvPr id="6" name="범례2"/>
          <p:cNvSpPr>
            <a:extLst>
              <a:ext uri="smNativeData">
                <pr:smNativeData xmlns:pr="smNativeData" xmlns="smNativeData" val="SMDATA_15_QXKPYhMAAAAlAAAA/gEAAA8BAAAAkAAAAEgAAACQAAAASAAAAAAAAAAAAAAAAAAAAAEAAABQAAAA1PGUzaTWAMCJfThmlM/rvxwsNfHuf/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BQAAAAAQAAAAQ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gICAA8zMzADAwP8Af39/AAAAAAAAAAAAAAAAAAAAAAAAAAAAIQAAABgAAAAUAAAApTMAAJcNAAAoSgAAgxYAAAAAAAAmAAAACAAAAP//////////"/>
              </a:ext>
            </a:extLst>
          </p:cNvSpPr>
          <p:nvPr/>
        </p:nvSpPr>
        <p:spPr>
          <a:xfrm>
            <a:off x="8395335" y="2209165"/>
            <a:ext cx="3659505" cy="1450340"/>
          </a:xfrm>
          <a:prstGeom prst="borderCallout1">
            <a:avLst>
              <a:gd name="adj1" fmla="val 6250"/>
              <a:gd name="adj2" fmla="val -1562"/>
              <a:gd name="adj3" fmla="val 6546"/>
              <a:gd name="adj4" fmla="val -55240"/>
            </a:avLst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payload에 request body 값이 저장되어 있습니다. 다만 값의 일관성을 위해 NULL, SPACE, 개행을 제외한 값을 따로 다시 저장했습니다.</a:t>
            </a:r>
          </a:p>
        </p:txBody>
      </p:sp>
      <p:sp>
        <p:nvSpPr>
          <p:cNvPr id="7" name="범례3"/>
          <p:cNvSpPr>
            <a:extLst>
              <a:ext uri="smNativeData">
                <pr:smNativeData xmlns:pr="smNativeData" xmlns="smNativeData" val="SMDATA_15_QXKPYhMAAAAlAAAA/gEAAA8BAAAAkAAAAEgAAACQAAAASAAAAAAAAAAAAAAAAAAAAAEAAABQAAAA1HQ+1uN9AsAop5pRtJb/vxwsNfHuf/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BQAAAAAQAAAAQ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gICAA8zMzADAwP8Af39/AAAAAAAAAAAAAAAAAAAAAAAAAAAAIQAAABgAAAAUAAAA7ykAAC8YAAByQAAAyB8AAAAAAAAmAAAACAAAAP//////////"/>
              </a:ext>
            </a:extLst>
          </p:cNvSpPr>
          <p:nvPr/>
        </p:nvSpPr>
        <p:spPr>
          <a:xfrm>
            <a:off x="6816725" y="3931285"/>
            <a:ext cx="3659505" cy="1235075"/>
          </a:xfrm>
          <a:prstGeom prst="borderCallout1">
            <a:avLst>
              <a:gd name="adj1" fmla="val 6250"/>
              <a:gd name="adj2" fmla="val -1562"/>
              <a:gd name="adj3" fmla="val -48715"/>
              <a:gd name="adj4" fmla="val -65573"/>
            </a:avLst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소스 코드 상 stdout은 clientfd와 바인딩되어 있어서 해당 출력은 client response에서 확인이 가능합니다.</a:t>
            </a:r>
          </a:p>
        </p:txBody>
      </p:sp>
      <p:sp>
        <p:nvSpPr>
          <p:cNvPr id="8" name="범례4"/>
          <p:cNvSpPr>
            <a:extLst>
              <a:ext uri="smNativeData">
                <pr:smNativeData xmlns:pr="smNativeData" xmlns="smNativeData" val="SMDATA_15_QXKPYhMAAAAlAAAA/gEAAA8BAAAAkAAAAEgAAACQAAAASAAAAAAAAAAAAAAAAAAAAAEAAABQAAAAVHmOmuo8/r+EMTHYPFwRwDeNB3LTeP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BQAAAAAQAAAAQ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gICAA8zMzADAwP8Af39/AAAAAAAAAAAAAAAAAAAAAAAAAAAAIQAAABgAAAAUAAAAVRAAACIdAAArKAAAOSAAAAAAAAAmAAAACAAAAP//////////"/>
              </a:ext>
            </a:extLst>
          </p:cNvSpPr>
          <p:nvPr/>
        </p:nvSpPr>
        <p:spPr>
          <a:xfrm>
            <a:off x="2654935" y="4735830"/>
            <a:ext cx="3874770" cy="502285"/>
          </a:xfrm>
          <a:prstGeom prst="borderCallout1">
            <a:avLst>
              <a:gd name="adj1" fmla="val 6250"/>
              <a:gd name="adj2" fmla="val -1475"/>
              <a:gd name="adj3" fmla="val -167004"/>
              <a:gd name="adj4" fmla="val -44494"/>
            </a:avLst>
          </a:prstGeom>
          <a:solidFill>
            <a:schemeClr val="bg1"/>
          </a:solidFill>
          <a:ln w="508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OneM2M 규격이 아닌 경우입니다.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2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HAFAADPEwAAvBMAAF4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3220085"/>
            <a:ext cx="2324100" cy="122872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3" name="그림1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EwFAACODAAAJB4AAOET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2040890"/>
            <a:ext cx="4038600" cy="119062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4" name="범례1"/>
          <p:cNvSpPr>
            <a:extLst>
              <a:ext uri="smNativeData">
                <pr:smNativeData xmlns:pr="smNativeData" xmlns="smNativeData" val="SMDATA_15_QXKPYhMAAAAlAAAA/wEAAA8BAAAAkAAAAEgAAACQAAAASAAAAAAAAAAAAAAAAAAAAAEAAABQAAAAOHbmM0wKAsDkpvFAbhoPQELmhqOSKPG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vxQAAIEHAAB1HgAAJwoAABAAAAAmAAAACAAAAP//////////"/>
              </a:ext>
            </a:extLst>
          </p:cNvSpPr>
          <p:nvPr/>
        </p:nvSpPr>
        <p:spPr>
          <a:xfrm>
            <a:off x="3372485" y="1219835"/>
            <a:ext cx="1578610" cy="430530"/>
          </a:xfrm>
          <a:prstGeom prst="accentBorderCallout1">
            <a:avLst>
              <a:gd name="adj1" fmla="val 6250"/>
              <a:gd name="adj2" fmla="val -3620"/>
              <a:gd name="adj3" fmla="val 244395"/>
              <a:gd name="adj4" fmla="val -6275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Header</a:t>
            </a:r>
          </a:p>
        </p:txBody>
      </p:sp>
      <p:sp>
        <p:nvSpPr>
          <p:cNvPr id="5" name="범례2"/>
          <p:cNvSpPr>
            <a:extLst>
              <a:ext uri="smNativeData">
                <pr:smNativeData xmlns:pr="smNativeData" xmlns="smNativeData" val="SMDATA_15_QXKPYhMAAAAlAAAA/wEAAA8BAAAAkAAAAEgAAACQAAAASAAAAAAAAAAAAAAAAAAAAAEAAABQAAAAPWJZSvXbBMAhXKITwiUSwELmhqOSKPG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EhYAAAQeAADIHwAAqiAAABAAAAAmAAAACAAAAP//////////"/>
              </a:ext>
            </a:extLst>
          </p:cNvSpPr>
          <p:nvPr/>
        </p:nvSpPr>
        <p:spPr>
          <a:xfrm>
            <a:off x="3587750" y="4879340"/>
            <a:ext cx="1578610" cy="430530"/>
          </a:xfrm>
          <a:prstGeom prst="accentBorderCallout1">
            <a:avLst>
              <a:gd name="adj1" fmla="val 6250"/>
              <a:gd name="adj2" fmla="val -3620"/>
              <a:gd name="adj3" fmla="val -176844"/>
              <a:gd name="adj4" fmla="val -8037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Body</a:t>
            </a:r>
          </a:p>
        </p:txBody>
      </p:sp>
      <p:sp>
        <p:nvSpPr>
          <p:cNvPr id="6" name="텍스트상자1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AoAAG4iAADaRAAA7ykAAAAAAAAmAAAACAAAAP//////////"/>
              </a:ext>
            </a:extLst>
          </p:cNvSpPr>
          <p:nvPr/>
        </p:nvSpPr>
        <p:spPr>
          <a:xfrm>
            <a:off x="1722120" y="5596890"/>
            <a:ext cx="947039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3. 해당 패킷에 대해서는 다음과 같은 응답을 기대할 수 있습니다.</a:t>
            </a:r>
          </a:p>
        </p:txBody>
      </p:sp>
      <p:sp>
        <p:nvSpPr>
          <p:cNvPr id="7" name="텍스트상자2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QIAAMQBAACHNAAARQkAAAAAAAAmAAAACAAAAP//////////"/>
              </a:ext>
            </a:extLst>
          </p:cNvSpPr>
          <p:nvPr/>
        </p:nvSpPr>
        <p:spPr>
          <a:xfrm>
            <a:off x="358775" y="287020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SimSun" pitchFamily="0" charset="0"/>
                <a:cs typeface="Times New Roman" pitchFamily="1" charset="0"/>
              </a:defRPr>
            </a:pPr>
            <a:r>
              <a:t>response</a:t>
            </a:r>
          </a:p>
        </p:txBody>
      </p:sp>
      <p:pic>
        <p:nvPicPr>
          <p:cNvPr id="8" name="그림3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gmAAACDwAAmUcAADYX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314440" y="2439670"/>
            <a:ext cx="5324475" cy="13335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9" name="선1"/>
          <p:cNvSpPr>
            <a:extLst>
              <a:ext uri="smNativeData">
                <pr:smNativeData xmlns:pr="smNativeData" xmlns="smNativeData" val="SMDATA_15_QXKP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5h4AAPoSAACAJQAA/BIAABAAAAAmAAAACAAAAP//////////"/>
              </a:ext>
            </a:extLst>
          </p:cNvSpPr>
          <p:nvPr/>
        </p:nvSpPr>
        <p:spPr>
          <a:xfrm flipV="1">
            <a:off x="5022850" y="3084830"/>
            <a:ext cx="1073150" cy="12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3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G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IgGAADpFgAASScAAB0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3724275"/>
            <a:ext cx="5324475" cy="13335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3" name="사각형1"/>
          <p:cNvSpPr>
            <a:extLst>
              <a:ext uri="smNativeData">
                <pr:smNativeData xmlns:pr="smNativeData" xmlns="smNativeData" val="SMDATA_15_QXKPY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6wsAAHcKAAALGgAAuhMAABAAAAAmAAAACAAAAP//////////"/>
              </a:ext>
            </a:extLst>
          </p:cNvSpPr>
          <p:nvPr/>
        </p:nvSpPr>
        <p:spPr>
          <a:xfrm>
            <a:off x="1937385" y="1701165"/>
            <a:ext cx="2296160" cy="150558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HTTP Server</a:t>
            </a:r>
          </a:p>
          <a:p>
            <a:pPr algn="ctr"/>
          </a:p>
          <a:p>
            <a:pPr algn="ctr"/>
            <a:r>
              <a:t>char *json_payload</a:t>
            </a:r>
          </a:p>
        </p:txBody>
      </p:sp>
      <p:pic>
        <p:nvPicPr>
          <p:cNvPr id="4" name="그림2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UrAADCDwAA3TcAADc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94855" y="2561590"/>
            <a:ext cx="1986280" cy="104965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그림1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MrAADlCAAAGEMAAMoP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103745" y="1445895"/>
            <a:ext cx="3803015" cy="112077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6" name="범례1"/>
          <p:cNvSpPr>
            <a:extLst>
              <a:ext uri="smNativeData">
                <pr:smNativeData xmlns:pr="smNativeData" xmlns="smNativeData" val="SMDATA_15_QXKPYhMAAAAlAAAA/wEAAA8BAAAAkAAAAEgAAACQAAAASAAAAAAAAAAAAAAAAAAAAAEAAABQAAAAkAU/yp4HAcAwQEkFA5QQQELmhqOSKPG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JjsAANgDAADcRAAAfgYAABAAAAAmAAAACAAAAP//////////"/>
              </a:ext>
            </a:extLst>
          </p:cNvSpPr>
          <p:nvPr/>
        </p:nvSpPr>
        <p:spPr>
          <a:xfrm>
            <a:off x="9615170" y="624840"/>
            <a:ext cx="1578610" cy="430530"/>
          </a:xfrm>
          <a:prstGeom prst="accentBorderCallout1">
            <a:avLst>
              <a:gd name="adj1" fmla="val 6250"/>
              <a:gd name="adj2" fmla="val -3620"/>
              <a:gd name="adj3" fmla="val 257227"/>
              <a:gd name="adj4" fmla="val -5643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Header</a:t>
            </a:r>
          </a:p>
        </p:txBody>
      </p:sp>
      <p:sp>
        <p:nvSpPr>
          <p:cNvPr id="7" name="범례2"/>
          <p:cNvSpPr>
            <a:extLst>
              <a:ext uri="smNativeData">
                <pr:smNativeData xmlns:pr="smNativeData" xmlns="smNativeData" val="SMDATA_15_QXKPYhMAAAAlAAAA/wEAAA8BAAAAkAAAAEgAAACQAAAASAAAAAAAAAAAAAAAAAAAAAEAAABQAAAAdpPcw6uaA8AJvP2QwNsPwELmhqOSKPG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CDwAAFoXAAC+RQAAABoAABAAAAAmAAAACAAAAP//////////"/>
              </a:ext>
            </a:extLst>
          </p:cNvSpPr>
          <p:nvPr/>
        </p:nvSpPr>
        <p:spPr>
          <a:xfrm>
            <a:off x="9758680" y="3796030"/>
            <a:ext cx="1578610" cy="430530"/>
          </a:xfrm>
          <a:prstGeom prst="accentBorderCallout1">
            <a:avLst>
              <a:gd name="adj1" fmla="val 6250"/>
              <a:gd name="adj2" fmla="val -3620"/>
              <a:gd name="adj3" fmla="val -149115"/>
              <a:gd name="adj4" fmla="val -7252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Body</a:t>
            </a:r>
          </a:p>
        </p:txBody>
      </p:sp>
      <p:sp>
        <p:nvSpPr>
          <p:cNvPr id="8" name="선1"/>
          <p:cNvSpPr>
            <a:extLst>
              <a:ext uri="smNativeData">
                <pr:smNativeData xmlns:pr="smNativeData" xmlns="smNativeData" val="SMDATA_15_QXKP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xsAAOALAADvKQAA4gsAABAAAAAmAAAACAAAAP//////////"/>
              </a:ext>
            </a:extLst>
          </p:cNvSpPr>
          <p:nvPr/>
        </p:nvSpPr>
        <p:spPr>
          <a:xfrm flipH="1" flipV="1">
            <a:off x="4520565" y="1930400"/>
            <a:ext cx="2296160" cy="12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9" name="텍스트상자1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Q4AAK8iAADjQAAAMCoAAAAAAAAmAAAACAAAAP//////////"/>
              </a:ext>
            </a:extLst>
          </p:cNvSpPr>
          <p:nvPr/>
        </p:nvSpPr>
        <p:spPr>
          <a:xfrm>
            <a:off x="2367915" y="5638165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4. 다음과 같은 그림으로 정리가 가능합니다.</a:t>
            </a:r>
          </a:p>
        </p:txBody>
      </p:sp>
      <p:sp>
        <p:nvSpPr>
          <p:cNvPr id="10" name="텍스트상자2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QIAAMQBAACHNAAARQkAABAAAAAmAAAACAAAAP//////////"/>
              </a:ext>
            </a:extLst>
          </p:cNvSpPr>
          <p:nvPr/>
        </p:nvSpPr>
        <p:spPr>
          <a:xfrm>
            <a:off x="358775" y="287020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SimSun" pitchFamily="0" charset="0"/>
                <a:cs typeface="Times New Roman" pitchFamily="1" charset="0"/>
              </a:defRPr>
            </a:pPr>
            <a:r>
              <a:t>summary</a:t>
            </a:r>
          </a:p>
        </p:txBody>
      </p:sp>
      <p:sp>
        <p:nvSpPr>
          <p:cNvPr id="11" name="선2"/>
          <p:cNvSpPr>
            <a:extLst>
              <a:ext uri="smNativeData">
                <pr:smNativeData xmlns:pr="smNativeData" xmlns="smNativeData" val="SMDATA_15_QXKP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hsAAEoQAADvKQAASxAAABAAAAAmAAAACAAAAP//////////"/>
              </a:ext>
            </a:extLst>
          </p:cNvSpPr>
          <p:nvPr/>
        </p:nvSpPr>
        <p:spPr>
          <a:xfrm>
            <a:off x="4448810" y="2647950"/>
            <a:ext cx="2367915" cy="63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2" name="선4"/>
          <p:cNvSpPr>
            <a:extLst>
              <a:ext uri="smNativeData">
                <pr:smNativeData xmlns:pr="smNativeData" xmlns="smNativeData" val="SMDATA_15_QXKP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xgAAEoQAACqIAAAjxkAABAAAAAmAAAACAAAAP//////////"/>
              </a:ext>
            </a:extLst>
          </p:cNvSpPr>
          <p:nvPr/>
        </p:nvSpPr>
        <p:spPr>
          <a:xfrm flipH="1">
            <a:off x="3946525" y="2647950"/>
            <a:ext cx="1363345" cy="150685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선3"/>
          <p:cNvSpPr>
            <a:extLst>
              <a:ext uri="smNativeData">
                <pr:smNativeData xmlns:pr="smNativeData" xmlns="smNativeData" val="SMDATA_15_QXKP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BMAAA4SAABHGAAAjxkAABAAAAAmAAAACAAAAP//////////"/>
              </a:ext>
            </a:extLst>
          </p:cNvSpPr>
          <p:nvPr/>
        </p:nvSpPr>
        <p:spPr>
          <a:xfrm>
            <a:off x="3157220" y="2934970"/>
            <a:ext cx="789305" cy="121983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6wsAAIwhAABUQQAADSkAAAAAAAAmAAAACAAAAP//////////"/>
              </a:ext>
            </a:extLst>
          </p:cNvSpPr>
          <p:nvPr/>
        </p:nvSpPr>
        <p:spPr>
          <a:xfrm>
            <a:off x="1937385" y="5453380"/>
            <a:ext cx="8682355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t>5. char* json_payload값을 서버 로그에 찍어본 결과입니다.</a:t>
            </a:r>
          </a:p>
        </p:txBody>
      </p:sp>
      <p:sp>
        <p:nvSpPr>
          <p:cNvPr id="3" name="텍스트상자2"/>
          <p:cNvSpPr txBox="1">
            <a:extLst>
              <a:ext uri="smNativeData">
                <pr:smNativeData xmlns:pr="smNativeData" xmlns="smNativeData" val="SMDATA_15_QXKP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QIAAMQBAACHNAAARQkAAAAAAAAmAAAACAAAAP//////////"/>
              </a:ext>
            </a:extLst>
          </p:cNvSpPr>
          <p:nvPr/>
        </p:nvSpPr>
        <p:spPr>
          <a:xfrm>
            <a:off x="358775" y="287020"/>
            <a:ext cx="818007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>
                <a:latin typeface="맑은 고딕" pitchFamily="3" charset="-127"/>
                <a:ea typeface="SimSun" pitchFamily="0" charset="0"/>
                <a:cs typeface="Times New Roman" pitchFamily="1" charset="0"/>
              </a:defRPr>
            </a:pPr>
            <a:r>
              <a:t>char* json_payload</a:t>
            </a:r>
          </a:p>
        </p:txBody>
      </p:sp>
      <p:pic>
        <p:nvPicPr>
          <p:cNvPr id="4" name="그림1"/>
          <p:cNvPicPr>
            <a:picLocks noChangeAspect="1"/>
            <a:extLst>
              <a:ext uri="smNativeData">
                <pr:smNativeData xmlns:pr="smNativeData" xmlns="smNativeData" val="SMDATA_17_QXKP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3Nzc3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GoEAAACDwAAt0gAABIW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439670"/>
            <a:ext cx="11102975" cy="114808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Eom</cp:lastModifiedBy>
  <cp:revision>0</cp:revision>
  <dcterms:created xsi:type="dcterms:W3CDTF">2022-05-26T12:00:34Z</dcterms:created>
  <dcterms:modified xsi:type="dcterms:W3CDTF">2022-05-26T12:27:45Z</dcterms:modified>
</cp:coreProperties>
</file>