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5D8DD-F62C-7FD0-CBCC-EA989AFA2EC1}" v="1085" dt="2022-08-17T05:56:23.674"/>
    <p1510:client id="{0EBCFDE5-C281-4FD8-8FDE-AE32E0EEFBB6}" v="1622" dt="2022-06-07T12:19:44.410"/>
    <p1510:client id="{18B700D3-8B43-2815-3B94-22C2BC7CE889}" v="556" dt="2022-11-23T17:35:27.734"/>
    <p1510:client id="{1D2286AC-FE51-5582-47C5-5D08F7137145}" v="1974" dt="2022-09-13T17:43:58.256"/>
    <p1510:client id="{239BEBEC-7528-BEEC-6F0E-5EC51A3AEC29}" v="1414" dt="2022-09-06T21:12:37.174"/>
    <p1510:client id="{371C7699-5C81-2C30-AD68-5CD461446A55}" v="3381" dt="2022-06-27T18:35:22.788"/>
    <p1510:client id="{3B616098-8F55-7F96-9B0A-4DB141BCB68A}" v="459" dt="2022-08-31T15:29:31.091"/>
    <p1510:client id="{3EAA66B8-F3FD-375D-EC41-F44F4715D853}" v="1609" dt="2022-08-09T06:57:51.810"/>
    <p1510:client id="{46F64AC5-F1D5-4FD2-0ECF-2E8702286333}" v="291" dt="2022-12-02T06:57:50.548"/>
    <p1510:client id="{47ABE250-E758-A701-DCA1-981165C38B40}" v="3633" dt="2022-07-25T19:37:03.416"/>
    <p1510:client id="{4B8E7F15-0F2E-5D72-0660-B169D52A131F}" v="1844" dt="2022-08-02T21:51:18.217"/>
    <p1510:client id="{52342AA7-BE8C-DE6A-AC79-404EB9732D47}" v="350" dt="2022-10-12T19:46:24.660"/>
    <p1510:client id="{53252086-5F97-224F-77B0-FD4CCDEDFFAD}" v="767" dt="2022-06-27T16:54:21.332"/>
    <p1510:client id="{60B3121E-29FF-FB6B-5CA6-6C49DF9F1456}" v="643" dt="2022-06-27T17:11:03.348"/>
    <p1510:client id="{63ACBADB-D5E8-5FED-5B8C-F182F7476A56}" v="1135" dt="2022-09-19T12:47:50.445"/>
    <p1510:client id="{6574A334-BA51-72DA-00E7-FA16F111A10D}" v="3483" dt="2022-07-04T21:22:54.210"/>
    <p1510:client id="{70D3CF92-437F-D19B-E6ED-2CBAD7DB3A90}" v="1221" dt="2022-08-24T05:39:49.260"/>
    <p1510:client id="{74637B04-0C9E-7712-CB3C-6965577355E4}" v="492" dt="2022-11-24T04:10:06.379"/>
    <p1510:client id="{762EDE6A-9F8F-B904-A73B-4797DE3501AC}" v="496" dt="2022-08-01T19:41:13.972"/>
    <p1510:client id="{82F49652-4A51-BD1F-2E3F-AC615F4C5210}" v="813" dt="2022-08-31T14:48:23.722"/>
    <p1510:client id="{8773105F-39E5-2D64-9883-F6D15426DA76}" v="1963" dt="2022-10-05T18:57:09.346"/>
    <p1510:client id="{9AE5C2C2-05EA-A196-A4C8-56C198B60A8F}" v="2543" dt="2022-07-11T15:20:29.713"/>
    <p1510:client id="{B514C999-6355-4560-ED99-46E694826568}" v="600" dt="2022-09-19T18:28:16.570"/>
    <p1510:client id="{C34A1C26-1E8E-F484-A54B-6E682F23B5C1}" v="773" dt="2022-10-30T23:19:35.060"/>
    <p1510:client id="{D4ED03A8-D2D9-9488-8E18-173CA00EA7E4}" v="1404" dt="2022-12-02T05:00:44.907"/>
    <p1510:client id="{D96079EF-ADB7-B969-504C-1D54F3014278}" v="602" dt="2022-10-31T17:29:36.697"/>
    <p1510:client id="{DADB10D9-DC8D-A260-2D7B-0854C779390B}" v="4020" dt="2022-07-18T16:38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48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7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2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70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December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December 1,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b="0" spc="150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921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4000" b="1" i="0" kern="1200" cap="none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000/TinyIoT/ae/cnt/4-20221202155534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>
                <a:ea typeface="Microsoft GothicNeo"/>
                <a:cs typeface="Microsoft GothicNeo"/>
              </a:rPr>
              <a:t>HTTP Daemon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lIns="109728" tIns="109728" rIns="109728" bIns="91440" anchor="b">
            <a:normAutofit/>
          </a:bodyPr>
          <a:lstStyle/>
          <a:p>
            <a:pPr algn="l"/>
            <a:r>
              <a:rPr lang="ko-KR" altLang="en-US" sz="1400" b="1">
                <a:ea typeface="Microsoft GothicNeo"/>
                <a:cs typeface="Microsoft GothicNeo"/>
              </a:rPr>
              <a:t>OneM2M </a:t>
            </a:r>
            <a:r>
              <a:rPr lang="ko-KR" altLang="en-US" sz="1400" b="1" err="1">
                <a:ea typeface="Microsoft GothicNeo"/>
                <a:cs typeface="Microsoft GothicNeo"/>
              </a:rPr>
              <a:t>Tiny</a:t>
            </a:r>
            <a:r>
              <a:rPr lang="ko-KR" altLang="en-US" sz="1400" b="1">
                <a:ea typeface="Microsoft GothicNeo"/>
                <a:cs typeface="Microsoft GothicNeo"/>
              </a:rPr>
              <a:t> </a:t>
            </a:r>
            <a:r>
              <a:rPr lang="ko-KR" altLang="en-US" sz="1400" b="1" err="1">
                <a:ea typeface="Microsoft GothicNeo"/>
                <a:cs typeface="Microsoft GothicNeo"/>
              </a:rPr>
              <a:t>IoT</a:t>
            </a:r>
            <a:r>
              <a:rPr lang="ko-KR" altLang="en-US" sz="1400" b="1">
                <a:ea typeface="Microsoft GothicNeo"/>
                <a:cs typeface="Microsoft GothicNeo"/>
              </a:rPr>
              <a:t> Project</a:t>
            </a:r>
            <a:endParaRPr lang="ko-KR" altLang="en-US" sz="1400" b="1">
              <a:ea typeface="Microsoft GothicNeo Light"/>
              <a:cs typeface="Microsoft GothicNeo Light"/>
            </a:endParaRPr>
          </a:p>
          <a:p>
            <a:pPr algn="l"/>
            <a:r>
              <a:rPr lang="ko-KR" altLang="en-US" sz="1400" b="1" err="1">
                <a:ea typeface="Microsoft GothicNeo"/>
                <a:cs typeface="Microsoft GothicNeo"/>
              </a:rPr>
              <a:t>엄경호</a:t>
            </a:r>
            <a:r>
              <a:rPr lang="ko-KR" altLang="en-US" sz="1400" b="1">
                <a:ea typeface="Microsoft GothicNeo"/>
                <a:cs typeface="Microsoft GothicNeo"/>
              </a:rPr>
              <a:t> </a:t>
            </a:r>
            <a:endParaRPr lang="ko-KR" altLang="en-US" sz="1400" b="1">
              <a:ea typeface="Microsoft GothicNeo Light"/>
              <a:cs typeface="Microsoft GothicNeo Ligh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3">
            <a:extLst>
              <a:ext uri="{FF2B5EF4-FFF2-40B4-BE49-F238E27FC236}">
                <a16:creationId xmlns:a16="http://schemas.microsoft.com/office/drawing/2014/main" id="{37660EA2-2515-0C0F-79FA-EE516012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1" r="3719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이번주 진행 상황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1146505" y="1657178"/>
            <a:ext cx="9904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UcPeriod"/>
            </a:pPr>
            <a:r>
              <a:rPr lang="ko-KR" altLang="en-US" dirty="0">
                <a:ea typeface="Microsoft GothicNeo Light"/>
                <a:cs typeface="Microsoft GothicNeo Light"/>
              </a:rPr>
              <a:t>프로그램 안정화 및 테스트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3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CSE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6DC9B-906E-C351-32F0-DCE7D3D32A38}"/>
              </a:ext>
            </a:extLst>
          </p:cNvPr>
          <p:cNvSpPr txBox="1"/>
          <p:nvPr/>
        </p:nvSpPr>
        <p:spPr>
          <a:xfrm>
            <a:off x="1788968" y="5351868"/>
            <a:ext cx="9722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24994" y="1329341"/>
            <a:ext cx="99042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 프로그램 실행 시 </a:t>
            </a:r>
            <a:r>
              <a:rPr lang="ko-KR" altLang="en-US" dirty="0" err="1">
                <a:ea typeface="Microsoft GothicNeo Light"/>
                <a:cs typeface="Microsoft GothicNeo Light"/>
              </a:rPr>
              <a:t>RESOURCE.db</a:t>
            </a:r>
            <a:r>
              <a:rPr lang="ko-KR" altLang="en-US" dirty="0">
                <a:ea typeface="Microsoft GothicNeo Light"/>
                <a:cs typeface="Microsoft GothicNeo Light"/>
              </a:rPr>
              <a:t> 파일과 함께 생성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endParaRPr lang="ko-KR" dirty="0" err="1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5F879967-A9BA-A005-0ACE-AEAE6903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44" y="2819938"/>
            <a:ext cx="5427920" cy="766244"/>
          </a:xfrm>
          <a:prstGeom prst="rect">
            <a:avLst/>
          </a:prstGeom>
        </p:spPr>
      </p:pic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F8F8066-E2EA-E55F-6D7D-3FD288EC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02" y="4159247"/>
            <a:ext cx="3452038" cy="7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6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16133" y="1338200"/>
            <a:ext cx="97890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 CSE 하위 오브젝트로만 생성 가능</a:t>
            </a:r>
            <a:endParaRPr lang="ko-KR" dirty="0"/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api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rr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옵션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 -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rr에</a:t>
            </a:r>
            <a:r>
              <a:rPr lang="ko-KR" altLang="en-US" dirty="0">
                <a:ea typeface="Microsoft GothicNeo Light"/>
                <a:cs typeface="Microsoft GothicNeo Light"/>
              </a:rPr>
              <a:t> 대해서만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  <a:endParaRPr lang="ko-KR" dirty="0" err="1"/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특이 사항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aei</a:t>
            </a:r>
            <a:r>
              <a:rPr lang="ko-KR" altLang="en-US" dirty="0">
                <a:ea typeface="Microsoft GothicNeo Light"/>
                <a:cs typeface="Microsoft GothicNeo Light"/>
              </a:rPr>
              <a:t> 속성 값은 요청 헤더의 X-M2M-Origin 값으로 설정 되며 헤더가 없으면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ri와</a:t>
            </a:r>
            <a:r>
              <a:rPr lang="ko-KR" altLang="en-US" dirty="0">
                <a:ea typeface="Microsoft GothicNeo Light"/>
                <a:cs typeface="Microsoft GothicNeo Light"/>
              </a:rPr>
              <a:t> 동일</a:t>
            </a:r>
          </a:p>
          <a:p>
            <a:r>
              <a:rPr lang="ko-KR" dirty="0">
                <a:ea typeface="+mn-lt"/>
                <a:cs typeface="+mn-lt"/>
              </a:rPr>
              <a:t>하위 오브젝트 </a:t>
            </a:r>
            <a:r>
              <a:rPr lang="ko-KR" dirty="0" err="1">
                <a:ea typeface="+mn-lt"/>
                <a:cs typeface="+mn-lt"/>
              </a:rPr>
              <a:t>latest</a:t>
            </a:r>
            <a:r>
              <a:rPr lang="ko-KR" dirty="0">
                <a:ea typeface="+mn-lt"/>
                <a:cs typeface="+mn-lt"/>
              </a:rPr>
              <a:t>, </a:t>
            </a:r>
            <a:r>
              <a:rPr lang="ko-KR" dirty="0" err="1">
                <a:ea typeface="+mn-lt"/>
                <a:cs typeface="+mn-lt"/>
              </a:rPr>
              <a:t>oldest</a:t>
            </a:r>
            <a:r>
              <a:rPr lang="ko-KR" dirty="0">
                <a:ea typeface="+mn-lt"/>
                <a:cs typeface="+mn-lt"/>
              </a:rPr>
              <a:t> 조회 시 CNT 반환</a:t>
            </a:r>
          </a:p>
        </p:txBody>
      </p:sp>
    </p:spTree>
    <p:extLst>
      <p:ext uri="{BB962C8B-B14F-4D97-AF65-F5344CB8AC3E}">
        <p14:creationId xmlns:p14="http://schemas.microsoft.com/office/powerpoint/2010/main" val="421713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CNT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16133" y="1338200"/>
            <a:ext cx="978908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 AE, CNT 하위 오브젝트로 생성 가능</a:t>
            </a:r>
            <a:endParaRPr lang="ko-KR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X</a:t>
            </a:r>
            <a:endParaRPr lang="ko-KR" altLang="en-US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옵션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acpi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 -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acpi에</a:t>
            </a:r>
            <a:r>
              <a:rPr lang="ko-KR" altLang="en-US" dirty="0">
                <a:ea typeface="Microsoft GothicNeo Light"/>
                <a:cs typeface="Microsoft GothicNeo Light"/>
              </a:rPr>
              <a:t> 대해서만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4899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CIN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16133" y="1338200"/>
            <a:ext cx="97890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 CNT 하위 오브젝트로 생성 가능</a:t>
            </a:r>
            <a:endParaRPr lang="ko-KR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con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– </a:t>
            </a:r>
            <a:r>
              <a:rPr lang="ko-KR" altLang="en-US" dirty="0" err="1">
                <a:ea typeface="Microsoft GothicNeo Light"/>
                <a:cs typeface="Microsoft GothicNeo Light"/>
              </a:rPr>
              <a:t>latest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oldest</a:t>
            </a:r>
            <a:r>
              <a:rPr lang="ko-KR" altLang="en-US" dirty="0">
                <a:ea typeface="Microsoft GothicNeo Light"/>
                <a:cs typeface="Microsoft GothicNeo Light"/>
              </a:rPr>
              <a:t> 조회 가능 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 - 불가능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- 불가능</a:t>
            </a:r>
            <a:endParaRPr lang="ko-KR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특이사항 : </a:t>
            </a:r>
            <a:r>
              <a:rPr lang="ko-KR" altLang="en-US" dirty="0">
                <a:ea typeface="Microsoft GothicNeo Light"/>
                <a:cs typeface="Microsoft GothicNeo Light"/>
                <a:hlinkClick r:id="rId2"/>
              </a:rPr>
              <a:t>http://127.0.0.1:3000/TinyIoT/ae/cnt/4-202212021555342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처럼</a:t>
            </a:r>
            <a:r>
              <a:rPr lang="ko-KR" altLang="en-US" dirty="0">
                <a:ea typeface="Microsoft GothicNeo Light"/>
                <a:cs typeface="Microsoft GothicNeo Light"/>
              </a:rPr>
              <a:t> </a:t>
            </a:r>
            <a:r>
              <a:rPr lang="ko-KR" altLang="en-US" dirty="0" err="1">
                <a:ea typeface="Microsoft GothicNeo Light"/>
                <a:cs typeface="Microsoft GothicNeo Light"/>
              </a:rPr>
              <a:t>rn또는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ri</a:t>
            </a:r>
            <a:r>
              <a:rPr lang="ko-KR" altLang="en-US" dirty="0">
                <a:ea typeface="Microsoft GothicNeo Light"/>
                <a:cs typeface="Microsoft GothicNeo Light"/>
              </a:rPr>
              <a:t> 통해 조회 가능</a:t>
            </a:r>
          </a:p>
        </p:txBody>
      </p:sp>
    </p:spTree>
    <p:extLst>
      <p:ext uri="{BB962C8B-B14F-4D97-AF65-F5344CB8AC3E}">
        <p14:creationId xmlns:p14="http://schemas.microsoft.com/office/powerpoint/2010/main" val="396194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>
                <a:latin typeface="Microsoft GothicNeo"/>
                <a:ea typeface="Microsoft GothicNeo"/>
                <a:cs typeface="Microsoft GothicNeo Light"/>
              </a:rPr>
              <a:t>Sub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16133" y="1338200"/>
            <a:ext cx="978908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 CIN, </a:t>
            </a:r>
            <a:r>
              <a:rPr lang="ko-KR" altLang="en-US" dirty="0" err="1">
                <a:ea typeface="Microsoft GothicNeo Light"/>
                <a:cs typeface="Microsoft GothicNeo Light"/>
              </a:rPr>
              <a:t>Sub</a:t>
            </a:r>
            <a:r>
              <a:rPr lang="ko-KR" altLang="en-US" dirty="0">
                <a:ea typeface="Microsoft GothicNeo Light"/>
                <a:cs typeface="Microsoft GothicNeo Light"/>
              </a:rPr>
              <a:t> 제외 모든 오브젝트 하위 오브젝트로 생성 가능</a:t>
            </a:r>
            <a:endParaRPr lang="ko-KR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nu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옵션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enc-net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–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 -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nu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enc-net에</a:t>
            </a:r>
            <a:r>
              <a:rPr lang="ko-KR" altLang="en-US" dirty="0">
                <a:ea typeface="Microsoft GothicNeo Light"/>
                <a:cs typeface="Microsoft GothicNeo Light"/>
              </a:rPr>
              <a:t> 대해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  <a:endParaRPr lang="ko-KR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특이사항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enc-net</a:t>
            </a:r>
            <a:r>
              <a:rPr lang="ko-KR" altLang="en-US" dirty="0">
                <a:ea typeface="Microsoft GothicNeo Light"/>
                <a:cs typeface="Microsoft GothicNeo Light"/>
              </a:rPr>
              <a:t> 값을 설정하지 않으면 [ 1 ]로 자동으로 설정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1 - 본인 </a:t>
            </a:r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2 - 본인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(</a:t>
            </a:r>
            <a:r>
              <a:rPr lang="ko-KR" altLang="en-US" dirty="0" err="1">
                <a:ea typeface="Microsoft GothicNeo Light"/>
                <a:cs typeface="Microsoft GothicNeo Light"/>
              </a:rPr>
              <a:t>미구현</a:t>
            </a:r>
            <a:r>
              <a:rPr lang="ko-KR" altLang="en-US" dirty="0">
                <a:ea typeface="Microsoft GothicNeo Light"/>
                <a:cs typeface="Microsoft GothicNeo Light"/>
              </a:rPr>
              <a:t>)</a:t>
            </a:r>
          </a:p>
          <a:p>
            <a:r>
              <a:rPr lang="ko-KR" altLang="en-US" dirty="0">
                <a:ea typeface="Microsoft GothicNeo Light"/>
                <a:cs typeface="Microsoft GothicNeo Light"/>
              </a:rPr>
              <a:t>3 - 자식 </a:t>
            </a:r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endParaRPr lang="ko-KR" altLang="en-US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4 - 자식 </a:t>
            </a:r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(</a:t>
            </a:r>
            <a:r>
              <a:rPr lang="ko-KR" altLang="en-US" dirty="0" err="1">
                <a:ea typeface="Microsoft GothicNeo Light"/>
                <a:cs typeface="Microsoft GothicNeo Light"/>
              </a:rPr>
              <a:t>미구현</a:t>
            </a:r>
            <a:r>
              <a:rPr lang="ko-KR" altLang="en-US" dirty="0">
                <a:ea typeface="Microsoft GothicNeo Light"/>
                <a:cs typeface="Microsoft GothicNeo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55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33D32-39EA-A890-9096-151092C012E1}"/>
              </a:ext>
            </a:extLst>
          </p:cNvPr>
          <p:cNvSpPr txBox="1"/>
          <p:nvPr/>
        </p:nvSpPr>
        <p:spPr>
          <a:xfrm>
            <a:off x="691377" y="70066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latin typeface="Microsoft GothicNeo"/>
                <a:ea typeface="Microsoft GothicNeo"/>
                <a:cs typeface="Microsoft GothicNeo Light"/>
              </a:rPr>
              <a:t>ACP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3A9B1E-1981-D9C1-3A45-8F382C597906}"/>
              </a:ext>
            </a:extLst>
          </p:cNvPr>
          <p:cNvSpPr txBox="1"/>
          <p:nvPr/>
        </p:nvSpPr>
        <p:spPr>
          <a:xfrm>
            <a:off x="916133" y="1338200"/>
            <a:ext cx="978908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Microsoft GothicNeo Light"/>
                <a:cs typeface="Microsoft GothicNeo Light"/>
              </a:rPr>
              <a:t>Create</a:t>
            </a:r>
            <a:r>
              <a:rPr lang="ko-KR" altLang="en-US" dirty="0">
                <a:ea typeface="Microsoft GothicNeo Light"/>
                <a:cs typeface="Microsoft GothicNeo Light"/>
              </a:rPr>
              <a:t> - CSE, AE 하위 오브젝트로 생성 가능</a:t>
            </a:r>
            <a:endParaRPr lang="ko-KR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필수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pv-acr-acor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pv-acr-acop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pvs-acr-acor</a:t>
            </a:r>
            <a:r>
              <a:rPr lang="ko-KR" altLang="en-US" dirty="0">
                <a:ea typeface="Microsoft GothicNeo Light"/>
                <a:cs typeface="Microsoft GothicNeo Light"/>
              </a:rPr>
              <a:t>, </a:t>
            </a:r>
            <a:r>
              <a:rPr lang="ko-KR" altLang="en-US" dirty="0" err="1">
                <a:ea typeface="Microsoft GothicNeo Light"/>
                <a:cs typeface="Microsoft GothicNeo Light"/>
              </a:rPr>
              <a:t>pvs-acr-acop</a:t>
            </a:r>
            <a:endParaRPr lang="ko-KR" altLang="en-US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옵션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rn</a:t>
            </a:r>
            <a:endParaRPr lang="ko-KR" altLang="en-US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Retrieve</a:t>
            </a:r>
            <a:r>
              <a:rPr lang="ko-KR" altLang="en-US" dirty="0">
                <a:ea typeface="Microsoft GothicNeo Light"/>
                <a:cs typeface="Microsoft GothicNeo Light"/>
              </a:rPr>
              <a:t> – 가능</a:t>
            </a: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Update</a:t>
            </a:r>
            <a:r>
              <a:rPr lang="ko-KR" altLang="en-US" dirty="0">
                <a:ea typeface="Microsoft GothicNeo Light"/>
                <a:cs typeface="Microsoft GothicNeo Light"/>
              </a:rPr>
              <a:t> - </a:t>
            </a:r>
            <a:r>
              <a:rPr lang="ko-KR" dirty="0" err="1">
                <a:ea typeface="+mn-lt"/>
                <a:cs typeface="+mn-lt"/>
              </a:rPr>
              <a:t>pv-acr-acor</a:t>
            </a:r>
            <a:r>
              <a:rPr lang="ko-KR" dirty="0">
                <a:ea typeface="+mn-lt"/>
                <a:cs typeface="+mn-lt"/>
              </a:rPr>
              <a:t>, </a:t>
            </a:r>
            <a:r>
              <a:rPr lang="ko-KR" dirty="0" err="1">
                <a:ea typeface="+mn-lt"/>
                <a:cs typeface="+mn-lt"/>
              </a:rPr>
              <a:t>pv-acr-acop</a:t>
            </a:r>
            <a:r>
              <a:rPr lang="ko-KR" dirty="0">
                <a:ea typeface="+mn-lt"/>
                <a:cs typeface="+mn-lt"/>
              </a:rPr>
              <a:t>, </a:t>
            </a:r>
            <a:r>
              <a:rPr lang="ko-KR" dirty="0" err="1">
                <a:ea typeface="+mn-lt"/>
                <a:cs typeface="+mn-lt"/>
              </a:rPr>
              <a:t>pvs-acr-acor</a:t>
            </a:r>
            <a:r>
              <a:rPr lang="ko-KR" dirty="0">
                <a:ea typeface="+mn-lt"/>
                <a:cs typeface="+mn-lt"/>
              </a:rPr>
              <a:t>, </a:t>
            </a:r>
            <a:r>
              <a:rPr lang="ko-KR" dirty="0" err="1">
                <a:ea typeface="+mn-lt"/>
                <a:cs typeface="+mn-lt"/>
              </a:rPr>
              <a:t>pvs-acr-acop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rn</a:t>
            </a:r>
            <a:r>
              <a:rPr lang="ko-KR" dirty="0">
                <a:ea typeface="+mn-lt"/>
                <a:cs typeface="+mn-lt"/>
              </a:rPr>
              <a:t> 가능</a:t>
            </a:r>
            <a:endParaRPr lang="ko-KR" dirty="0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 err="1">
                <a:ea typeface="Microsoft GothicNeo Light"/>
                <a:cs typeface="Microsoft GothicNeo Light"/>
              </a:rPr>
              <a:t>Delete</a:t>
            </a:r>
            <a:r>
              <a:rPr lang="ko-KR" altLang="en-US" dirty="0">
                <a:ea typeface="Microsoft GothicNeo Light"/>
                <a:cs typeface="Microsoft GothicNeo Light"/>
              </a:rPr>
              <a:t> - 가능</a:t>
            </a:r>
            <a:endParaRPr lang="ko-KR" dirty="0" err="1">
              <a:ea typeface="Microsoft GothicNeo Light"/>
              <a:cs typeface="Microsoft GothicNeo Light"/>
            </a:endParaRPr>
          </a:p>
          <a:p>
            <a:endParaRPr lang="ko-KR" altLang="en-US" dirty="0">
              <a:ea typeface="Microsoft GothicNeo Light"/>
              <a:cs typeface="Microsoft GothicNeo Light"/>
            </a:endParaRPr>
          </a:p>
          <a:p>
            <a:r>
              <a:rPr lang="ko-KR" altLang="en-US" dirty="0">
                <a:ea typeface="Microsoft GothicNeo Light"/>
                <a:cs typeface="Microsoft GothicNeo Light"/>
              </a:rPr>
              <a:t>특이 사항 :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acpi에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ACP의</a:t>
            </a:r>
            <a:r>
              <a:rPr lang="ko-KR" altLang="en-US" dirty="0">
                <a:ea typeface="Microsoft GothicNeo Light"/>
                <a:cs typeface="Microsoft GothicNeo Light"/>
              </a:rPr>
              <a:t> </a:t>
            </a:r>
            <a:r>
              <a:rPr lang="ko-KR" altLang="en-US" dirty="0" err="1">
                <a:ea typeface="Microsoft GothicNeo Light"/>
                <a:cs typeface="Microsoft GothicNeo Light"/>
              </a:rPr>
              <a:t>uri를</a:t>
            </a:r>
            <a:r>
              <a:rPr lang="ko-KR" altLang="en-US" dirty="0">
                <a:ea typeface="Microsoft GothicNeo Light"/>
                <a:cs typeface="Microsoft GothicNeo Light"/>
              </a:rPr>
              <a:t> 넣으면 </a:t>
            </a:r>
            <a:r>
              <a:rPr lang="ko-KR" altLang="en-US" dirty="0" err="1">
                <a:ea typeface="Microsoft GothicNeo Light"/>
                <a:cs typeface="Microsoft GothicNeo Light"/>
              </a:rPr>
              <a:t>CNT는</a:t>
            </a:r>
            <a:r>
              <a:rPr lang="ko-KR" altLang="en-US" dirty="0">
                <a:ea typeface="Microsoft GothicNeo Light"/>
                <a:cs typeface="Microsoft GothicNeo Light"/>
              </a:rPr>
              <a:t> 해당 ACP 접근 제어 영향을 받음</a:t>
            </a:r>
          </a:p>
        </p:txBody>
      </p:sp>
    </p:spTree>
    <p:extLst>
      <p:ext uri="{BB962C8B-B14F-4D97-AF65-F5344CB8AC3E}">
        <p14:creationId xmlns:p14="http://schemas.microsoft.com/office/powerpoint/2010/main" val="40568556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GradientRiseVTI</vt:lpstr>
      <vt:lpstr>HTTP Daemon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3058</cp:revision>
  <dcterms:created xsi:type="dcterms:W3CDTF">2022-06-07T11:13:53Z</dcterms:created>
  <dcterms:modified xsi:type="dcterms:W3CDTF">2022-12-02T06:59:31Z</dcterms:modified>
</cp:coreProperties>
</file>