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FDE5-C281-4FD8-8FDE-AE32E0EEFBB6}" v="1622" dt="2022-06-07T12:19:44.410"/>
    <p1510:client id="{371C7699-5C81-2C30-AD68-5CD461446A55}" v="3381" dt="2022-06-27T18:35:22.788"/>
    <p1510:client id="{47ABE250-E758-A701-DCA1-981165C38B40}" v="3633" dt="2022-07-25T19:37:03.416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July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July 25,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025278" y="1527291"/>
            <a:ext cx="97830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db에</a:t>
            </a:r>
            <a:r>
              <a:rPr lang="ko-KR" altLang="en-US" dirty="0">
                <a:ea typeface="Microsoft GothicNeo Light"/>
                <a:cs typeface="Microsoft GothicNeo Light"/>
              </a:rPr>
              <a:t> 저장된 값을 토대로 리소스 트리 재조립하는 과정 구현 완료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전체적인 소스코드 파일 분할 및 </a:t>
            </a:r>
            <a:r>
              <a:rPr lang="ko-KR" altLang="en-US" dirty="0" err="1">
                <a:ea typeface="Microsoft GothicNeo Light"/>
                <a:cs typeface="Microsoft GothicNeo Light"/>
              </a:rPr>
              <a:t>리팩토링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3363233" y="5077518"/>
            <a:ext cx="97830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모든 오브젝트 노드를 불러온 후 </a:t>
            </a:r>
            <a:r>
              <a:rPr lang="ko-KR" altLang="en-US" dirty="0" err="1">
                <a:ea typeface="Microsoft GothicNeo Light"/>
                <a:cs typeface="Microsoft GothicNeo Light"/>
              </a:rPr>
              <a:t>pi값을</a:t>
            </a:r>
            <a:r>
              <a:rPr lang="ko-KR" altLang="en-US" dirty="0">
                <a:ea typeface="Microsoft GothicNeo Light"/>
                <a:cs typeface="Microsoft GothicNeo Light"/>
              </a:rPr>
              <a:t> 토대로 조립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9E9F5A-DAC4-39D4-9AC6-DD8B68D82E7F}"/>
              </a:ext>
            </a:extLst>
          </p:cNvPr>
          <p:cNvSpPr/>
          <p:nvPr/>
        </p:nvSpPr>
        <p:spPr>
          <a:xfrm>
            <a:off x="8497993" y="1962934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F156CE-D3C1-CD6E-30E1-790F241D3427}"/>
              </a:ext>
            </a:extLst>
          </p:cNvPr>
          <p:cNvSpPr/>
          <p:nvPr/>
        </p:nvSpPr>
        <p:spPr>
          <a:xfrm>
            <a:off x="8611619" y="2051220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B40C51F-B2DE-3972-AC85-4D83DBD2660D}"/>
              </a:ext>
            </a:extLst>
          </p:cNvPr>
          <p:cNvSpPr/>
          <p:nvPr/>
        </p:nvSpPr>
        <p:spPr>
          <a:xfrm>
            <a:off x="8825501" y="2051219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E725DB-3ABF-BAAF-A8A4-18FB11F1526F}"/>
              </a:ext>
            </a:extLst>
          </p:cNvPr>
          <p:cNvSpPr/>
          <p:nvPr/>
        </p:nvSpPr>
        <p:spPr>
          <a:xfrm>
            <a:off x="7753859" y="2460957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5EF247-D250-1123-5682-31BCBB7080F1}"/>
              </a:ext>
            </a:extLst>
          </p:cNvPr>
          <p:cNvSpPr/>
          <p:nvPr/>
        </p:nvSpPr>
        <p:spPr>
          <a:xfrm>
            <a:off x="7867484" y="2549243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FF35E2-1CE2-4CD5-F680-3AD614603FFC}"/>
              </a:ext>
            </a:extLst>
          </p:cNvPr>
          <p:cNvSpPr/>
          <p:nvPr/>
        </p:nvSpPr>
        <p:spPr>
          <a:xfrm>
            <a:off x="8081367" y="2549242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0211BA-BA78-2659-C319-E9D20DED537E}"/>
              </a:ext>
            </a:extLst>
          </p:cNvPr>
          <p:cNvCxnSpPr/>
          <p:nvPr/>
        </p:nvCxnSpPr>
        <p:spPr>
          <a:xfrm flipH="1">
            <a:off x="8077357" y="2094232"/>
            <a:ext cx="572137" cy="346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CF3D28-8B53-C6CA-FAB7-1038B462542D}"/>
              </a:ext>
            </a:extLst>
          </p:cNvPr>
          <p:cNvCxnSpPr>
            <a:cxnSpLocks/>
          </p:cNvCxnSpPr>
          <p:nvPr/>
        </p:nvCxnSpPr>
        <p:spPr>
          <a:xfrm flipV="1">
            <a:off x="8114787" y="2590443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DF8362-932B-103D-7F19-18E18C48535A}"/>
              </a:ext>
            </a:extLst>
          </p:cNvPr>
          <p:cNvSpPr/>
          <p:nvPr/>
        </p:nvSpPr>
        <p:spPr>
          <a:xfrm>
            <a:off x="8457890" y="2456429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B5D518-407B-F4C6-06FB-FE4FA3A2D2EF}"/>
              </a:ext>
            </a:extLst>
          </p:cNvPr>
          <p:cNvSpPr/>
          <p:nvPr/>
        </p:nvSpPr>
        <p:spPr>
          <a:xfrm>
            <a:off x="8571516" y="2544715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AA3E3E-FB9B-56D2-DD88-13ECEC3EC193}"/>
              </a:ext>
            </a:extLst>
          </p:cNvPr>
          <p:cNvSpPr/>
          <p:nvPr/>
        </p:nvSpPr>
        <p:spPr>
          <a:xfrm>
            <a:off x="8785398" y="2544714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FB6874-C6DD-77BD-C03B-CD955678191B}"/>
              </a:ext>
            </a:extLst>
          </p:cNvPr>
          <p:cNvCxnSpPr>
            <a:cxnSpLocks/>
          </p:cNvCxnSpPr>
          <p:nvPr/>
        </p:nvCxnSpPr>
        <p:spPr>
          <a:xfrm flipV="1">
            <a:off x="8818818" y="2585915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F1A728-D393-3817-6DB5-30030A4206CE}"/>
              </a:ext>
            </a:extLst>
          </p:cNvPr>
          <p:cNvSpPr/>
          <p:nvPr/>
        </p:nvSpPr>
        <p:spPr>
          <a:xfrm>
            <a:off x="9184201" y="2451902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D43678-39F3-AA41-B369-679F1B1AAB51}"/>
              </a:ext>
            </a:extLst>
          </p:cNvPr>
          <p:cNvSpPr/>
          <p:nvPr/>
        </p:nvSpPr>
        <p:spPr>
          <a:xfrm>
            <a:off x="9297827" y="2540188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E8529B-D520-6DC9-D54E-5CB2F735A774}"/>
              </a:ext>
            </a:extLst>
          </p:cNvPr>
          <p:cNvSpPr/>
          <p:nvPr/>
        </p:nvSpPr>
        <p:spPr>
          <a:xfrm>
            <a:off x="9511709" y="2540188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5D2D64-F6C4-D8C0-0218-3904EFABA59D}"/>
              </a:ext>
            </a:extLst>
          </p:cNvPr>
          <p:cNvCxnSpPr>
            <a:cxnSpLocks/>
          </p:cNvCxnSpPr>
          <p:nvPr/>
        </p:nvCxnSpPr>
        <p:spPr>
          <a:xfrm flipV="1">
            <a:off x="9545129" y="2581388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1A75D6-41CD-1B51-C233-298656961A7D}"/>
              </a:ext>
            </a:extLst>
          </p:cNvPr>
          <p:cNvSpPr/>
          <p:nvPr/>
        </p:nvSpPr>
        <p:spPr>
          <a:xfrm>
            <a:off x="9892688" y="2442847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1991E14-349A-6759-89BE-823EDB184346}"/>
              </a:ext>
            </a:extLst>
          </p:cNvPr>
          <p:cNvSpPr/>
          <p:nvPr/>
        </p:nvSpPr>
        <p:spPr>
          <a:xfrm>
            <a:off x="10006313" y="2531133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70214A9-7A5F-B0E0-17BC-9D9418A64F05}"/>
              </a:ext>
            </a:extLst>
          </p:cNvPr>
          <p:cNvSpPr/>
          <p:nvPr/>
        </p:nvSpPr>
        <p:spPr>
          <a:xfrm>
            <a:off x="10220196" y="2531132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A2735F-EABF-3FC2-1179-A97D0F192B4F}"/>
              </a:ext>
            </a:extLst>
          </p:cNvPr>
          <p:cNvCxnSpPr>
            <a:cxnSpLocks/>
          </p:cNvCxnSpPr>
          <p:nvPr/>
        </p:nvCxnSpPr>
        <p:spPr>
          <a:xfrm flipV="1">
            <a:off x="10253616" y="2572333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1F6A37-CB4C-64E3-E596-AC4F300F7374}"/>
              </a:ext>
            </a:extLst>
          </p:cNvPr>
          <p:cNvCxnSpPr>
            <a:cxnSpLocks/>
          </p:cNvCxnSpPr>
          <p:nvPr/>
        </p:nvCxnSpPr>
        <p:spPr>
          <a:xfrm flipV="1">
            <a:off x="8881200" y="2083365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D9FD23F-EF64-0371-997B-71C0D804140A}"/>
              </a:ext>
            </a:extLst>
          </p:cNvPr>
          <p:cNvSpPr/>
          <p:nvPr/>
        </p:nvSpPr>
        <p:spPr>
          <a:xfrm>
            <a:off x="7096614" y="3078958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520F5E-A016-D8C5-B8E7-EDE033344417}"/>
              </a:ext>
            </a:extLst>
          </p:cNvPr>
          <p:cNvSpPr/>
          <p:nvPr/>
        </p:nvSpPr>
        <p:spPr>
          <a:xfrm>
            <a:off x="6274502" y="2999727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0310796-248E-9707-C00E-D3F72D9FFC1C}"/>
              </a:ext>
            </a:extLst>
          </p:cNvPr>
          <p:cNvSpPr/>
          <p:nvPr/>
        </p:nvSpPr>
        <p:spPr>
          <a:xfrm>
            <a:off x="6388127" y="3088013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F39B3D9-57B1-BFBF-E5CF-FD12B68E3268}"/>
              </a:ext>
            </a:extLst>
          </p:cNvPr>
          <p:cNvSpPr/>
          <p:nvPr/>
        </p:nvSpPr>
        <p:spPr>
          <a:xfrm>
            <a:off x="6602010" y="3088012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0048C5E-3DDD-0D0B-0034-728CE002609A}"/>
              </a:ext>
            </a:extLst>
          </p:cNvPr>
          <p:cNvCxnSpPr>
            <a:cxnSpLocks/>
          </p:cNvCxnSpPr>
          <p:nvPr/>
        </p:nvCxnSpPr>
        <p:spPr>
          <a:xfrm flipH="1">
            <a:off x="6557898" y="2587727"/>
            <a:ext cx="1356373" cy="373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457876-3495-5002-7ACB-5AD60AF786C3}"/>
              </a:ext>
            </a:extLst>
          </p:cNvPr>
          <p:cNvCxnSpPr>
            <a:cxnSpLocks/>
          </p:cNvCxnSpPr>
          <p:nvPr/>
        </p:nvCxnSpPr>
        <p:spPr>
          <a:xfrm flipV="1">
            <a:off x="6635430" y="3129213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5744476-0FD9-4F48-FC11-E62D1A889F5D}"/>
              </a:ext>
            </a:extLst>
          </p:cNvPr>
          <p:cNvSpPr/>
          <p:nvPr/>
        </p:nvSpPr>
        <p:spPr>
          <a:xfrm>
            <a:off x="6978533" y="2995199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120D727-5EB4-D3EC-1A51-709A20D09372}"/>
              </a:ext>
            </a:extLst>
          </p:cNvPr>
          <p:cNvSpPr/>
          <p:nvPr/>
        </p:nvSpPr>
        <p:spPr>
          <a:xfrm>
            <a:off x="7306041" y="3083484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8A995DF-2AC6-63C1-0B37-7C7394E017AB}"/>
              </a:ext>
            </a:extLst>
          </p:cNvPr>
          <p:cNvCxnSpPr>
            <a:cxnSpLocks/>
          </p:cNvCxnSpPr>
          <p:nvPr/>
        </p:nvCxnSpPr>
        <p:spPr>
          <a:xfrm flipV="1">
            <a:off x="7339461" y="3124685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AED7B75C-CA11-6CC1-1DDC-68892FFADCDC}"/>
              </a:ext>
            </a:extLst>
          </p:cNvPr>
          <p:cNvSpPr/>
          <p:nvPr/>
        </p:nvSpPr>
        <p:spPr>
          <a:xfrm>
            <a:off x="8362088" y="3083486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8945C0-599C-18E2-481C-1BBD2ACA1EC0}"/>
              </a:ext>
            </a:extLst>
          </p:cNvPr>
          <p:cNvSpPr/>
          <p:nvPr/>
        </p:nvSpPr>
        <p:spPr>
          <a:xfrm>
            <a:off x="8244007" y="2999727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7B6ECD-30C8-7D7A-63C4-579B9D513D8C}"/>
              </a:ext>
            </a:extLst>
          </p:cNvPr>
          <p:cNvSpPr/>
          <p:nvPr/>
        </p:nvSpPr>
        <p:spPr>
          <a:xfrm>
            <a:off x="8571515" y="3088012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F0C2AD-FF05-F0B5-3837-03F143794B3C}"/>
              </a:ext>
            </a:extLst>
          </p:cNvPr>
          <p:cNvCxnSpPr>
            <a:cxnSpLocks/>
          </p:cNvCxnSpPr>
          <p:nvPr/>
        </p:nvCxnSpPr>
        <p:spPr>
          <a:xfrm flipV="1">
            <a:off x="8604934" y="3129213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A622E2-C0A6-5708-D520-1219D5C6763E}"/>
              </a:ext>
            </a:extLst>
          </p:cNvPr>
          <p:cNvCxnSpPr>
            <a:cxnSpLocks/>
          </p:cNvCxnSpPr>
          <p:nvPr/>
        </p:nvCxnSpPr>
        <p:spPr>
          <a:xfrm flipH="1">
            <a:off x="8514034" y="2614892"/>
            <a:ext cx="99812" cy="342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6001066-B9FC-EA6D-255B-1B481F0A31C2}"/>
              </a:ext>
            </a:extLst>
          </p:cNvPr>
          <p:cNvSpPr/>
          <p:nvPr/>
        </p:nvSpPr>
        <p:spPr>
          <a:xfrm>
            <a:off x="9493884" y="3065375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91C3B0D-F450-2831-ED17-FCF949E0DC06}"/>
              </a:ext>
            </a:extLst>
          </p:cNvPr>
          <p:cNvSpPr/>
          <p:nvPr/>
        </p:nvSpPr>
        <p:spPr>
          <a:xfrm>
            <a:off x="9375803" y="2981616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F0A6DB1-407F-CB2D-A178-11AE1B04BAC0}"/>
              </a:ext>
            </a:extLst>
          </p:cNvPr>
          <p:cNvSpPr/>
          <p:nvPr/>
        </p:nvSpPr>
        <p:spPr>
          <a:xfrm>
            <a:off x="9703311" y="3069902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585E7C6-E999-E8B1-33EF-CE2AD757FE4F}"/>
              </a:ext>
            </a:extLst>
          </p:cNvPr>
          <p:cNvCxnSpPr>
            <a:cxnSpLocks/>
          </p:cNvCxnSpPr>
          <p:nvPr/>
        </p:nvCxnSpPr>
        <p:spPr>
          <a:xfrm flipV="1">
            <a:off x="9736731" y="3111102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8AF329A-C876-1D1C-71F1-A61CB4D96C96}"/>
              </a:ext>
            </a:extLst>
          </p:cNvPr>
          <p:cNvCxnSpPr>
            <a:cxnSpLocks/>
          </p:cNvCxnSpPr>
          <p:nvPr/>
        </p:nvCxnSpPr>
        <p:spPr>
          <a:xfrm>
            <a:off x="9349068" y="2596781"/>
            <a:ext cx="270027" cy="351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10C6A5A9-86B5-233C-E122-30E09319C209}"/>
              </a:ext>
            </a:extLst>
          </p:cNvPr>
          <p:cNvSpPr/>
          <p:nvPr/>
        </p:nvSpPr>
        <p:spPr>
          <a:xfrm>
            <a:off x="11307434" y="3047266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A6EEE0-6C2E-0547-452E-AF34492A0F36}"/>
              </a:ext>
            </a:extLst>
          </p:cNvPr>
          <p:cNvSpPr/>
          <p:nvPr/>
        </p:nvSpPr>
        <p:spPr>
          <a:xfrm>
            <a:off x="10485321" y="2968035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34D03E6-8ABB-D693-8E51-9F301AD08BF1}"/>
              </a:ext>
            </a:extLst>
          </p:cNvPr>
          <p:cNvSpPr/>
          <p:nvPr/>
        </p:nvSpPr>
        <p:spPr>
          <a:xfrm>
            <a:off x="10598947" y="3056320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4567AB-6944-4C9F-3C8D-56B420D92626}"/>
              </a:ext>
            </a:extLst>
          </p:cNvPr>
          <p:cNvSpPr/>
          <p:nvPr/>
        </p:nvSpPr>
        <p:spPr>
          <a:xfrm>
            <a:off x="10812829" y="3056320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1020FF-4253-B898-207B-6B612E56B26E}"/>
              </a:ext>
            </a:extLst>
          </p:cNvPr>
          <p:cNvCxnSpPr>
            <a:cxnSpLocks/>
          </p:cNvCxnSpPr>
          <p:nvPr/>
        </p:nvCxnSpPr>
        <p:spPr>
          <a:xfrm flipV="1">
            <a:off x="10846249" y="3097521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1182-F7A1-25CC-030A-3FAC37B69EF0}"/>
              </a:ext>
            </a:extLst>
          </p:cNvPr>
          <p:cNvSpPr/>
          <p:nvPr/>
        </p:nvSpPr>
        <p:spPr>
          <a:xfrm>
            <a:off x="11189352" y="2963507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232615C-17CD-2D14-6E97-98411D45FE6D}"/>
              </a:ext>
            </a:extLst>
          </p:cNvPr>
          <p:cNvSpPr/>
          <p:nvPr/>
        </p:nvSpPr>
        <p:spPr>
          <a:xfrm>
            <a:off x="11516861" y="3051792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6D775-5984-549B-C94D-427181C44AA2}"/>
              </a:ext>
            </a:extLst>
          </p:cNvPr>
          <p:cNvCxnSpPr>
            <a:cxnSpLocks/>
          </p:cNvCxnSpPr>
          <p:nvPr/>
        </p:nvCxnSpPr>
        <p:spPr>
          <a:xfrm flipV="1">
            <a:off x="11550280" y="3092993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58E16DC-5142-7B32-34B4-0BEAFAFED1BB}"/>
              </a:ext>
            </a:extLst>
          </p:cNvPr>
          <p:cNvCxnSpPr>
            <a:cxnSpLocks/>
          </p:cNvCxnSpPr>
          <p:nvPr/>
        </p:nvCxnSpPr>
        <p:spPr>
          <a:xfrm>
            <a:off x="10039732" y="2569616"/>
            <a:ext cx="693337" cy="373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BFE2DF98-C426-A62D-EACA-506714A4B1C9}"/>
              </a:ext>
            </a:extLst>
          </p:cNvPr>
          <p:cNvSpPr/>
          <p:nvPr/>
        </p:nvSpPr>
        <p:spPr>
          <a:xfrm>
            <a:off x="6869363" y="3599618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F01B35-27CD-BDEB-EFE7-15CE94B33BA1}"/>
              </a:ext>
            </a:extLst>
          </p:cNvPr>
          <p:cNvSpPr/>
          <p:nvPr/>
        </p:nvSpPr>
        <p:spPr>
          <a:xfrm>
            <a:off x="6751282" y="3515860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8D292F3-12C4-FF65-02DC-B7688DA21EBB}"/>
              </a:ext>
            </a:extLst>
          </p:cNvPr>
          <p:cNvSpPr/>
          <p:nvPr/>
        </p:nvSpPr>
        <p:spPr>
          <a:xfrm>
            <a:off x="7078790" y="3604145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A5BDC60-60AE-21F2-0C65-D5B5314FAF13}"/>
              </a:ext>
            </a:extLst>
          </p:cNvPr>
          <p:cNvCxnSpPr>
            <a:cxnSpLocks/>
          </p:cNvCxnSpPr>
          <p:nvPr/>
        </p:nvCxnSpPr>
        <p:spPr>
          <a:xfrm flipV="1">
            <a:off x="7112210" y="3645346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7AB70DB-B5B8-13EC-CC22-E921645AC836}"/>
              </a:ext>
            </a:extLst>
          </p:cNvPr>
          <p:cNvCxnSpPr>
            <a:cxnSpLocks/>
          </p:cNvCxnSpPr>
          <p:nvPr/>
        </p:nvCxnSpPr>
        <p:spPr>
          <a:xfrm flipH="1">
            <a:off x="7021310" y="3131024"/>
            <a:ext cx="99812" cy="342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01B99EC5-4A36-134C-F6E0-B47A6D7EBB6C}"/>
              </a:ext>
            </a:extLst>
          </p:cNvPr>
          <p:cNvSpPr/>
          <p:nvPr/>
        </p:nvSpPr>
        <p:spPr>
          <a:xfrm>
            <a:off x="8148205" y="3586036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85C93F-72C1-895D-9EFD-4267D1581AE5}"/>
              </a:ext>
            </a:extLst>
          </p:cNvPr>
          <p:cNvSpPr/>
          <p:nvPr/>
        </p:nvSpPr>
        <p:spPr>
          <a:xfrm>
            <a:off x="8030124" y="3502277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0E1A7FD-322C-C422-183B-6B76032E0D2D}"/>
              </a:ext>
            </a:extLst>
          </p:cNvPr>
          <p:cNvSpPr/>
          <p:nvPr/>
        </p:nvSpPr>
        <p:spPr>
          <a:xfrm>
            <a:off x="8357632" y="3590563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E2A1D0A-EB82-408B-003A-19016936B1E5}"/>
              </a:ext>
            </a:extLst>
          </p:cNvPr>
          <p:cNvCxnSpPr>
            <a:cxnSpLocks/>
          </p:cNvCxnSpPr>
          <p:nvPr/>
        </p:nvCxnSpPr>
        <p:spPr>
          <a:xfrm flipV="1">
            <a:off x="8391052" y="3631763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B83976A-4D62-8FFD-D5C4-162AD1BD62D3}"/>
              </a:ext>
            </a:extLst>
          </p:cNvPr>
          <p:cNvCxnSpPr>
            <a:cxnSpLocks/>
          </p:cNvCxnSpPr>
          <p:nvPr/>
        </p:nvCxnSpPr>
        <p:spPr>
          <a:xfrm flipH="1">
            <a:off x="8300152" y="3117442"/>
            <a:ext cx="99812" cy="342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31A2A60-6188-C149-B4D7-7536BB975E83}"/>
              </a:ext>
            </a:extLst>
          </p:cNvPr>
          <p:cNvSpPr/>
          <p:nvPr/>
        </p:nvSpPr>
        <p:spPr>
          <a:xfrm>
            <a:off x="1306183" y="3021288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01B04B0-C69D-FB8C-5C29-1E259ECB48DD}"/>
              </a:ext>
            </a:extLst>
          </p:cNvPr>
          <p:cNvSpPr/>
          <p:nvPr/>
        </p:nvSpPr>
        <p:spPr>
          <a:xfrm>
            <a:off x="484070" y="2942057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C77CEA7-575C-623C-CFD5-A0024AF50F04}"/>
              </a:ext>
            </a:extLst>
          </p:cNvPr>
          <p:cNvSpPr/>
          <p:nvPr/>
        </p:nvSpPr>
        <p:spPr>
          <a:xfrm>
            <a:off x="597696" y="3030342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308031F-0912-09E4-76E1-205B1BFA5EEB}"/>
              </a:ext>
            </a:extLst>
          </p:cNvPr>
          <p:cNvSpPr/>
          <p:nvPr/>
        </p:nvSpPr>
        <p:spPr>
          <a:xfrm>
            <a:off x="811578" y="3030342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683A43A-2E10-EDB7-D9DE-C2297A24ABF5}"/>
              </a:ext>
            </a:extLst>
          </p:cNvPr>
          <p:cNvCxnSpPr>
            <a:cxnSpLocks/>
          </p:cNvCxnSpPr>
          <p:nvPr/>
        </p:nvCxnSpPr>
        <p:spPr>
          <a:xfrm flipV="1">
            <a:off x="844998" y="3071543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C1ACDB7-BDAB-FB9D-6398-37E940AFD1D9}"/>
              </a:ext>
            </a:extLst>
          </p:cNvPr>
          <p:cNvSpPr/>
          <p:nvPr/>
        </p:nvSpPr>
        <p:spPr>
          <a:xfrm>
            <a:off x="1188101" y="2937529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8A5D095-B873-C3E1-E34E-105E1D9E2E5F}"/>
              </a:ext>
            </a:extLst>
          </p:cNvPr>
          <p:cNvSpPr/>
          <p:nvPr/>
        </p:nvSpPr>
        <p:spPr>
          <a:xfrm>
            <a:off x="1515610" y="3025814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358A6A1-CF3D-4669-2933-F911C16C5F6D}"/>
              </a:ext>
            </a:extLst>
          </p:cNvPr>
          <p:cNvCxnSpPr>
            <a:cxnSpLocks/>
          </p:cNvCxnSpPr>
          <p:nvPr/>
        </p:nvCxnSpPr>
        <p:spPr>
          <a:xfrm flipV="1">
            <a:off x="1549029" y="3067015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7A0505D2-41B1-8C55-3591-1E87312659A3}"/>
              </a:ext>
            </a:extLst>
          </p:cNvPr>
          <p:cNvSpPr/>
          <p:nvPr/>
        </p:nvSpPr>
        <p:spPr>
          <a:xfrm>
            <a:off x="2726273" y="3003969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AB9F472-132A-C3EE-D703-3E1A4E41C958}"/>
              </a:ext>
            </a:extLst>
          </p:cNvPr>
          <p:cNvSpPr/>
          <p:nvPr/>
        </p:nvSpPr>
        <p:spPr>
          <a:xfrm>
            <a:off x="1904160" y="2924738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D7D6FD2-987E-7990-B9CE-B9CF2BAC6489}"/>
              </a:ext>
            </a:extLst>
          </p:cNvPr>
          <p:cNvSpPr/>
          <p:nvPr/>
        </p:nvSpPr>
        <p:spPr>
          <a:xfrm>
            <a:off x="2017786" y="3013023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7E0C487-8BF5-38F7-3E64-0CE16FA424F6}"/>
              </a:ext>
            </a:extLst>
          </p:cNvPr>
          <p:cNvSpPr/>
          <p:nvPr/>
        </p:nvSpPr>
        <p:spPr>
          <a:xfrm>
            <a:off x="2231668" y="3013023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1FBCEE5-D35A-42D4-1EB7-5E2CD6785966}"/>
              </a:ext>
            </a:extLst>
          </p:cNvPr>
          <p:cNvCxnSpPr>
            <a:cxnSpLocks/>
          </p:cNvCxnSpPr>
          <p:nvPr/>
        </p:nvCxnSpPr>
        <p:spPr>
          <a:xfrm flipV="1">
            <a:off x="2265088" y="3054224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821F3D6-A232-EB6F-6B95-5CF0263F1A02}"/>
              </a:ext>
            </a:extLst>
          </p:cNvPr>
          <p:cNvSpPr/>
          <p:nvPr/>
        </p:nvSpPr>
        <p:spPr>
          <a:xfrm>
            <a:off x="2608191" y="2920210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8E958DF-626D-EE75-4938-FC14C5E81DB8}"/>
              </a:ext>
            </a:extLst>
          </p:cNvPr>
          <p:cNvSpPr/>
          <p:nvPr/>
        </p:nvSpPr>
        <p:spPr>
          <a:xfrm>
            <a:off x="2935700" y="3008495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A5C3E12-DD61-11AF-B19E-40A968C70B22}"/>
              </a:ext>
            </a:extLst>
          </p:cNvPr>
          <p:cNvCxnSpPr>
            <a:cxnSpLocks/>
          </p:cNvCxnSpPr>
          <p:nvPr/>
        </p:nvCxnSpPr>
        <p:spPr>
          <a:xfrm flipV="1">
            <a:off x="2969119" y="3049696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ACC2AB95-8701-FB6C-BC22-519184B80C9F}"/>
              </a:ext>
            </a:extLst>
          </p:cNvPr>
          <p:cNvSpPr/>
          <p:nvPr/>
        </p:nvSpPr>
        <p:spPr>
          <a:xfrm>
            <a:off x="4155024" y="2995311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9EDDD8D-A609-CA27-04D8-F70B4D7B60B4}"/>
              </a:ext>
            </a:extLst>
          </p:cNvPr>
          <p:cNvSpPr/>
          <p:nvPr/>
        </p:nvSpPr>
        <p:spPr>
          <a:xfrm>
            <a:off x="3332911" y="2916080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F176503-7CA8-7142-6C4F-7F56B6510C3D}"/>
              </a:ext>
            </a:extLst>
          </p:cNvPr>
          <p:cNvSpPr/>
          <p:nvPr/>
        </p:nvSpPr>
        <p:spPr>
          <a:xfrm>
            <a:off x="3446537" y="3004365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9F276E9-7E99-1CDC-D304-25C15B25A408}"/>
              </a:ext>
            </a:extLst>
          </p:cNvPr>
          <p:cNvSpPr/>
          <p:nvPr/>
        </p:nvSpPr>
        <p:spPr>
          <a:xfrm>
            <a:off x="3660419" y="3004365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517898F-2180-3A8E-7645-49404500BBFB}"/>
              </a:ext>
            </a:extLst>
          </p:cNvPr>
          <p:cNvCxnSpPr>
            <a:cxnSpLocks/>
          </p:cNvCxnSpPr>
          <p:nvPr/>
        </p:nvCxnSpPr>
        <p:spPr>
          <a:xfrm flipV="1">
            <a:off x="3693839" y="3045566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42ABD7B-BAA6-1AA7-5F90-E952017367EC}"/>
              </a:ext>
            </a:extLst>
          </p:cNvPr>
          <p:cNvSpPr/>
          <p:nvPr/>
        </p:nvSpPr>
        <p:spPr>
          <a:xfrm>
            <a:off x="4036942" y="2911552"/>
            <a:ext cx="521339" cy="258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F4A1069-FDC9-C9BE-245C-4958436929FE}"/>
              </a:ext>
            </a:extLst>
          </p:cNvPr>
          <p:cNvSpPr/>
          <p:nvPr/>
        </p:nvSpPr>
        <p:spPr>
          <a:xfrm>
            <a:off x="4364451" y="2999837"/>
            <a:ext cx="71294" cy="8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0BEC18D-8198-F4F7-47B7-9FC6B7203F2A}"/>
              </a:ext>
            </a:extLst>
          </p:cNvPr>
          <p:cNvCxnSpPr>
            <a:cxnSpLocks/>
          </p:cNvCxnSpPr>
          <p:nvPr/>
        </p:nvCxnSpPr>
        <p:spPr>
          <a:xfrm flipV="1">
            <a:off x="4397870" y="3041038"/>
            <a:ext cx="327953" cy="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9457AB36-D92E-4B74-E344-D7DC1911C313}"/>
              </a:ext>
            </a:extLst>
          </p:cNvPr>
          <p:cNvSpPr/>
          <p:nvPr/>
        </p:nvSpPr>
        <p:spPr>
          <a:xfrm>
            <a:off x="5089150" y="2880025"/>
            <a:ext cx="894843" cy="36410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2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3" name="그림 25">
            <a:extLst>
              <a:ext uri="{FF2B5EF4-FFF2-40B4-BE49-F238E27FC236}">
                <a16:creationId xmlns:a16="http://schemas.microsoft.com/office/drawing/2014/main" id="{696E6168-3B91-30B7-E2E8-3D3406D1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9" y="2362489"/>
            <a:ext cx="4824760" cy="1978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0D837D4-C37A-D102-C06D-D7D2BB19C382}"/>
              </a:ext>
            </a:extLst>
          </p:cNvPr>
          <p:cNvSpPr txBox="1"/>
          <p:nvPr/>
        </p:nvSpPr>
        <p:spPr>
          <a:xfrm>
            <a:off x="5364960" y="1713144"/>
            <a:ext cx="978304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main.* -&gt; 서버 내 라우팅 관련 함수</a:t>
            </a:r>
          </a:p>
          <a:p>
            <a:endParaRPr lang="ko-KR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onem2m.* -&gt; </a:t>
            </a:r>
            <a:r>
              <a:rPr lang="ko-KR" altLang="en-US" dirty="0">
                <a:ea typeface="+mn-lt"/>
                <a:cs typeface="+mn-lt"/>
              </a:rPr>
              <a:t>리소스 관련 구조체 및 함수들 (CRUD, 리소스 트리 등)</a:t>
            </a:r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berkeleyDB.* -&gt; DB 관련 함수들 (</a:t>
            </a:r>
            <a:r>
              <a:rPr lang="ko-KR" altLang="en-US" dirty="0" err="1">
                <a:ea typeface="Microsoft GothicNeo Light"/>
                <a:cs typeface="Microsoft GothicNeo Light"/>
              </a:rPr>
              <a:t>Store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Get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등)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jsonparse.*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json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parser</a:t>
            </a:r>
            <a:r>
              <a:rPr lang="ko-KR" altLang="en-US" dirty="0">
                <a:ea typeface="Microsoft GothicNeo Light"/>
                <a:cs typeface="Microsoft GothicNeo Light"/>
              </a:rPr>
              <a:t> 관련 함수들 (</a:t>
            </a:r>
            <a:r>
              <a:rPr lang="ko-KR" altLang="en-US" dirty="0" err="1">
                <a:ea typeface="Microsoft GothicNeo Light"/>
                <a:cs typeface="Microsoft GothicNeo Light"/>
              </a:rPr>
              <a:t>json_to_object</a:t>
            </a:r>
            <a:r>
              <a:rPr lang="ko-KR" altLang="en-US" dirty="0">
                <a:ea typeface="Microsoft GothicNeo Light"/>
                <a:cs typeface="Microsoft GothicNeo Light"/>
              </a:rPr>
              <a:t> 등)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httpd.*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httpd</a:t>
            </a:r>
            <a:r>
              <a:rPr lang="ko-KR" altLang="en-US" dirty="0">
                <a:ea typeface="Microsoft GothicNeo Light"/>
                <a:cs typeface="Microsoft GothicNeo Light"/>
              </a:rPr>
              <a:t> 오픈 소스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cJSON.*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cJSON</a:t>
            </a:r>
            <a:r>
              <a:rPr lang="ko-KR" altLang="en-US" dirty="0">
                <a:ea typeface="Microsoft GothicNeo Light"/>
                <a:cs typeface="Microsoft GothicNeo Light"/>
              </a:rPr>
              <a:t> 오픈 소스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5772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3CFC013-521D-C840-645F-20930C12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4" y="1399858"/>
            <a:ext cx="3709639" cy="435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BE5250-7B9D-1733-DA87-5D33BB0D6D7B}"/>
              </a:ext>
            </a:extLst>
          </p:cNvPr>
          <p:cNvSpPr/>
          <p:nvPr/>
        </p:nvSpPr>
        <p:spPr>
          <a:xfrm>
            <a:off x="1689409" y="1522141"/>
            <a:ext cx="2193072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55448A-1538-9BAE-8868-2FB00711868B}"/>
              </a:ext>
            </a:extLst>
          </p:cNvPr>
          <p:cNvCxnSpPr/>
          <p:nvPr/>
        </p:nvCxnSpPr>
        <p:spPr>
          <a:xfrm>
            <a:off x="3882482" y="1856678"/>
            <a:ext cx="1694986" cy="37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C555C0-4E8E-71E1-CBEB-B07B3B9F533E}"/>
              </a:ext>
            </a:extLst>
          </p:cNvPr>
          <p:cNvSpPr txBox="1"/>
          <p:nvPr/>
        </p:nvSpPr>
        <p:spPr>
          <a:xfrm>
            <a:off x="5727375" y="1657388"/>
            <a:ext cx="97830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uri</a:t>
            </a:r>
            <a:r>
              <a:rPr lang="ko-KR" altLang="en-US" dirty="0">
                <a:ea typeface="Microsoft GothicNeo Light"/>
                <a:cs typeface="Microsoft GothicNeo Light"/>
              </a:rPr>
              <a:t> 검증, 유효하다면 해당 오브젝트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Node</a:t>
            </a:r>
            <a:r>
              <a:rPr lang="ko-KR" altLang="en-US" dirty="0">
                <a:ea typeface="Microsoft GothicNeo Light"/>
                <a:cs typeface="Microsoft GothicNeo Light"/>
              </a:rPr>
              <a:t> 반환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03A92-E573-3832-0511-13D5A00ADA11}"/>
              </a:ext>
            </a:extLst>
          </p:cNvPr>
          <p:cNvSpPr/>
          <p:nvPr/>
        </p:nvSpPr>
        <p:spPr>
          <a:xfrm>
            <a:off x="1689409" y="2312019"/>
            <a:ext cx="3150218" cy="1012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7DA400-AE0A-F623-DA5F-24772EC66B75}"/>
              </a:ext>
            </a:extLst>
          </p:cNvPr>
          <p:cNvCxnSpPr>
            <a:cxnSpLocks/>
          </p:cNvCxnSpPr>
          <p:nvPr/>
        </p:nvCxnSpPr>
        <p:spPr>
          <a:xfrm>
            <a:off x="4839628" y="2730190"/>
            <a:ext cx="895815" cy="37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F1963E-1A12-EC0E-55B7-9D74E584942F}"/>
              </a:ext>
            </a:extLst>
          </p:cNvPr>
          <p:cNvSpPr txBox="1"/>
          <p:nvPr/>
        </p:nvSpPr>
        <p:spPr>
          <a:xfrm>
            <a:off x="5792424" y="2530900"/>
            <a:ext cx="9783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Request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Body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Json</a:t>
            </a:r>
            <a:r>
              <a:rPr lang="ko-KR" altLang="en-US" dirty="0">
                <a:ea typeface="Microsoft GothicNeo Light"/>
                <a:cs typeface="Microsoft GothicNeo Light"/>
              </a:rPr>
              <a:t> 파싱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CF999-4661-618A-B724-5D21EB81CAAD}"/>
              </a:ext>
            </a:extLst>
          </p:cNvPr>
          <p:cNvSpPr/>
          <p:nvPr/>
        </p:nvSpPr>
        <p:spPr>
          <a:xfrm>
            <a:off x="1689409" y="3324922"/>
            <a:ext cx="3150218" cy="2332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CA383F-A185-11A0-E2EF-8C78F175EF3E}"/>
              </a:ext>
            </a:extLst>
          </p:cNvPr>
          <p:cNvCxnSpPr>
            <a:cxnSpLocks/>
          </p:cNvCxnSpPr>
          <p:nvPr/>
        </p:nvCxnSpPr>
        <p:spPr>
          <a:xfrm>
            <a:off x="4839628" y="3761678"/>
            <a:ext cx="895815" cy="37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A70D82-5318-D216-84F5-4D1CAD80D18E}"/>
              </a:ext>
            </a:extLst>
          </p:cNvPr>
          <p:cNvSpPr txBox="1"/>
          <p:nvPr/>
        </p:nvSpPr>
        <p:spPr>
          <a:xfrm>
            <a:off x="5792424" y="3571680"/>
            <a:ext cx="9783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Operation</a:t>
            </a:r>
            <a:r>
              <a:rPr lang="ko-KR" altLang="en-US" dirty="0">
                <a:ea typeface="Microsoft GothicNeo Light"/>
                <a:cs typeface="Microsoft GothicNeo Light"/>
              </a:rPr>
              <a:t> 파싱 후 분기</a:t>
            </a:r>
          </a:p>
        </p:txBody>
      </p:sp>
    </p:spTree>
    <p:extLst>
      <p:ext uri="{BB962C8B-B14F-4D97-AF65-F5344CB8AC3E}">
        <p14:creationId xmlns:p14="http://schemas.microsoft.com/office/powerpoint/2010/main" val="254959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06964B1-9A3C-D6A3-49AE-817C208E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6" y="2088265"/>
            <a:ext cx="3969834" cy="2662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CF999-4661-618A-B724-5D21EB81CAAD}"/>
              </a:ext>
            </a:extLst>
          </p:cNvPr>
          <p:cNvSpPr/>
          <p:nvPr/>
        </p:nvSpPr>
        <p:spPr>
          <a:xfrm>
            <a:off x="1484969" y="2414239"/>
            <a:ext cx="3800705" cy="40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CA383F-A185-11A0-E2EF-8C78F175EF3E}"/>
              </a:ext>
            </a:extLst>
          </p:cNvPr>
          <p:cNvCxnSpPr>
            <a:cxnSpLocks/>
          </p:cNvCxnSpPr>
          <p:nvPr/>
        </p:nvCxnSpPr>
        <p:spPr>
          <a:xfrm flipV="1">
            <a:off x="5304262" y="1563030"/>
            <a:ext cx="1657814" cy="1009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8DF6F461-4624-5E40-8FEE-1D5B983A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24" y="595816"/>
            <a:ext cx="2315737" cy="1726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C793B70-A362-2EF1-341D-2708E7D49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426" y="2481758"/>
            <a:ext cx="1953322" cy="2117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EFC9A65-0573-6356-9706-77FEB6DC0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425" y="4776028"/>
            <a:ext cx="2743200" cy="911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36EC3E-350D-BF4F-73BE-C9EC77EC5008}"/>
              </a:ext>
            </a:extLst>
          </p:cNvPr>
          <p:cNvSpPr/>
          <p:nvPr/>
        </p:nvSpPr>
        <p:spPr>
          <a:xfrm>
            <a:off x="1475676" y="2897458"/>
            <a:ext cx="3800705" cy="40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A15A4F-CF98-D068-6990-BE3A163A6BFB}"/>
              </a:ext>
            </a:extLst>
          </p:cNvPr>
          <p:cNvCxnSpPr>
            <a:cxnSpLocks/>
          </p:cNvCxnSpPr>
          <p:nvPr/>
        </p:nvCxnSpPr>
        <p:spPr>
          <a:xfrm>
            <a:off x="5285676" y="3055434"/>
            <a:ext cx="1704278" cy="68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889FD2-B094-2198-E94C-DDA68C6C3C04}"/>
              </a:ext>
            </a:extLst>
          </p:cNvPr>
          <p:cNvSpPr/>
          <p:nvPr/>
        </p:nvSpPr>
        <p:spPr>
          <a:xfrm>
            <a:off x="1429212" y="3752385"/>
            <a:ext cx="3800705" cy="40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102AA48-84D2-C081-F54B-B95BEB5C3308}"/>
              </a:ext>
            </a:extLst>
          </p:cNvPr>
          <p:cNvCxnSpPr>
            <a:cxnSpLocks/>
          </p:cNvCxnSpPr>
          <p:nvPr/>
        </p:nvCxnSpPr>
        <p:spPr>
          <a:xfrm>
            <a:off x="5248504" y="3928946"/>
            <a:ext cx="1834377" cy="10537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2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80400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전체 점검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24F44-B689-C892-F10F-0E8DED4B3C00}"/>
              </a:ext>
            </a:extLst>
          </p:cNvPr>
          <p:cNvSpPr txBox="1"/>
          <p:nvPr/>
        </p:nvSpPr>
        <p:spPr>
          <a:xfrm>
            <a:off x="690741" y="1508705"/>
            <a:ext cx="185638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Create</a:t>
            </a:r>
            <a:endParaRPr lang="ko-KR" altLang="en-US" dirty="0" err="1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solidFill>
                  <a:srgbClr val="00B050"/>
                </a:solidFill>
                <a:ea typeface="+mn-lt"/>
                <a:cs typeface="+mn-lt"/>
              </a:rPr>
              <a:t>Json_to_Object</a:t>
            </a:r>
            <a:endParaRPr lang="en-US" altLang="ko-KR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altLang="ko-KR" dirty="0" err="1">
                <a:solidFill>
                  <a:srgbClr val="00B050"/>
                </a:solidFill>
                <a:ea typeface="+mn-lt"/>
                <a:cs typeface="+mn-lt"/>
              </a:rPr>
              <a:t>Object_to_Json</a:t>
            </a:r>
            <a:endParaRPr lang="en-US" altLang="ko-KR" dirty="0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Store_CSE</a:t>
            </a:r>
            <a:endParaRPr lang="en-US" altLang="ko-KR">
              <a:ea typeface="+mn-lt"/>
              <a:cs typeface="+mn-lt"/>
            </a:endParaRPr>
          </a:p>
          <a:p>
            <a:r>
              <a:rPr lang="en-US" altLang="ko-KR" dirty="0" err="1">
                <a:solidFill>
                  <a:srgbClr val="00B050"/>
                </a:solidFill>
                <a:ea typeface="+mn-lt"/>
                <a:cs typeface="+mn-lt"/>
              </a:rPr>
              <a:t>Store_AE</a:t>
            </a:r>
            <a:endParaRPr lang="en-US" altLang="ko-KR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altLang="ko-KR" dirty="0" err="1">
                <a:solidFill>
                  <a:srgbClr val="00B050"/>
                </a:solidFill>
                <a:ea typeface="+mn-lt"/>
                <a:cs typeface="+mn-lt"/>
              </a:rPr>
              <a:t>Store_CNT</a:t>
            </a:r>
            <a:endParaRPr lang="en-US" altLang="ko-KR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Store_CIN</a:t>
            </a:r>
          </a:p>
          <a:p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D6E65-100F-7506-237C-38848D1649B8}"/>
              </a:ext>
            </a:extLst>
          </p:cNvPr>
          <p:cNvSpPr txBox="1"/>
          <p:nvPr/>
        </p:nvSpPr>
        <p:spPr>
          <a:xfrm>
            <a:off x="2818765" y="1471534"/>
            <a:ext cx="185638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Retrieve</a:t>
            </a:r>
            <a:endParaRPr lang="ko-KR" altLang="en-US" dirty="0" err="1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en-US" altLang="ko-KR" dirty="0" err="1">
                <a:solidFill>
                  <a:srgbClr val="00B050"/>
                </a:solidFill>
                <a:ea typeface="+mn-lt"/>
                <a:cs typeface="+mn-lt"/>
              </a:rPr>
              <a:t>Object_to_Json</a:t>
            </a:r>
            <a:endParaRPr lang="en-US" altLang="ko-KR" dirty="0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Get_CSE</a:t>
            </a:r>
          </a:p>
          <a:p>
            <a:r>
              <a:rPr lang="en-US" altLang="ko-KR" dirty="0" err="1">
                <a:solidFill>
                  <a:srgbClr val="00B050"/>
                </a:solidFill>
                <a:ea typeface="+mn-lt"/>
                <a:cs typeface="+mn-lt"/>
              </a:rPr>
              <a:t>Get_AE</a:t>
            </a:r>
          </a:p>
          <a:p>
            <a:r>
              <a:rPr lang="en-US" altLang="ko-KR" dirty="0" err="1">
                <a:solidFill>
                  <a:srgbClr val="00B050"/>
                </a:solidFill>
                <a:ea typeface="+mn-lt"/>
                <a:cs typeface="+mn-lt"/>
              </a:rPr>
              <a:t>Get_CNT</a:t>
            </a:r>
          </a:p>
          <a:p>
            <a:r>
              <a:rPr lang="en-US" altLang="ko-KR" dirty="0" err="1">
                <a:solidFill>
                  <a:srgbClr val="000000"/>
                </a:solidFill>
                <a:ea typeface="+mn-lt"/>
                <a:cs typeface="+mn-lt"/>
              </a:rPr>
              <a:t>Get_CIN</a:t>
            </a:r>
          </a:p>
          <a:p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07EA-B234-37B2-5B29-122C2B8A408C}"/>
              </a:ext>
            </a:extLst>
          </p:cNvPr>
          <p:cNvSpPr txBox="1"/>
          <p:nvPr/>
        </p:nvSpPr>
        <p:spPr>
          <a:xfrm>
            <a:off x="5049008" y="1471534"/>
            <a:ext cx="20422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Update</a:t>
            </a:r>
            <a:endParaRPr lang="ko-KR" altLang="en-US" dirty="0" err="1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en-US" altLang="ko-KR" dirty="0">
                <a:ea typeface="Microsoft GothicNeo Light"/>
                <a:cs typeface="Microsoft GothicNeo Light"/>
              </a:rPr>
              <a:t>Delete + Create</a:t>
            </a:r>
            <a:endParaRPr lang="en-US" altLang="ko-K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altLang="ko-KR" dirty="0" err="1">
                <a:solidFill>
                  <a:srgbClr val="000000"/>
                </a:solidFill>
                <a:ea typeface="+mn-lt"/>
                <a:cs typeface="+mn-lt"/>
              </a:rPr>
              <a:t>적절히</a:t>
            </a:r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a typeface="+mn-lt"/>
                <a:cs typeface="+mn-lt"/>
              </a:rPr>
              <a:t>조합할</a:t>
            </a:r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a typeface="+mn-lt"/>
                <a:cs typeface="+mn-lt"/>
              </a:rPr>
              <a:t>예정</a:t>
            </a:r>
            <a:endParaRPr lang="en-US" altLang="ko-KR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01AD8-B6B3-8A61-860D-8B14BA3A6212}"/>
              </a:ext>
            </a:extLst>
          </p:cNvPr>
          <p:cNvSpPr txBox="1"/>
          <p:nvPr/>
        </p:nvSpPr>
        <p:spPr>
          <a:xfrm>
            <a:off x="7251374" y="1443656"/>
            <a:ext cx="20422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Delete</a:t>
            </a:r>
            <a:endParaRPr lang="ko-KR" altLang="en-US" dirty="0" err="1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Delete_CSE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Delete_AE</a:t>
            </a:r>
            <a:endParaRPr lang="en-US" dirty="0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Delete_CNT</a:t>
            </a:r>
          </a:p>
          <a:p>
            <a:endParaRPr lang="en-US" altLang="ko-KR" dirty="0">
              <a:solidFill>
                <a:srgbClr val="000000"/>
              </a:solidFill>
              <a:ea typeface="Microsoft GothicNeo Light"/>
              <a:cs typeface="Microsoft GothicNe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BC678-BD0F-D23B-AD08-0F5CA1735D2B}"/>
              </a:ext>
            </a:extLst>
          </p:cNvPr>
          <p:cNvSpPr txBox="1"/>
          <p:nvPr/>
        </p:nvSpPr>
        <p:spPr>
          <a:xfrm>
            <a:off x="9193544" y="1443656"/>
            <a:ext cx="20422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트리 </a:t>
            </a:r>
            <a:r>
              <a:rPr lang="ko-KR" altLang="en-US" dirty="0" err="1">
                <a:ea typeface="Microsoft GothicNeo Light"/>
                <a:cs typeface="Microsoft GothicNeo Light"/>
              </a:rPr>
              <a:t>재조립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solidFill>
                  <a:srgbClr val="00B050"/>
                </a:solidFill>
                <a:ea typeface="+mn-lt"/>
                <a:cs typeface="+mn-lt"/>
              </a:rPr>
              <a:t>Get_All_AE</a:t>
            </a:r>
            <a:endParaRPr lang="ko-KR" altLang="en-US" dirty="0" err="1">
              <a:solidFill>
                <a:srgbClr val="00B050"/>
              </a:solidFill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solidFill>
                  <a:srgbClr val="FF0000"/>
                </a:solidFill>
                <a:ea typeface="+mn-lt"/>
                <a:cs typeface="+mn-lt"/>
              </a:rPr>
              <a:t>Get_All_CNT</a:t>
            </a:r>
            <a:endParaRPr lang="ko-KR" altLang="en-US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ko-KR" altLang="en-US" dirty="0" err="1">
                <a:solidFill>
                  <a:srgbClr val="FF0000"/>
                </a:solidFill>
                <a:ea typeface="+mn-lt"/>
                <a:cs typeface="+mn-lt"/>
              </a:rPr>
              <a:t>Get_All_CIN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71FD-A554-0DC2-278E-279B525697AD}"/>
              </a:ext>
            </a:extLst>
          </p:cNvPr>
          <p:cNvSpPr txBox="1"/>
          <p:nvPr/>
        </p:nvSpPr>
        <p:spPr>
          <a:xfrm>
            <a:off x="2056763" y="4714681"/>
            <a:ext cx="109353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AE로</a:t>
            </a:r>
            <a:r>
              <a:rPr lang="ko-KR" altLang="en-US" dirty="0">
                <a:ea typeface="+mn-lt"/>
                <a:cs typeface="+mn-lt"/>
              </a:rPr>
              <a:t> 모든 계층 구조가 이루어 졌을 때  CRUD, 리소스 트리 </a:t>
            </a:r>
            <a:r>
              <a:rPr lang="ko-KR" altLang="en-US" dirty="0" err="1">
                <a:ea typeface="+mn-lt"/>
                <a:cs typeface="+mn-lt"/>
              </a:rPr>
              <a:t>재조립</a:t>
            </a:r>
            <a:r>
              <a:rPr lang="ko-KR" altLang="en-US" dirty="0">
                <a:ea typeface="+mn-lt"/>
                <a:cs typeface="+mn-lt"/>
              </a:rPr>
              <a:t> 모두 가능 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→ 같은 포맷으로 다른 오브젝트 만들면 됨</a:t>
            </a:r>
            <a:endParaRPr lang="ko-KR" alt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3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80400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고쳐야 할 에러들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71FD-A554-0DC2-278E-279B525697AD}"/>
              </a:ext>
            </a:extLst>
          </p:cNvPr>
          <p:cNvSpPr txBox="1"/>
          <p:nvPr/>
        </p:nvSpPr>
        <p:spPr>
          <a:xfrm>
            <a:off x="755788" y="1583047"/>
            <a:ext cx="1093533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트리 </a:t>
            </a:r>
            <a:r>
              <a:rPr lang="ko-KR" altLang="en-US" dirty="0" err="1">
                <a:ea typeface="+mn-lt"/>
                <a:cs typeface="+mn-lt"/>
              </a:rPr>
              <a:t>재조립</a:t>
            </a:r>
            <a:r>
              <a:rPr lang="ko-KR" altLang="en-US" dirty="0">
                <a:ea typeface="+mn-lt"/>
                <a:cs typeface="+mn-lt"/>
              </a:rPr>
              <a:t> 시 </a:t>
            </a:r>
            <a:r>
              <a:rPr lang="ko-KR" altLang="en-US" dirty="0" err="1">
                <a:ea typeface="+mn-lt"/>
                <a:cs typeface="+mn-lt"/>
              </a:rPr>
              <a:t>Get_All_AE</a:t>
            </a:r>
            <a:r>
              <a:rPr lang="ko-KR" altLang="en-US" dirty="0">
                <a:ea typeface="+mn-lt"/>
                <a:cs typeface="+mn-lt"/>
              </a:rPr>
              <a:t>()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ko-KR" altLang="en-US" dirty="0">
                <a:ea typeface="+mn-lt"/>
                <a:cs typeface="+mn-lt"/>
              </a:rPr>
              <a:t> 호출하는데 이 때 </a:t>
            </a:r>
            <a:r>
              <a:rPr lang="ko-KR" altLang="en-US" dirty="0" err="1">
                <a:ea typeface="+mn-lt"/>
                <a:cs typeface="+mn-lt"/>
              </a:rPr>
              <a:t>AE.db가</a:t>
            </a:r>
            <a:r>
              <a:rPr lang="ko-KR" altLang="en-US" dirty="0">
                <a:ea typeface="+mn-lt"/>
                <a:cs typeface="+mn-lt"/>
              </a:rPr>
              <a:t> 존재하지 않으면 </a:t>
            </a:r>
            <a:r>
              <a:rPr lang="ko-KR" altLang="en-US" dirty="0" err="1">
                <a:ea typeface="+mn-lt"/>
                <a:cs typeface="+mn-lt"/>
              </a:rPr>
              <a:t>AE.db를</a:t>
            </a:r>
            <a:r>
              <a:rPr lang="ko-KR" altLang="en-US" dirty="0">
                <a:ea typeface="+mn-lt"/>
                <a:cs typeface="+mn-lt"/>
              </a:rPr>
              <a:t> 생성한다.</a:t>
            </a: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하지만 위의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AE.db를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통한 모든 CRUD 과정에서 DB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Open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시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Segmentation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fault가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발생함.</a:t>
            </a:r>
          </a:p>
          <a:p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이전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Store_AE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()로 생성된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AE.db를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사용해야 함. → 이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AE.db에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대해선 트리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재조립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및 CRUD 정상 작동</a:t>
            </a:r>
          </a:p>
          <a:p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3311B7D1-20E2-065E-D3C3-E02E1464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72" y="3944163"/>
            <a:ext cx="1420618" cy="16273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834B86-CA2B-C4CE-E56E-B6D4966D479C}"/>
              </a:ext>
            </a:extLst>
          </p:cNvPr>
          <p:cNvSpPr/>
          <p:nvPr/>
        </p:nvSpPr>
        <p:spPr>
          <a:xfrm>
            <a:off x="1503556" y="4217020"/>
            <a:ext cx="2128023" cy="678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Get_All_AE</a:t>
            </a:r>
            <a:r>
              <a:rPr lang="ko-KR" altLang="en-US" dirty="0">
                <a:ea typeface="Microsoft GothicNeo Light"/>
                <a:cs typeface="Microsoft GothicNeo Light"/>
              </a:rPr>
              <a:t>()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EE5349-F259-43BF-2020-CE214FD1E863}"/>
              </a:ext>
            </a:extLst>
          </p:cNvPr>
          <p:cNvCxnSpPr>
            <a:cxnSpLocks/>
          </p:cNvCxnSpPr>
          <p:nvPr/>
        </p:nvCxnSpPr>
        <p:spPr>
          <a:xfrm flipV="1">
            <a:off x="3631579" y="4508811"/>
            <a:ext cx="1090961" cy="55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8B6AB3A5-7283-5443-890E-92C002825F7E}"/>
              </a:ext>
            </a:extLst>
          </p:cNvPr>
          <p:cNvSpPr/>
          <p:nvPr/>
        </p:nvSpPr>
        <p:spPr>
          <a:xfrm>
            <a:off x="6890989" y="3575693"/>
            <a:ext cx="2955072" cy="594732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Segmentatioin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fault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54973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80400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고쳐야 할 에러들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71FD-A554-0DC2-278E-279B525697AD}"/>
              </a:ext>
            </a:extLst>
          </p:cNvPr>
          <p:cNvSpPr txBox="1"/>
          <p:nvPr/>
        </p:nvSpPr>
        <p:spPr>
          <a:xfrm>
            <a:off x="755788" y="1583047"/>
            <a:ext cx="109353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트리 </a:t>
            </a:r>
            <a:r>
              <a:rPr lang="ko-KR" altLang="en-US" dirty="0" err="1">
                <a:ea typeface="+mn-lt"/>
                <a:cs typeface="+mn-lt"/>
              </a:rPr>
              <a:t>재조립</a:t>
            </a:r>
            <a:r>
              <a:rPr lang="ko-KR" altLang="en-US" dirty="0">
                <a:ea typeface="+mn-lt"/>
                <a:cs typeface="+mn-lt"/>
              </a:rPr>
              <a:t> 시 </a:t>
            </a:r>
            <a:r>
              <a:rPr lang="ko-KR" altLang="en-US" dirty="0" err="1">
                <a:ea typeface="+mn-lt"/>
                <a:cs typeface="+mn-lt"/>
              </a:rPr>
              <a:t>Get_All_AE</a:t>
            </a:r>
            <a:r>
              <a:rPr lang="ko-KR" altLang="en-US" dirty="0">
                <a:ea typeface="+mn-lt"/>
                <a:cs typeface="+mn-lt"/>
              </a:rPr>
              <a:t>()에서 반환하는 AE** 배열 크기가 변함</a:t>
            </a: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96262B-B318-C4BB-D92E-09CB67AE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2391651"/>
            <a:ext cx="3375102" cy="838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40604205-4D05-58D7-3F26-966FC0B8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599" y="2541548"/>
            <a:ext cx="1588119" cy="548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3F813E-7339-028F-919F-9220FE5B672B}"/>
              </a:ext>
            </a:extLst>
          </p:cNvPr>
          <p:cNvCxnSpPr>
            <a:cxnSpLocks/>
          </p:cNvCxnSpPr>
          <p:nvPr/>
        </p:nvCxnSpPr>
        <p:spPr>
          <a:xfrm flipV="1">
            <a:off x="4235603" y="2761786"/>
            <a:ext cx="1239643" cy="5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60F55E-4B87-65BF-8593-79CFCE85ADC9}"/>
              </a:ext>
            </a:extLst>
          </p:cNvPr>
          <p:cNvSpPr txBox="1"/>
          <p:nvPr/>
        </p:nvSpPr>
        <p:spPr>
          <a:xfrm>
            <a:off x="755788" y="3692486"/>
            <a:ext cx="10935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구체적으로는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 리소스 등록 후 서버 재실행 시 배열 크기가 변하고 </a:t>
            </a:r>
            <a:endParaRPr lang="ko-KR" dirty="0"/>
          </a:p>
          <a:p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리소스 등록하지 않고 재실행 하면 원래 크기로 돌아옴 </a:t>
            </a:r>
            <a:endParaRPr 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C5071-1A71-5325-53CA-82860FF127B7}"/>
              </a:ext>
            </a:extLst>
          </p:cNvPr>
          <p:cNvSpPr txBox="1"/>
          <p:nvPr/>
        </p:nvSpPr>
        <p:spPr>
          <a:xfrm>
            <a:off x="783666" y="5300120"/>
            <a:ext cx="10935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고친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에러 :  URI 처리 과정과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DB접근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과정에서 사용되는 모든 함수 인자가 독립적인데 URI 길이가 길어지면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DB 접근에서 에러 발생 → URI 처리 과정에서 </a:t>
            </a:r>
            <a:r>
              <a:rPr lang="ko-KR" altLang="en-US" dirty="0" err="1">
                <a:ea typeface="Microsoft GothicNeo Light"/>
                <a:cs typeface="Microsoft GothicNeo Light"/>
              </a:rPr>
              <a:t>malloc</a:t>
            </a:r>
            <a:r>
              <a:rPr lang="ko-KR" altLang="en-US" dirty="0">
                <a:ea typeface="Microsoft GothicNeo Light"/>
                <a:cs typeface="Microsoft GothicNeo Light"/>
              </a:rPr>
              <a:t> 크기 수정</a:t>
            </a:r>
          </a:p>
        </p:txBody>
      </p:sp>
    </p:spTree>
    <p:extLst>
      <p:ext uri="{BB962C8B-B14F-4D97-AF65-F5344CB8AC3E}">
        <p14:creationId xmlns:p14="http://schemas.microsoft.com/office/powerpoint/2010/main" val="26709328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1034</cp:revision>
  <dcterms:created xsi:type="dcterms:W3CDTF">2022-06-07T11:13:53Z</dcterms:created>
  <dcterms:modified xsi:type="dcterms:W3CDTF">2022-07-25T19:38:51Z</dcterms:modified>
</cp:coreProperties>
</file>