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371C7699-5C81-2C30-AD68-5CD461446A55}" v="3381" dt="2022-06-27T18:35:22.788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3252086-5F97-224F-77B0-FD4CCDEDFFAD}" v="767" dt="2022-06-27T16:54:21.332"/>
    <p1510:client id="{60B3121E-29FF-FB6B-5CA6-6C49DF9F1456}" v="643" dt="2022-06-27T17:11:03.348"/>
    <p1510:client id="{6574A334-BA51-72DA-00E7-FA16F111A10D}" v="3483" dt="2022-07-04T21:22:54.210"/>
    <p1510:client id="{70D3CF92-437F-D19B-E6ED-2CBAD7DB3A90}" v="1221" dt="2022-08-24T05:39:49.260"/>
    <p1510:client id="{762EDE6A-9F8F-B904-A73B-4797DE3501AC}" v="496" dt="2022-08-01T19:41:13.972"/>
    <p1510:client id="{9AE5C2C2-05EA-A196-A4C8-56C198B60A8F}" v="2543" dt="2022-07-11T15:20:29.713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August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August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August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August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August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August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August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August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August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August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August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August 23,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73323" y="1492655"/>
            <a:ext cx="9904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Code</a:t>
            </a:r>
            <a:r>
              <a:rPr lang="ko-KR" altLang="en-US" dirty="0">
                <a:ea typeface="Microsoft GothicNeo Light"/>
                <a:cs typeface="Microsoft GothicNeo Light"/>
              </a:rPr>
              <a:t> 작성 및 테스트 진행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Unstructed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ID와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Structed</a:t>
            </a:r>
            <a:r>
              <a:rPr lang="ko-KR" altLang="en-US" dirty="0">
                <a:ea typeface="Microsoft GothicNeo Light"/>
                <a:cs typeface="Microsoft GothicNeo Light"/>
              </a:rPr>
              <a:t> ID 맵핑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자잘한 오류들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4830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Test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269420" y="5044995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TestObject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Class를</a:t>
            </a:r>
            <a:r>
              <a:rPr lang="ko-KR" altLang="en-US" dirty="0">
                <a:ea typeface="Microsoft GothicNeo Light"/>
                <a:cs typeface="Microsoft GothicNeo Light"/>
              </a:rPr>
              <a:t> 정의 후 테스트 대상 오브젝트 객체를 생성 후 해당 메소드를 통해 테스트 진행</a:t>
            </a: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8F2623-B28F-D4A4-53BB-DC5086FE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43" y="1441946"/>
            <a:ext cx="4425175" cy="3133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ABF0242-12E9-5C0E-553C-9E16CE56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75" y="2032535"/>
            <a:ext cx="4926980" cy="1947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8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61960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 err="1">
                <a:ea typeface="+mn-lt"/>
                <a:cs typeface="+mn-lt"/>
              </a:rPr>
              <a:t>Unstructed</a:t>
            </a:r>
            <a:r>
              <a:rPr lang="ko-KR" sz="2400" b="1" dirty="0">
                <a:ea typeface="+mn-lt"/>
                <a:cs typeface="+mn-lt"/>
              </a:rPr>
              <a:t> </a:t>
            </a:r>
            <a:r>
              <a:rPr lang="ko-KR" sz="2400" b="1" dirty="0" err="1">
                <a:ea typeface="+mn-lt"/>
                <a:cs typeface="+mn-lt"/>
              </a:rPr>
              <a:t>ID와</a:t>
            </a:r>
            <a:r>
              <a:rPr lang="ko-KR" sz="2400" b="1" dirty="0">
                <a:ea typeface="+mn-lt"/>
                <a:cs typeface="+mn-lt"/>
              </a:rPr>
              <a:t> </a:t>
            </a:r>
            <a:r>
              <a:rPr lang="ko-KR" sz="2400" b="1" dirty="0" err="1">
                <a:ea typeface="+mn-lt"/>
                <a:cs typeface="+mn-lt"/>
              </a:rPr>
              <a:t>Structed</a:t>
            </a:r>
            <a:r>
              <a:rPr lang="ko-KR" sz="2400" b="1" dirty="0">
                <a:ea typeface="+mn-lt"/>
                <a:cs typeface="+mn-lt"/>
              </a:rPr>
              <a:t> ID 맵핑</a:t>
            </a:r>
            <a:endParaRPr lang="ko-KR" b="1" dirty="0">
              <a:ea typeface="+mn-lt"/>
              <a:cs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286738" y="4499473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Unstructed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ID를</a:t>
            </a:r>
            <a:r>
              <a:rPr lang="ko-KR" altLang="en-US" dirty="0">
                <a:ea typeface="Microsoft GothicNeo Light"/>
                <a:cs typeface="Microsoft GothicNeo Light"/>
              </a:rPr>
              <a:t> 어떤 방식으로 설정을 </a:t>
            </a:r>
            <a:r>
              <a:rPr lang="ko-KR" altLang="en-US" dirty="0" err="1">
                <a:ea typeface="Microsoft GothicNeo Light"/>
                <a:cs typeface="Microsoft GothicNeo Light"/>
              </a:rPr>
              <a:t>해야하나</a:t>
            </a:r>
            <a:r>
              <a:rPr lang="ko-KR" altLang="en-US" dirty="0">
                <a:ea typeface="Microsoft GothicNeo Light"/>
                <a:cs typeface="Microsoft GothicNeo Light"/>
              </a:rPr>
              <a:t>?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현재는 JSON </a:t>
            </a:r>
            <a:r>
              <a:rPr lang="ko-KR" altLang="en-US" dirty="0" err="1">
                <a:ea typeface="Microsoft GothicNeo Light"/>
                <a:cs typeface="Microsoft GothicNeo Light"/>
              </a:rPr>
              <a:t>Body에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lbl</a:t>
            </a:r>
            <a:r>
              <a:rPr lang="ko-KR" altLang="en-US" dirty="0">
                <a:ea typeface="Microsoft GothicNeo Light"/>
                <a:cs typeface="Microsoft GothicNeo Light"/>
              </a:rPr>
              <a:t> 키 값의 </a:t>
            </a:r>
            <a:r>
              <a:rPr lang="ko-KR" altLang="en-US" dirty="0" err="1">
                <a:ea typeface="Microsoft GothicNeo Light"/>
                <a:cs typeface="Microsoft GothicNeo Light"/>
              </a:rPr>
              <a:t>Value로</a:t>
            </a:r>
            <a:r>
              <a:rPr lang="ko-KR" altLang="en-US" dirty="0">
                <a:ea typeface="Microsoft GothicNeo Light"/>
                <a:cs typeface="Microsoft GothicNeo Light"/>
              </a:rPr>
              <a:t> 설정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2D3BF57-429B-38D3-1770-2F65380B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46" y="2328933"/>
            <a:ext cx="5237018" cy="1386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81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2283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자잘한 오류들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72482" y="1890973"/>
            <a:ext cx="99042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payload_size</a:t>
            </a:r>
            <a:r>
              <a:rPr lang="ko-KR" altLang="en-US" dirty="0">
                <a:ea typeface="Microsoft GothicNeo Light"/>
                <a:cs typeface="Microsoft GothicNeo Light"/>
              </a:rPr>
              <a:t> 오류 -&gt; 저번 주 회의 중에 </a:t>
            </a:r>
            <a:r>
              <a:rPr lang="ko-KR" altLang="en-US" dirty="0" err="1">
                <a:ea typeface="Microsoft GothicNeo Light"/>
                <a:cs typeface="Microsoft GothicNeo Light"/>
              </a:rPr>
              <a:t>Retrieve</a:t>
            </a:r>
            <a:r>
              <a:rPr lang="ko-KR" altLang="en-US" dirty="0">
                <a:ea typeface="Microsoft GothicNeo Light"/>
                <a:cs typeface="Microsoft GothicNeo Light"/>
              </a:rPr>
              <a:t> 과정에서 </a:t>
            </a:r>
            <a:r>
              <a:rPr lang="ko-KR" altLang="en-US" dirty="0" err="1">
                <a:ea typeface="Microsoft GothicNeo Light"/>
                <a:cs typeface="Microsoft GothicNeo Light"/>
              </a:rPr>
              <a:t>Segmentation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Fault</a:t>
            </a:r>
            <a:r>
              <a:rPr lang="ko-KR" altLang="en-US" dirty="0">
                <a:ea typeface="Microsoft GothicNeo Light"/>
                <a:cs typeface="Microsoft GothicNeo Light"/>
              </a:rPr>
              <a:t> 발생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오픈 소스에서 제공하는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payload_size</a:t>
            </a:r>
            <a:r>
              <a:rPr lang="ko-KR" altLang="en-US" dirty="0">
                <a:ea typeface="Microsoft GothicNeo Light"/>
                <a:cs typeface="Microsoft GothicNeo Light"/>
              </a:rPr>
              <a:t> 변수가 만일 </a:t>
            </a:r>
            <a:r>
              <a:rPr lang="ko-KR" altLang="en-US" dirty="0" err="1">
                <a:ea typeface="Microsoft GothicNeo Light"/>
                <a:cs typeface="Microsoft GothicNeo Light"/>
              </a:rPr>
              <a:t>payload가</a:t>
            </a:r>
            <a:r>
              <a:rPr lang="ko-KR" altLang="en-US" dirty="0">
                <a:ea typeface="Microsoft GothicNeo Light"/>
                <a:cs typeface="Microsoft GothicNeo Light"/>
              </a:rPr>
              <a:t> 존재하지 않으면 그 값이 0일 거라고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가정한 채 코드를 작성하였지만 실제 그렇지 않음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# 항상 어떤 변수가 의도한 값이 들어가는지 검증 필요</a:t>
            </a:r>
          </a:p>
        </p:txBody>
      </p:sp>
    </p:spTree>
    <p:extLst>
      <p:ext uri="{BB962C8B-B14F-4D97-AF65-F5344CB8AC3E}">
        <p14:creationId xmlns:p14="http://schemas.microsoft.com/office/powerpoint/2010/main" val="324606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2283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자잘한 오류들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39859"/>
            <a:ext cx="990426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잘못된 코딩 습관 -&gt;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TreeViewerAPI</a:t>
            </a:r>
            <a:r>
              <a:rPr lang="ko-KR" altLang="en-US" dirty="0">
                <a:ea typeface="Microsoft GothicNeo Light"/>
                <a:cs typeface="Microsoft GothicNeo Light"/>
              </a:rPr>
              <a:t> 오류 발생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array</a:t>
            </a:r>
            <a:r>
              <a:rPr lang="ko-KR" altLang="en-US" dirty="0">
                <a:ea typeface="Microsoft GothicNeo Light"/>
                <a:cs typeface="Microsoft GothicNeo Light"/>
              </a:rPr>
              <a:t>[10000];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for</a:t>
            </a:r>
            <a:r>
              <a:rPr lang="ko-KR" altLang="en-US" dirty="0">
                <a:ea typeface="Microsoft GothicNeo Light"/>
                <a:cs typeface="Microsoft GothicNeo Light"/>
              </a:rPr>
              <a:t>(</a:t>
            </a:r>
            <a:r>
              <a:rPr lang="ko-KR" altLang="en-US" dirty="0" err="1">
                <a:ea typeface="Microsoft GothicNeo Light"/>
                <a:cs typeface="Microsoft GothicNeo Light"/>
              </a:rPr>
              <a:t>int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i</a:t>
            </a:r>
            <a:r>
              <a:rPr lang="ko-KR" altLang="en-US" dirty="0">
                <a:ea typeface="Microsoft GothicNeo Light"/>
                <a:cs typeface="Microsoft GothicNeo Light"/>
              </a:rPr>
              <a:t>=0; </a:t>
            </a:r>
            <a:r>
              <a:rPr lang="ko-KR" altLang="en-US" dirty="0" err="1">
                <a:ea typeface="Microsoft GothicNeo Light"/>
                <a:cs typeface="Microsoft GothicNeo Light"/>
              </a:rPr>
              <a:t>i</a:t>
            </a:r>
            <a:r>
              <a:rPr lang="ko-KR" altLang="en-US" dirty="0">
                <a:ea typeface="Microsoft GothicNeo Light"/>
                <a:cs typeface="Microsoft GothicNeo Light"/>
              </a:rPr>
              <a:t>&lt;10000; </a:t>
            </a:r>
            <a:r>
              <a:rPr lang="ko-KR" altLang="en-US" dirty="0" err="1">
                <a:ea typeface="Microsoft GothicNeo Light"/>
                <a:cs typeface="Microsoft GothicNeo Light"/>
              </a:rPr>
              <a:t>i</a:t>
            </a:r>
            <a:r>
              <a:rPr lang="ko-KR" altLang="en-US" dirty="0">
                <a:ea typeface="Microsoft GothicNeo Light"/>
                <a:cs typeface="Microsoft GothicNeo Light"/>
              </a:rPr>
              <a:t>++) {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~~~~~~~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}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dirty="0" err="1">
                <a:ea typeface="+mn-lt"/>
                <a:cs typeface="+mn-lt"/>
              </a:rPr>
              <a:t>array</a:t>
            </a:r>
            <a:r>
              <a:rPr lang="en-US" altLang="ko-KR" dirty="0">
                <a:ea typeface="+mn-lt"/>
                <a:cs typeface="+mn-lt"/>
              </a:rPr>
              <a:t>[MAX_SIZE];</a:t>
            </a:r>
            <a:endParaRPr lang="en-US" dirty="0">
              <a:ea typeface="+mn-lt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for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i</a:t>
            </a:r>
            <a:r>
              <a:rPr lang="ko-KR" dirty="0">
                <a:ea typeface="+mn-lt"/>
                <a:cs typeface="+mn-lt"/>
              </a:rPr>
              <a:t>=0; </a:t>
            </a:r>
            <a:r>
              <a:rPr lang="ko-KR" dirty="0" err="1">
                <a:ea typeface="+mn-lt"/>
                <a:cs typeface="+mn-lt"/>
              </a:rPr>
              <a:t>i</a:t>
            </a:r>
            <a:r>
              <a:rPr lang="ko-KR" dirty="0">
                <a:ea typeface="+mn-lt"/>
                <a:cs typeface="+mn-lt"/>
              </a:rPr>
              <a:t>&lt;</a:t>
            </a:r>
            <a:r>
              <a:rPr lang="en-US" altLang="ko-KR" dirty="0">
                <a:ea typeface="+mn-lt"/>
                <a:cs typeface="+mn-lt"/>
              </a:rPr>
              <a:t>MAX_SIZE</a:t>
            </a:r>
            <a:r>
              <a:rPr lang="ko-KR" dirty="0">
                <a:ea typeface="+mn-lt"/>
                <a:cs typeface="+mn-lt"/>
              </a:rPr>
              <a:t>; </a:t>
            </a:r>
            <a:r>
              <a:rPr lang="ko-KR" dirty="0" err="1">
                <a:ea typeface="+mn-lt"/>
                <a:cs typeface="+mn-lt"/>
              </a:rPr>
              <a:t>i</a:t>
            </a:r>
            <a:r>
              <a:rPr lang="ko-KR" dirty="0">
                <a:ea typeface="+mn-lt"/>
                <a:cs typeface="+mn-lt"/>
              </a:rPr>
              <a:t>++) {</a:t>
            </a:r>
            <a:endParaRPr 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~~~~~~~</a:t>
            </a:r>
            <a:endParaRPr 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}</a:t>
            </a:r>
          </a:p>
          <a:p>
            <a:endParaRPr 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# 올바른 </a:t>
            </a:r>
            <a:r>
              <a:rPr lang="en-US" altLang="ko-KR" dirty="0" err="1">
                <a:ea typeface="+mn-lt"/>
                <a:cs typeface="+mn-lt"/>
              </a:rPr>
              <a:t>코딩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습관이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217680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2283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자잘한 오류들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39859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char</a:t>
            </a:r>
            <a:r>
              <a:rPr lang="ko-KR" altLang="en-US" dirty="0">
                <a:ea typeface="+mn-lt"/>
                <a:cs typeface="+mn-lt"/>
              </a:rPr>
              <a:t> *, </a:t>
            </a:r>
            <a:r>
              <a:rPr lang="ko-KR" altLang="en-US" dirty="0" err="1">
                <a:ea typeface="+mn-lt"/>
                <a:cs typeface="+mn-lt"/>
              </a:rPr>
              <a:t>Node</a:t>
            </a:r>
            <a:r>
              <a:rPr lang="ko-KR" altLang="en-US" dirty="0">
                <a:ea typeface="+mn-lt"/>
                <a:cs typeface="+mn-lt"/>
              </a:rPr>
              <a:t> * 같은 변수들은 생각치 못한 NULL 값이 항상 대입될 수 있음을 인지해야 한다.</a:t>
            </a:r>
          </a:p>
          <a:p>
            <a:endParaRPr 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# NULL </a:t>
            </a:r>
            <a:r>
              <a:rPr lang="en-US" altLang="ko-KR" dirty="0" err="1">
                <a:ea typeface="+mn-lt"/>
                <a:cs typeface="+mn-lt"/>
              </a:rPr>
              <a:t>값이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대입될</a:t>
            </a:r>
            <a:r>
              <a:rPr lang="en-US" altLang="ko-KR" dirty="0">
                <a:ea typeface="+mn-lt"/>
                <a:cs typeface="+mn-lt"/>
              </a:rPr>
              <a:t> 수 </a:t>
            </a:r>
            <a:r>
              <a:rPr lang="en-US" altLang="ko-KR" dirty="0" err="1">
                <a:ea typeface="+mn-lt"/>
                <a:cs typeface="+mn-lt"/>
              </a:rPr>
              <a:t>있음을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항상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altLang="ko-KR" dirty="0" err="1">
                <a:ea typeface="+mn-lt"/>
                <a:cs typeface="+mn-lt"/>
              </a:rPr>
              <a:t>인지</a:t>
            </a:r>
            <a:endParaRPr lang="en-US" alt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89987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1615</cp:revision>
  <dcterms:created xsi:type="dcterms:W3CDTF">2022-06-07T11:13:53Z</dcterms:created>
  <dcterms:modified xsi:type="dcterms:W3CDTF">2022-08-24T05:56:52Z</dcterms:modified>
</cp:coreProperties>
</file>