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7" r:id="rId1"/>
  </p:sldMasterIdLst>
  <p:sldIdLst>
    <p:sldId id="256" r:id="rId2"/>
    <p:sldId id="267" r:id="rId3"/>
    <p:sldId id="268" r:id="rId4"/>
    <p:sldId id="269" r:id="rId5"/>
    <p:sldId id="27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B5D8DD-F62C-7FD0-CBCC-EA989AFA2EC1}" v="1085" dt="2022-08-17T05:56:23.674"/>
    <p1510:client id="{0EBCFDE5-C281-4FD8-8FDE-AE32E0EEFBB6}" v="1622" dt="2022-06-07T12:19:44.410"/>
    <p1510:client id="{1D2286AC-FE51-5582-47C5-5D08F7137145}" v="1974" dt="2022-09-13T17:43:58.256"/>
    <p1510:client id="{239BEBEC-7528-BEEC-6F0E-5EC51A3AEC29}" v="1414" dt="2022-09-06T21:12:37.174"/>
    <p1510:client id="{371C7699-5C81-2C30-AD68-5CD461446A55}" v="3381" dt="2022-06-27T18:35:22.788"/>
    <p1510:client id="{3B616098-8F55-7F96-9B0A-4DB141BCB68A}" v="459" dt="2022-08-31T15:29:31.091"/>
    <p1510:client id="{3EAA66B8-F3FD-375D-EC41-F44F4715D853}" v="1609" dt="2022-08-09T06:57:51.810"/>
    <p1510:client id="{47ABE250-E758-A701-DCA1-981165C38B40}" v="3633" dt="2022-07-25T19:37:03.416"/>
    <p1510:client id="{4B8E7F15-0F2E-5D72-0660-B169D52A131F}" v="1844" dt="2022-08-02T21:51:18.217"/>
    <p1510:client id="{53252086-5F97-224F-77B0-FD4CCDEDFFAD}" v="767" dt="2022-06-27T16:54:21.332"/>
    <p1510:client id="{60B3121E-29FF-FB6B-5CA6-6C49DF9F1456}" v="643" dt="2022-06-27T17:11:03.348"/>
    <p1510:client id="{63ACBADB-D5E8-5FED-5B8C-F182F7476A56}" v="1135" dt="2022-09-19T12:47:50.445"/>
    <p1510:client id="{6574A334-BA51-72DA-00E7-FA16F111A10D}" v="3483" dt="2022-07-04T21:22:54.210"/>
    <p1510:client id="{70D3CF92-437F-D19B-E6ED-2CBAD7DB3A90}" v="1221" dt="2022-08-24T05:39:49.260"/>
    <p1510:client id="{762EDE6A-9F8F-B904-A73B-4797DE3501AC}" v="496" dt="2022-08-01T19:41:13.972"/>
    <p1510:client id="{82F49652-4A51-BD1F-2E3F-AC615F4C5210}" v="813" dt="2022-08-31T14:48:23.722"/>
    <p1510:client id="{9AE5C2C2-05EA-A196-A4C8-56C198B60A8F}" v="2543" dt="2022-07-11T15:20:29.713"/>
    <p1510:client id="{B514C999-6355-4560-ED99-46E694826568}" v="600" dt="2022-09-19T18:28:16.570"/>
    <p1510:client id="{DADB10D9-DC8D-A260-2D7B-0854C779390B}" v="4020" dt="2022-07-18T16:38:34.5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lnSpc>
                <a:spcPct val="100000"/>
              </a:lnSpc>
              <a:defRPr sz="4800" spc="7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Monday, September 19,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82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Monday, September 19,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176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Monday, September 19,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081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Monday, September 19,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581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Monday, September 19,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624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Monday, September 19,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908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Monday, September 19,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67089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Monday, September 19,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870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Monday, September 19,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601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Monday, September 19,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238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Monday, September 19,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287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lIns="109728" tIns="109728" rIns="109728" bIns="91440"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 cap="none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Monday, September 19, 2022</a:t>
            </a:fld>
            <a:endParaRPr lang="en-US" cap="al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00" b="0" spc="150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1999214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0" r:id="rId6"/>
    <p:sldLayoutId id="2147483776" r:id="rId7"/>
    <p:sldLayoutId id="2147483777" r:id="rId8"/>
    <p:sldLayoutId id="2147483778" r:id="rId9"/>
    <p:sldLayoutId id="2147483779" r:id="rId10"/>
    <p:sldLayoutId id="2147483781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4000" b="1" i="0" kern="1200" cap="none" spc="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 spc="13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400" kern="1200" spc="13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 spc="13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 spc="13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 spc="13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ACE9E2ED-2BB1-46AE-A037-86EC1BFB3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71600" y="1228550"/>
            <a:ext cx="4350870" cy="2947210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>
                <a:ea typeface="Microsoft GothicNeo"/>
                <a:cs typeface="Microsoft GothicNeo"/>
              </a:rPr>
              <a:t>HTTP Daemon 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4389120"/>
            <a:ext cx="4210167" cy="1192815"/>
          </a:xfrm>
        </p:spPr>
        <p:txBody>
          <a:bodyPr lIns="109728" tIns="109728" rIns="109728" bIns="91440" anchor="b">
            <a:normAutofit/>
          </a:bodyPr>
          <a:lstStyle/>
          <a:p>
            <a:pPr algn="l"/>
            <a:r>
              <a:rPr lang="ko-KR" altLang="en-US" sz="1400" b="1">
                <a:ea typeface="Microsoft GothicNeo"/>
                <a:cs typeface="Microsoft GothicNeo"/>
              </a:rPr>
              <a:t>OneM2M </a:t>
            </a:r>
            <a:r>
              <a:rPr lang="ko-KR" altLang="en-US" sz="1400" b="1" err="1">
                <a:ea typeface="Microsoft GothicNeo"/>
                <a:cs typeface="Microsoft GothicNeo"/>
              </a:rPr>
              <a:t>Tiny</a:t>
            </a:r>
            <a:r>
              <a:rPr lang="ko-KR" altLang="en-US" sz="1400" b="1">
                <a:ea typeface="Microsoft GothicNeo"/>
                <a:cs typeface="Microsoft GothicNeo"/>
              </a:rPr>
              <a:t> </a:t>
            </a:r>
            <a:r>
              <a:rPr lang="ko-KR" altLang="en-US" sz="1400" b="1" err="1">
                <a:ea typeface="Microsoft GothicNeo"/>
                <a:cs typeface="Microsoft GothicNeo"/>
              </a:rPr>
              <a:t>IoT</a:t>
            </a:r>
            <a:r>
              <a:rPr lang="ko-KR" altLang="en-US" sz="1400" b="1">
                <a:ea typeface="Microsoft GothicNeo"/>
                <a:cs typeface="Microsoft GothicNeo"/>
              </a:rPr>
              <a:t> Project</a:t>
            </a:r>
            <a:endParaRPr lang="ko-KR" altLang="en-US" sz="1400" b="1">
              <a:ea typeface="Microsoft GothicNeo Light"/>
              <a:cs typeface="Microsoft GothicNeo Light"/>
            </a:endParaRPr>
          </a:p>
          <a:p>
            <a:pPr algn="l"/>
            <a:r>
              <a:rPr lang="ko-KR" altLang="en-US" sz="1400" b="1" err="1">
                <a:ea typeface="Microsoft GothicNeo"/>
                <a:cs typeface="Microsoft GothicNeo"/>
              </a:rPr>
              <a:t>엄경호</a:t>
            </a:r>
            <a:r>
              <a:rPr lang="ko-KR" altLang="en-US" sz="1400" b="1">
                <a:ea typeface="Microsoft GothicNeo"/>
                <a:cs typeface="Microsoft GothicNeo"/>
              </a:rPr>
              <a:t> </a:t>
            </a:r>
            <a:endParaRPr lang="ko-KR" altLang="en-US" sz="1400" b="1">
              <a:ea typeface="Microsoft GothicNeo Light"/>
              <a:cs typeface="Microsoft GothicNeo Light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7" y="-3"/>
            <a:ext cx="3611463" cy="6858000"/>
          </a:xfrm>
          <a:prstGeom prst="rect">
            <a:avLst/>
          </a:prstGeom>
          <a:gradFill>
            <a:gsLst>
              <a:gs pos="0">
                <a:schemeClr val="accent5">
                  <a:alpha val="77000"/>
                </a:schemeClr>
              </a:gs>
              <a:gs pos="100000">
                <a:schemeClr val="tx2">
                  <a:lumMod val="50000"/>
                  <a:lumOff val="50000"/>
                  <a:alpha val="52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6" y="-3"/>
            <a:ext cx="4068664" cy="6858000"/>
          </a:xfrm>
          <a:prstGeom prst="rect">
            <a:avLst/>
          </a:prstGeom>
          <a:gradFill>
            <a:gsLst>
              <a:gs pos="22000">
                <a:schemeClr val="accent2">
                  <a:alpha val="69000"/>
                </a:schemeClr>
              </a:gs>
              <a:gs pos="99000">
                <a:schemeClr val="accent4">
                  <a:alpha val="74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426853" y="-345671"/>
            <a:ext cx="3429002" cy="4120348"/>
          </a:xfrm>
          <a:prstGeom prst="rect">
            <a:avLst/>
          </a:prstGeom>
          <a:gradFill>
            <a:gsLst>
              <a:gs pos="0">
                <a:schemeClr val="accent5">
                  <a:alpha val="26000"/>
                </a:schemeClr>
              </a:gs>
              <a:gs pos="49000">
                <a:schemeClr val="tx2">
                  <a:lumMod val="75000"/>
                  <a:lumOff val="25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4" name="Picture 3">
            <a:extLst>
              <a:ext uri="{FF2B5EF4-FFF2-40B4-BE49-F238E27FC236}">
                <a16:creationId xmlns:a16="http://schemas.microsoft.com/office/drawing/2014/main" id="{37660EA2-2515-0C0F-79FA-EE516012B9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81" r="3719"/>
          <a:stretch/>
        </p:blipFill>
        <p:spPr>
          <a:xfrm>
            <a:off x="6096000" y="1012536"/>
            <a:ext cx="4756162" cy="4756162"/>
          </a:xfrm>
          <a:custGeom>
            <a:avLst/>
            <a:gdLst/>
            <a:ahLst/>
            <a:cxnLst/>
            <a:rect l="l" t="t" r="r" b="b"/>
            <a:pathLst>
              <a:path w="5031136" h="5031136">
                <a:moveTo>
                  <a:pt x="2515568" y="0"/>
                </a:moveTo>
                <a:cubicBezTo>
                  <a:pt x="3904878" y="0"/>
                  <a:pt x="5031136" y="1126258"/>
                  <a:pt x="5031136" y="2515568"/>
                </a:cubicBezTo>
                <a:cubicBezTo>
                  <a:pt x="5031136" y="3904878"/>
                  <a:pt x="3904878" y="5031136"/>
                  <a:pt x="2515568" y="5031136"/>
                </a:cubicBezTo>
                <a:cubicBezTo>
                  <a:pt x="1126258" y="5031136"/>
                  <a:pt x="0" y="3904878"/>
                  <a:pt x="0" y="2515568"/>
                </a:cubicBezTo>
                <a:cubicBezTo>
                  <a:pt x="0" y="1126258"/>
                  <a:pt x="1126258" y="0"/>
                  <a:pt x="251556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F33D32-39EA-A890-9096-151092C012E1}"/>
              </a:ext>
            </a:extLst>
          </p:cNvPr>
          <p:cNvSpPr txBox="1"/>
          <p:nvPr/>
        </p:nvSpPr>
        <p:spPr>
          <a:xfrm>
            <a:off x="691377" y="700668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dirty="0">
                <a:latin typeface="Microsoft GothicNeo"/>
                <a:ea typeface="Microsoft GothicNeo"/>
                <a:cs typeface="Microsoft GothicNeo Light"/>
              </a:rPr>
              <a:t>이번주 진행 상황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96DC9B-906E-C351-32F0-DCE7D3D32A38}"/>
              </a:ext>
            </a:extLst>
          </p:cNvPr>
          <p:cNvSpPr txBox="1"/>
          <p:nvPr/>
        </p:nvSpPr>
        <p:spPr>
          <a:xfrm>
            <a:off x="1788968" y="5351868"/>
            <a:ext cx="972200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ea typeface="Microsoft GothicNeo Light"/>
              <a:cs typeface="Microsoft GothicNeo Light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53A9B1E-1981-D9C1-3A45-8F382C597906}"/>
              </a:ext>
            </a:extLst>
          </p:cNvPr>
          <p:cNvSpPr txBox="1"/>
          <p:nvPr/>
        </p:nvSpPr>
        <p:spPr>
          <a:xfrm>
            <a:off x="1146505" y="1657178"/>
            <a:ext cx="9904266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romanUcPeriod"/>
            </a:pPr>
            <a:r>
              <a:rPr lang="ko-KR" altLang="en-US" dirty="0">
                <a:ea typeface="Microsoft GothicNeo Light"/>
                <a:cs typeface="Microsoft GothicNeo Light"/>
              </a:rPr>
              <a:t>AE </a:t>
            </a:r>
            <a:r>
              <a:rPr lang="ko-KR" altLang="en-US" dirty="0" err="1">
                <a:ea typeface="Microsoft GothicNeo Light"/>
                <a:cs typeface="Microsoft GothicNeo Light"/>
              </a:rPr>
              <a:t>Create</a:t>
            </a:r>
            <a:r>
              <a:rPr lang="ko-KR" altLang="en-US" dirty="0">
                <a:ea typeface="Microsoft GothicNeo Light"/>
                <a:cs typeface="Microsoft GothicNeo Light"/>
              </a:rPr>
              <a:t> 시 X-M2M-Origin 헤더 옵션화</a:t>
            </a:r>
          </a:p>
          <a:p>
            <a:pPr marL="342900" indent="-342900">
              <a:buAutoNum type="romanUcPeriod"/>
            </a:pPr>
            <a:endParaRPr lang="ko-KR" altLang="en-US" dirty="0">
              <a:ea typeface="Microsoft GothicNeo Light"/>
              <a:cs typeface="Microsoft GothicNeo Light"/>
            </a:endParaRPr>
          </a:p>
          <a:p>
            <a:pPr marL="342900" indent="-342900">
              <a:buAutoNum type="romanUcPeriod"/>
            </a:pPr>
            <a:r>
              <a:rPr lang="ko-KR" altLang="en-US" dirty="0" err="1">
                <a:ea typeface="Microsoft GothicNeo Light"/>
                <a:cs typeface="Microsoft GothicNeo Light"/>
              </a:rPr>
              <a:t>Partial</a:t>
            </a:r>
            <a:r>
              <a:rPr lang="ko-KR" altLang="en-US" dirty="0">
                <a:ea typeface="Microsoft GothicNeo Light"/>
                <a:cs typeface="Microsoft GothicNeo Light"/>
              </a:rPr>
              <a:t> </a:t>
            </a:r>
            <a:r>
              <a:rPr lang="ko-KR" altLang="en-US" dirty="0" err="1">
                <a:ea typeface="Microsoft GothicNeo Light"/>
                <a:cs typeface="Microsoft GothicNeo Light"/>
              </a:rPr>
              <a:t>Update</a:t>
            </a:r>
            <a:r>
              <a:rPr lang="ko-KR" altLang="en-US" dirty="0">
                <a:ea typeface="Microsoft GothicNeo Light"/>
                <a:cs typeface="Microsoft GothicNeo Light"/>
              </a:rPr>
              <a:t> 구현</a:t>
            </a:r>
          </a:p>
          <a:p>
            <a:pPr marL="342900" indent="-342900">
              <a:buAutoNum type="romanUcPeriod"/>
            </a:pPr>
            <a:endParaRPr lang="ko-KR" altLang="en-US" dirty="0">
              <a:ea typeface="Microsoft GothicNeo Light"/>
              <a:cs typeface="Microsoft GothicNeo Light"/>
            </a:endParaRPr>
          </a:p>
          <a:p>
            <a:pPr marL="342900" indent="-342900">
              <a:buAutoNum type="romanUcPeriod"/>
            </a:pPr>
            <a:r>
              <a:rPr lang="ko-KR" altLang="en-US" dirty="0">
                <a:ea typeface="Microsoft GothicNeo Light"/>
                <a:cs typeface="Microsoft GothicNeo Light"/>
              </a:rPr>
              <a:t>트리 뷰어 CRUD CORS 해결</a:t>
            </a:r>
          </a:p>
        </p:txBody>
      </p:sp>
    </p:spTree>
    <p:extLst>
      <p:ext uri="{BB962C8B-B14F-4D97-AF65-F5344CB8AC3E}">
        <p14:creationId xmlns:p14="http://schemas.microsoft.com/office/powerpoint/2010/main" val="2437796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F33D32-39EA-A890-9096-151092C012E1}"/>
              </a:ext>
            </a:extLst>
          </p:cNvPr>
          <p:cNvSpPr txBox="1"/>
          <p:nvPr/>
        </p:nvSpPr>
        <p:spPr>
          <a:xfrm>
            <a:off x="691377" y="700668"/>
            <a:ext cx="517788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dirty="0">
                <a:latin typeface="Microsoft GothicNeo"/>
                <a:ea typeface="Microsoft GothicNeo"/>
                <a:cs typeface="Microsoft GothicNeo Light"/>
              </a:rPr>
              <a:t>X-M2M-Origin 헤더 옵션화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96DC9B-906E-C351-32F0-DCE7D3D32A38}"/>
              </a:ext>
            </a:extLst>
          </p:cNvPr>
          <p:cNvSpPr txBox="1"/>
          <p:nvPr/>
        </p:nvSpPr>
        <p:spPr>
          <a:xfrm>
            <a:off x="1788968" y="5351868"/>
            <a:ext cx="972200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ea typeface="Microsoft GothicNeo Light"/>
              <a:cs typeface="Microsoft GothicNeo Light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53A9B1E-1981-D9C1-3A45-8F382C597906}"/>
              </a:ext>
            </a:extLst>
          </p:cNvPr>
          <p:cNvSpPr txBox="1"/>
          <p:nvPr/>
        </p:nvSpPr>
        <p:spPr>
          <a:xfrm>
            <a:off x="1062871" y="1712934"/>
            <a:ext cx="9904266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Microsoft GothicNeo Light"/>
                <a:cs typeface="Microsoft GothicNeo Light"/>
              </a:rPr>
              <a:t>기존에는 X-M2M-Origin 헤더가 존재한다는 전제 하에 AE </a:t>
            </a:r>
            <a:r>
              <a:rPr lang="ko-KR" altLang="en-US" dirty="0" err="1">
                <a:ea typeface="Microsoft GothicNeo Light"/>
                <a:cs typeface="Microsoft GothicNeo Light"/>
              </a:rPr>
              <a:t>Create가</a:t>
            </a:r>
            <a:r>
              <a:rPr lang="ko-KR" altLang="en-US" dirty="0">
                <a:ea typeface="Microsoft GothicNeo Light"/>
                <a:cs typeface="Microsoft GothicNeo Light"/>
              </a:rPr>
              <a:t> 진행되었음</a:t>
            </a:r>
          </a:p>
          <a:p>
            <a:endParaRPr lang="ko-KR" altLang="en-US" dirty="0">
              <a:ea typeface="Microsoft GothicNeo Light"/>
              <a:cs typeface="Microsoft GothicNeo Light"/>
            </a:endParaRPr>
          </a:p>
          <a:p>
            <a:r>
              <a:rPr lang="ko-KR" altLang="en-US" dirty="0">
                <a:ea typeface="Microsoft GothicNeo Light"/>
                <a:cs typeface="Microsoft GothicNeo Light"/>
              </a:rPr>
              <a:t>X-M2M-Origin 헤더는 </a:t>
            </a:r>
            <a:r>
              <a:rPr lang="ko-KR" altLang="en-US" dirty="0" err="1">
                <a:ea typeface="Microsoft GothicNeo Light"/>
                <a:cs typeface="Microsoft GothicNeo Light"/>
              </a:rPr>
              <a:t>AE의</a:t>
            </a:r>
            <a:r>
              <a:rPr lang="ko-KR" altLang="en-US" dirty="0">
                <a:ea typeface="Microsoft GothicNeo Light"/>
                <a:cs typeface="Microsoft GothicNeo Light"/>
              </a:rPr>
              <a:t> </a:t>
            </a:r>
            <a:r>
              <a:rPr lang="ko-KR" altLang="en-US" dirty="0" err="1">
                <a:ea typeface="Microsoft GothicNeo Light"/>
                <a:cs typeface="Microsoft GothicNeo Light"/>
              </a:rPr>
              <a:t>aei</a:t>
            </a:r>
            <a:r>
              <a:rPr lang="ko-KR" altLang="en-US" dirty="0">
                <a:ea typeface="Microsoft GothicNeo Light"/>
                <a:cs typeface="Microsoft GothicNeo Light"/>
              </a:rPr>
              <a:t> 값을 설정하는 데에 사용되었음</a:t>
            </a:r>
          </a:p>
          <a:p>
            <a:pPr marL="342900" indent="-342900">
              <a:buAutoNum type="romanUcPeriod"/>
            </a:pPr>
            <a:endParaRPr lang="ko-KR" altLang="en-US" dirty="0">
              <a:ea typeface="Microsoft GothicNeo Light"/>
              <a:cs typeface="Microsoft GothicNeo Light"/>
            </a:endParaRPr>
          </a:p>
          <a:p>
            <a:r>
              <a:rPr lang="ko-KR" altLang="en-US" dirty="0">
                <a:ea typeface="Microsoft GothicNeo Light"/>
                <a:cs typeface="Microsoft GothicNeo Light"/>
              </a:rPr>
              <a:t>X-M2M-Origin은 </a:t>
            </a:r>
            <a:r>
              <a:rPr lang="ko-KR" altLang="en-US" dirty="0" err="1">
                <a:ea typeface="Microsoft GothicNeo Light"/>
                <a:cs typeface="Microsoft GothicNeo Light"/>
              </a:rPr>
              <a:t>Mobius</a:t>
            </a:r>
            <a:r>
              <a:rPr lang="ko-KR" altLang="en-US" dirty="0">
                <a:ea typeface="Microsoft GothicNeo Light"/>
                <a:cs typeface="Microsoft GothicNeo Light"/>
              </a:rPr>
              <a:t> 상에서 </a:t>
            </a:r>
            <a:r>
              <a:rPr lang="ko-KR" altLang="en-US" dirty="0" err="1">
                <a:ea typeface="Microsoft GothicNeo Light"/>
                <a:cs typeface="Microsoft GothicNeo Light"/>
              </a:rPr>
              <a:t>AC에</a:t>
            </a:r>
            <a:r>
              <a:rPr lang="ko-KR" altLang="en-US" dirty="0">
                <a:ea typeface="Microsoft GothicNeo Light"/>
                <a:cs typeface="Microsoft GothicNeo Light"/>
              </a:rPr>
              <a:t> 관여하는 것으로 추정됨</a:t>
            </a:r>
          </a:p>
          <a:p>
            <a:endParaRPr lang="ko-KR" altLang="en-US" dirty="0">
              <a:ea typeface="Microsoft GothicNeo Light"/>
              <a:cs typeface="Microsoft GothicNeo Light"/>
            </a:endParaRPr>
          </a:p>
          <a:p>
            <a:r>
              <a:rPr lang="ko-KR" altLang="en-US" dirty="0">
                <a:ea typeface="Microsoft GothicNeo Light"/>
                <a:cs typeface="Microsoft GothicNeo Light"/>
              </a:rPr>
              <a:t>만일 X-M2M-Origin 헤더가 없으면 </a:t>
            </a:r>
            <a:r>
              <a:rPr lang="ko-KR" altLang="en-US" dirty="0" err="1">
                <a:ea typeface="Microsoft GothicNeo Light"/>
                <a:cs typeface="Microsoft GothicNeo Light"/>
              </a:rPr>
              <a:t>aei</a:t>
            </a:r>
            <a:r>
              <a:rPr lang="ko-KR" altLang="en-US" dirty="0">
                <a:ea typeface="Microsoft GothicNeo Light"/>
                <a:cs typeface="Microsoft GothicNeo Light"/>
              </a:rPr>
              <a:t> 값은 고유성이 보장된 ri와 동일하게 설정하게 함 </a:t>
            </a:r>
          </a:p>
        </p:txBody>
      </p:sp>
    </p:spTree>
    <p:extLst>
      <p:ext uri="{BB962C8B-B14F-4D97-AF65-F5344CB8AC3E}">
        <p14:creationId xmlns:p14="http://schemas.microsoft.com/office/powerpoint/2010/main" val="532454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F33D32-39EA-A890-9096-151092C012E1}"/>
              </a:ext>
            </a:extLst>
          </p:cNvPr>
          <p:cNvSpPr txBox="1"/>
          <p:nvPr/>
        </p:nvSpPr>
        <p:spPr>
          <a:xfrm>
            <a:off x="691377" y="700668"/>
            <a:ext cx="517788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en-US" sz="2400" dirty="0">
                <a:latin typeface="Microsoft GothicNeo"/>
                <a:ea typeface="Microsoft GothicNeo"/>
                <a:cs typeface="+mn-lt"/>
              </a:rPr>
              <a:t>Partial Update </a:t>
            </a:r>
            <a:r>
              <a:rPr lang="en-US" altLang="en-US" sz="2400" dirty="0" err="1">
                <a:latin typeface="Microsoft GothicNeo"/>
                <a:ea typeface="Microsoft GothicNeo"/>
                <a:cs typeface="+mn-lt"/>
              </a:rPr>
              <a:t>구현</a:t>
            </a:r>
            <a:endParaRPr lang="ko-KR" dirty="0" err="1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96DC9B-906E-C351-32F0-DCE7D3D32A38}"/>
              </a:ext>
            </a:extLst>
          </p:cNvPr>
          <p:cNvSpPr txBox="1"/>
          <p:nvPr/>
        </p:nvSpPr>
        <p:spPr>
          <a:xfrm>
            <a:off x="1788968" y="5351868"/>
            <a:ext cx="972200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ea typeface="Microsoft GothicNeo Light"/>
              <a:cs typeface="Microsoft GothicNeo Light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53A9B1E-1981-D9C1-3A45-8F382C597906}"/>
              </a:ext>
            </a:extLst>
          </p:cNvPr>
          <p:cNvSpPr txBox="1"/>
          <p:nvPr/>
        </p:nvSpPr>
        <p:spPr>
          <a:xfrm>
            <a:off x="1062871" y="1712934"/>
            <a:ext cx="9904266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dirty="0">
                <a:ea typeface="Microsoft GothicNeo Light"/>
                <a:cs typeface="Microsoft GothicNeo Light"/>
              </a:rPr>
              <a:t>기존 </a:t>
            </a:r>
            <a:r>
              <a:rPr lang="en-US" altLang="ko-KR" dirty="0" err="1">
                <a:ea typeface="Microsoft GothicNeo Light"/>
                <a:cs typeface="Microsoft GothicNeo Light"/>
              </a:rPr>
              <a:t>Update에서는</a:t>
            </a:r>
            <a:r>
              <a:rPr lang="en-US" altLang="ko-KR" dirty="0">
                <a:ea typeface="Microsoft GothicNeo Light"/>
                <a:cs typeface="Microsoft GothicNeo Light"/>
              </a:rPr>
              <a:t> Create 시 </a:t>
            </a:r>
            <a:r>
              <a:rPr lang="en-US" altLang="ko-KR" dirty="0" err="1">
                <a:ea typeface="Microsoft GothicNeo Light"/>
                <a:cs typeface="Microsoft GothicNeo Light"/>
              </a:rPr>
              <a:t>필요한</a:t>
            </a:r>
            <a:r>
              <a:rPr lang="en-US" altLang="ko-KR" dirty="0">
                <a:ea typeface="Microsoft GothicNeo Light"/>
                <a:cs typeface="Microsoft GothicNeo Light"/>
              </a:rPr>
              <a:t> </a:t>
            </a:r>
            <a:r>
              <a:rPr lang="en-US" altLang="ko-KR" dirty="0" err="1">
                <a:ea typeface="Microsoft GothicNeo Light"/>
                <a:cs typeface="Microsoft GothicNeo Light"/>
              </a:rPr>
              <a:t>속성들이</a:t>
            </a:r>
            <a:r>
              <a:rPr lang="en-US" altLang="ko-KR" dirty="0">
                <a:ea typeface="Microsoft GothicNeo Light"/>
                <a:cs typeface="Microsoft GothicNeo Light"/>
              </a:rPr>
              <a:t> </a:t>
            </a:r>
            <a:r>
              <a:rPr lang="en-US" altLang="ko-KR" dirty="0" err="1">
                <a:ea typeface="Microsoft GothicNeo Light"/>
                <a:cs typeface="Microsoft GothicNeo Light"/>
              </a:rPr>
              <a:t>모두</a:t>
            </a:r>
            <a:r>
              <a:rPr lang="en-US" altLang="ko-KR" dirty="0">
                <a:ea typeface="Microsoft GothicNeo Light"/>
                <a:cs typeface="Microsoft GothicNeo Light"/>
              </a:rPr>
              <a:t> </a:t>
            </a:r>
            <a:r>
              <a:rPr lang="en-US" altLang="ko-KR" dirty="0" err="1">
                <a:ea typeface="Microsoft GothicNeo Light"/>
                <a:cs typeface="Microsoft GothicNeo Light"/>
              </a:rPr>
              <a:t>페이로드에</a:t>
            </a:r>
            <a:r>
              <a:rPr lang="en-US" altLang="ko-KR" dirty="0">
                <a:ea typeface="Microsoft GothicNeo Light"/>
                <a:cs typeface="Microsoft GothicNeo Light"/>
              </a:rPr>
              <a:t> </a:t>
            </a:r>
            <a:r>
              <a:rPr lang="en-US" altLang="ko-KR" dirty="0" err="1">
                <a:ea typeface="Microsoft GothicNeo Light"/>
                <a:cs typeface="Microsoft GothicNeo Light"/>
              </a:rPr>
              <a:t>포함되었어야</a:t>
            </a:r>
            <a:r>
              <a:rPr lang="en-US" altLang="ko-KR" dirty="0">
                <a:ea typeface="Microsoft GothicNeo Light"/>
                <a:cs typeface="Microsoft GothicNeo Light"/>
              </a:rPr>
              <a:t> 함</a:t>
            </a:r>
          </a:p>
          <a:p>
            <a:endParaRPr lang="en-US" altLang="ko-KR" dirty="0">
              <a:ea typeface="Microsoft GothicNeo Light"/>
              <a:cs typeface="Microsoft GothicNeo Light"/>
            </a:endParaRPr>
          </a:p>
          <a:p>
            <a:r>
              <a:rPr lang="en-US" altLang="ko-KR" dirty="0" err="1">
                <a:ea typeface="Microsoft GothicNeo Light"/>
                <a:cs typeface="Microsoft GothicNeo Light"/>
              </a:rPr>
              <a:t>오브젝트의</a:t>
            </a:r>
            <a:r>
              <a:rPr lang="en-US" altLang="ko-KR" dirty="0">
                <a:ea typeface="Microsoft GothicNeo Light"/>
                <a:cs typeface="Microsoft GothicNeo Light"/>
              </a:rPr>
              <a:t> </a:t>
            </a:r>
            <a:r>
              <a:rPr lang="en-US" altLang="ko-KR" dirty="0" err="1">
                <a:ea typeface="Microsoft GothicNeo Light"/>
                <a:cs typeface="Microsoft GothicNeo Light"/>
              </a:rPr>
              <a:t>어떠한</a:t>
            </a:r>
            <a:r>
              <a:rPr lang="en-US" altLang="ko-KR" dirty="0">
                <a:ea typeface="Microsoft GothicNeo Light"/>
                <a:cs typeface="Microsoft GothicNeo Light"/>
              </a:rPr>
              <a:t> </a:t>
            </a:r>
            <a:r>
              <a:rPr lang="en-US" altLang="ko-KR" dirty="0" err="1">
                <a:ea typeface="Microsoft GothicNeo Light"/>
                <a:cs typeface="Microsoft GothicNeo Light"/>
              </a:rPr>
              <a:t>속성이</a:t>
            </a:r>
            <a:r>
              <a:rPr lang="en-US" altLang="ko-KR" dirty="0">
                <a:ea typeface="Microsoft GothicNeo Light"/>
                <a:cs typeface="Microsoft GothicNeo Light"/>
              </a:rPr>
              <a:t> </a:t>
            </a:r>
            <a:r>
              <a:rPr lang="en-US" altLang="ko-KR" dirty="0" err="1">
                <a:ea typeface="Microsoft GothicNeo Light"/>
                <a:cs typeface="Microsoft GothicNeo Light"/>
              </a:rPr>
              <a:t>존재하지</a:t>
            </a:r>
            <a:r>
              <a:rPr lang="en-US" altLang="ko-KR" dirty="0">
                <a:ea typeface="Microsoft GothicNeo Light"/>
                <a:cs typeface="Microsoft GothicNeo Light"/>
              </a:rPr>
              <a:t> </a:t>
            </a:r>
            <a:r>
              <a:rPr lang="en-US" altLang="ko-KR" dirty="0" err="1">
                <a:ea typeface="Microsoft GothicNeo Light"/>
                <a:cs typeface="Microsoft GothicNeo Light"/>
              </a:rPr>
              <a:t>않으면</a:t>
            </a:r>
            <a:r>
              <a:rPr lang="en-US" altLang="ko-KR" dirty="0">
                <a:ea typeface="Microsoft GothicNeo Light"/>
                <a:cs typeface="Microsoft GothicNeo Light"/>
              </a:rPr>
              <a:t> JSON </a:t>
            </a:r>
            <a:r>
              <a:rPr lang="en-US" altLang="ko-KR" dirty="0" err="1">
                <a:ea typeface="Microsoft GothicNeo Light"/>
                <a:cs typeface="Microsoft GothicNeo Light"/>
              </a:rPr>
              <a:t>파싱</a:t>
            </a:r>
            <a:r>
              <a:rPr lang="en-US" altLang="ko-KR" dirty="0">
                <a:ea typeface="Microsoft GothicNeo Light"/>
                <a:cs typeface="Microsoft GothicNeo Light"/>
              </a:rPr>
              <a:t> 중 </a:t>
            </a:r>
            <a:r>
              <a:rPr lang="en-US" altLang="ko-KR" dirty="0" err="1">
                <a:ea typeface="Microsoft GothicNeo Light"/>
                <a:cs typeface="Microsoft GothicNeo Light"/>
              </a:rPr>
              <a:t>세그</a:t>
            </a:r>
            <a:r>
              <a:rPr lang="en-US" altLang="ko-KR" dirty="0">
                <a:ea typeface="Microsoft GothicNeo Light"/>
                <a:cs typeface="Microsoft GothicNeo Light"/>
              </a:rPr>
              <a:t> </a:t>
            </a:r>
            <a:r>
              <a:rPr lang="en-US" altLang="ko-KR" dirty="0" err="1">
                <a:ea typeface="Microsoft GothicNeo Light"/>
                <a:cs typeface="Microsoft GothicNeo Light"/>
              </a:rPr>
              <a:t>폴트</a:t>
            </a:r>
            <a:r>
              <a:rPr lang="en-US" altLang="ko-KR" dirty="0">
                <a:ea typeface="Microsoft GothicNeo Light"/>
                <a:cs typeface="Microsoft GothicNeo Light"/>
              </a:rPr>
              <a:t> </a:t>
            </a:r>
            <a:r>
              <a:rPr lang="en-US" altLang="ko-KR" dirty="0" err="1">
                <a:ea typeface="Microsoft GothicNeo Light"/>
                <a:cs typeface="Microsoft GothicNeo Light"/>
              </a:rPr>
              <a:t>오류</a:t>
            </a:r>
            <a:r>
              <a:rPr lang="en-US" altLang="ko-KR" dirty="0">
                <a:ea typeface="Microsoft GothicNeo Light"/>
                <a:cs typeface="Microsoft GothicNeo Light"/>
              </a:rPr>
              <a:t> </a:t>
            </a:r>
            <a:r>
              <a:rPr lang="en-US" altLang="ko-KR" dirty="0" err="1">
                <a:ea typeface="Microsoft GothicNeo Light"/>
                <a:cs typeface="Microsoft GothicNeo Light"/>
              </a:rPr>
              <a:t>발생</a:t>
            </a:r>
            <a:endParaRPr lang="en-US" altLang="ko-KR" dirty="0">
              <a:ea typeface="Microsoft GothicNeo Light"/>
              <a:cs typeface="Microsoft GothicNeo Light"/>
            </a:endParaRPr>
          </a:p>
          <a:p>
            <a:endParaRPr lang="en-US" altLang="ko-KR" dirty="0">
              <a:ea typeface="Microsoft GothicNeo Light"/>
              <a:cs typeface="Microsoft GothicNeo Light"/>
            </a:endParaRPr>
          </a:p>
          <a:p>
            <a:r>
              <a:rPr lang="en-US" altLang="ko-KR" dirty="0" err="1">
                <a:ea typeface="Microsoft GothicNeo Light"/>
                <a:cs typeface="Microsoft GothicNeo Light"/>
              </a:rPr>
              <a:t>이전에</a:t>
            </a:r>
            <a:r>
              <a:rPr lang="en-US" altLang="ko-KR" dirty="0">
                <a:ea typeface="Microsoft GothicNeo Light"/>
                <a:cs typeface="Microsoft GothicNeo Light"/>
              </a:rPr>
              <a:t> </a:t>
            </a:r>
            <a:r>
              <a:rPr lang="en-US" altLang="ko-KR" dirty="0" err="1">
                <a:ea typeface="Microsoft GothicNeo Light"/>
                <a:cs typeface="Microsoft GothicNeo Light"/>
              </a:rPr>
              <a:t>Get_JSON_Value</a:t>
            </a:r>
            <a:r>
              <a:rPr lang="en-US" altLang="ko-KR" dirty="0">
                <a:ea typeface="Microsoft GothicNeo Light"/>
                <a:cs typeface="Microsoft GothicNeo Light"/>
              </a:rPr>
              <a:t>(char *key, char *</a:t>
            </a:r>
            <a:r>
              <a:rPr lang="en-US" altLang="ko-KR" dirty="0" err="1">
                <a:ea typeface="Microsoft GothicNeo Light"/>
                <a:cs typeface="Microsoft GothicNeo Light"/>
              </a:rPr>
              <a:t>json</a:t>
            </a:r>
            <a:r>
              <a:rPr lang="en-US" altLang="ko-KR" dirty="0">
                <a:ea typeface="Microsoft GothicNeo Light"/>
                <a:cs typeface="Microsoft GothicNeo Light"/>
              </a:rPr>
              <a:t>) </a:t>
            </a:r>
            <a:r>
              <a:rPr lang="en-US" altLang="ko-KR" dirty="0" err="1">
                <a:ea typeface="Microsoft GothicNeo Light"/>
                <a:cs typeface="Microsoft GothicNeo Light"/>
              </a:rPr>
              <a:t>함수를</a:t>
            </a:r>
            <a:r>
              <a:rPr lang="en-US" altLang="ko-KR" dirty="0">
                <a:ea typeface="Microsoft GothicNeo Light"/>
                <a:cs typeface="Microsoft GothicNeo Light"/>
              </a:rPr>
              <a:t> </a:t>
            </a:r>
            <a:r>
              <a:rPr lang="en-US" altLang="ko-KR" dirty="0" err="1">
                <a:ea typeface="Microsoft GothicNeo Light"/>
                <a:cs typeface="Microsoft GothicNeo Light"/>
              </a:rPr>
              <a:t>구현을</a:t>
            </a:r>
            <a:r>
              <a:rPr lang="en-US" altLang="ko-KR" dirty="0">
                <a:ea typeface="Microsoft GothicNeo Light"/>
                <a:cs typeface="Microsoft GothicNeo Light"/>
              </a:rPr>
              <a:t> </a:t>
            </a:r>
            <a:r>
              <a:rPr lang="en-US" altLang="ko-KR" dirty="0" err="1">
                <a:ea typeface="Microsoft GothicNeo Light"/>
                <a:cs typeface="Microsoft GothicNeo Light"/>
              </a:rPr>
              <a:t>부탁했었음</a:t>
            </a:r>
            <a:endParaRPr lang="en-US" altLang="ko-KR">
              <a:ea typeface="Microsoft GothicNeo Light"/>
              <a:cs typeface="Microsoft GothicNeo Light"/>
            </a:endParaRPr>
          </a:p>
          <a:p>
            <a:endParaRPr lang="en-US" altLang="ko-KR" dirty="0">
              <a:ea typeface="Microsoft GothicNeo Light"/>
              <a:cs typeface="Microsoft GothicNeo Light"/>
            </a:endParaRPr>
          </a:p>
          <a:p>
            <a:r>
              <a:rPr lang="en-US" altLang="ko-KR" dirty="0" err="1">
                <a:ea typeface="Microsoft GothicNeo Light"/>
                <a:cs typeface="Microsoft GothicNeo Light"/>
              </a:rPr>
              <a:t>해당</a:t>
            </a:r>
            <a:r>
              <a:rPr lang="en-US" altLang="ko-KR" dirty="0">
                <a:ea typeface="Microsoft GothicNeo Light"/>
                <a:cs typeface="Microsoft GothicNeo Light"/>
              </a:rPr>
              <a:t> </a:t>
            </a:r>
            <a:r>
              <a:rPr lang="en-US" altLang="ko-KR" dirty="0" err="1">
                <a:ea typeface="Microsoft GothicNeo Light"/>
                <a:cs typeface="Microsoft GothicNeo Light"/>
              </a:rPr>
              <a:t>함수로</a:t>
            </a:r>
            <a:r>
              <a:rPr lang="en-US" altLang="ko-KR" dirty="0">
                <a:ea typeface="Microsoft GothicNeo Light"/>
                <a:cs typeface="Microsoft GothicNeo Light"/>
              </a:rPr>
              <a:t> Partial Update </a:t>
            </a:r>
            <a:r>
              <a:rPr lang="en-US" altLang="ko-KR" dirty="0" err="1">
                <a:ea typeface="Microsoft GothicNeo Light"/>
                <a:cs typeface="Microsoft GothicNeo Light"/>
              </a:rPr>
              <a:t>구현하였음</a:t>
            </a:r>
            <a:endParaRPr lang="en-US" altLang="ko-KR" dirty="0">
              <a:ea typeface="Microsoft GothicNeo Light"/>
              <a:cs typeface="Microsoft GothicNeo Light"/>
            </a:endParaRPr>
          </a:p>
        </p:txBody>
      </p:sp>
    </p:spTree>
    <p:extLst>
      <p:ext uri="{BB962C8B-B14F-4D97-AF65-F5344CB8AC3E}">
        <p14:creationId xmlns:p14="http://schemas.microsoft.com/office/powerpoint/2010/main" val="515925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F33D32-39EA-A890-9096-151092C012E1}"/>
              </a:ext>
            </a:extLst>
          </p:cNvPr>
          <p:cNvSpPr txBox="1"/>
          <p:nvPr/>
        </p:nvSpPr>
        <p:spPr>
          <a:xfrm>
            <a:off x="691377" y="700668"/>
            <a:ext cx="517788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en-US" sz="2400" dirty="0" err="1">
                <a:latin typeface="Microsoft GothicNeo"/>
                <a:ea typeface="Microsoft GothicNeo"/>
                <a:cs typeface="Microsoft GothicNeo Light"/>
              </a:rPr>
              <a:t>트리</a:t>
            </a:r>
            <a:r>
              <a:rPr lang="en-US" altLang="en-US" sz="2400" dirty="0">
                <a:latin typeface="Microsoft GothicNeo"/>
                <a:ea typeface="Microsoft GothicNeo"/>
                <a:cs typeface="Microsoft GothicNeo Light"/>
              </a:rPr>
              <a:t> </a:t>
            </a:r>
            <a:r>
              <a:rPr lang="en-US" altLang="en-US" sz="2400" dirty="0" err="1">
                <a:latin typeface="Microsoft GothicNeo"/>
                <a:ea typeface="Microsoft GothicNeo"/>
                <a:cs typeface="Microsoft GothicNeo Light"/>
              </a:rPr>
              <a:t>뷰어</a:t>
            </a:r>
            <a:r>
              <a:rPr lang="en-US" altLang="en-US" sz="2400" dirty="0">
                <a:latin typeface="Microsoft GothicNeo"/>
                <a:ea typeface="Microsoft GothicNeo"/>
                <a:cs typeface="Microsoft GothicNeo Light"/>
              </a:rPr>
              <a:t> CRUD CORS </a:t>
            </a:r>
            <a:r>
              <a:rPr lang="en-US" altLang="en-US" sz="2400" dirty="0" err="1">
                <a:latin typeface="Microsoft GothicNeo"/>
                <a:ea typeface="Microsoft GothicNeo"/>
                <a:cs typeface="Microsoft GothicNeo Light"/>
              </a:rPr>
              <a:t>해결</a:t>
            </a:r>
            <a:r>
              <a:rPr lang="en-US" altLang="en-US" sz="2400" dirty="0">
                <a:latin typeface="Microsoft GothicNeo"/>
                <a:ea typeface="Microsoft GothicNeo"/>
                <a:cs typeface="Microsoft GothicNeo Light"/>
              </a:rPr>
              <a:t> 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96DC9B-906E-C351-32F0-DCE7D3D32A38}"/>
              </a:ext>
            </a:extLst>
          </p:cNvPr>
          <p:cNvSpPr txBox="1"/>
          <p:nvPr/>
        </p:nvSpPr>
        <p:spPr>
          <a:xfrm>
            <a:off x="1788968" y="5351868"/>
            <a:ext cx="972200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ea typeface="Microsoft GothicNeo Light"/>
              <a:cs typeface="Microsoft GothicNeo Light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53A9B1E-1981-D9C1-3A45-8F382C597906}"/>
              </a:ext>
            </a:extLst>
          </p:cNvPr>
          <p:cNvSpPr txBox="1"/>
          <p:nvPr/>
        </p:nvSpPr>
        <p:spPr>
          <a:xfrm>
            <a:off x="1062871" y="1712934"/>
            <a:ext cx="990426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dirty="0">
                <a:ea typeface="Microsoft GothicNeo Light"/>
                <a:cs typeface="Microsoft GothicNeo Light"/>
              </a:rPr>
              <a:t>Axios </a:t>
            </a:r>
            <a:r>
              <a:rPr lang="en-US" altLang="ko-KR" dirty="0" err="1">
                <a:ea typeface="Microsoft GothicNeo Light"/>
                <a:cs typeface="Microsoft GothicNeo Light"/>
              </a:rPr>
              <a:t>라이브러리는</a:t>
            </a:r>
            <a:r>
              <a:rPr lang="en-US" altLang="ko-KR" dirty="0">
                <a:ea typeface="Microsoft GothicNeo Light"/>
                <a:cs typeface="Microsoft GothicNeo Light"/>
              </a:rPr>
              <a:t> OPTIONS </a:t>
            </a:r>
            <a:r>
              <a:rPr lang="en-US" altLang="ko-KR" dirty="0" err="1">
                <a:ea typeface="Microsoft GothicNeo Light"/>
                <a:cs typeface="Microsoft GothicNeo Light"/>
              </a:rPr>
              <a:t>메소드</a:t>
            </a:r>
            <a:r>
              <a:rPr lang="en-US" altLang="ko-KR" dirty="0">
                <a:ea typeface="Microsoft GothicNeo Light"/>
                <a:cs typeface="Microsoft GothicNeo Light"/>
              </a:rPr>
              <a:t> </a:t>
            </a:r>
            <a:r>
              <a:rPr lang="en-US" altLang="ko-KR" dirty="0" err="1">
                <a:ea typeface="Microsoft GothicNeo Light"/>
                <a:cs typeface="Microsoft GothicNeo Light"/>
              </a:rPr>
              <a:t>요청에</a:t>
            </a:r>
            <a:r>
              <a:rPr lang="en-US" altLang="ko-KR" dirty="0">
                <a:ea typeface="Microsoft GothicNeo Light"/>
                <a:cs typeface="Microsoft GothicNeo Light"/>
              </a:rPr>
              <a:t> </a:t>
            </a:r>
            <a:r>
              <a:rPr lang="en-US" altLang="ko-KR" dirty="0" err="1">
                <a:ea typeface="Microsoft GothicNeo Light"/>
                <a:cs typeface="Microsoft GothicNeo Light"/>
              </a:rPr>
              <a:t>대한</a:t>
            </a:r>
            <a:r>
              <a:rPr lang="en-US" altLang="ko-KR" dirty="0">
                <a:ea typeface="Microsoft GothicNeo Light"/>
                <a:cs typeface="Microsoft GothicNeo Light"/>
              </a:rPr>
              <a:t> </a:t>
            </a:r>
            <a:r>
              <a:rPr lang="en-US" altLang="ko-KR" dirty="0" err="1">
                <a:ea typeface="Microsoft GothicNeo Light"/>
                <a:cs typeface="Microsoft GothicNeo Light"/>
              </a:rPr>
              <a:t>응답이</a:t>
            </a:r>
            <a:r>
              <a:rPr lang="en-US" altLang="ko-KR" dirty="0">
                <a:ea typeface="Microsoft GothicNeo Light"/>
                <a:cs typeface="Microsoft GothicNeo Light"/>
              </a:rPr>
              <a:t> </a:t>
            </a:r>
            <a:r>
              <a:rPr lang="en-US" altLang="ko-KR" dirty="0" err="1">
                <a:ea typeface="Microsoft GothicNeo Light"/>
                <a:cs typeface="Microsoft GothicNeo Light"/>
              </a:rPr>
              <a:t>정상적일</a:t>
            </a:r>
            <a:r>
              <a:rPr lang="en-US" altLang="ko-KR" dirty="0">
                <a:ea typeface="Microsoft GothicNeo Light"/>
                <a:cs typeface="Microsoft GothicNeo Light"/>
              </a:rPr>
              <a:t> 때 본 </a:t>
            </a:r>
            <a:r>
              <a:rPr lang="en-US" altLang="ko-KR" dirty="0" err="1">
                <a:ea typeface="Microsoft GothicNeo Light"/>
                <a:cs typeface="Microsoft GothicNeo Light"/>
              </a:rPr>
              <a:t>요청을</a:t>
            </a:r>
            <a:r>
              <a:rPr lang="en-US" altLang="ko-KR" dirty="0">
                <a:ea typeface="Microsoft GothicNeo Light"/>
                <a:cs typeface="Microsoft GothicNeo Light"/>
              </a:rPr>
              <a:t> </a:t>
            </a:r>
            <a:r>
              <a:rPr lang="en-US" altLang="ko-KR" dirty="0" err="1">
                <a:ea typeface="Microsoft GothicNeo Light"/>
                <a:cs typeface="Microsoft GothicNeo Light"/>
              </a:rPr>
              <a:t>보내는</a:t>
            </a:r>
            <a:r>
              <a:rPr lang="en-US" altLang="ko-KR" dirty="0">
                <a:ea typeface="Microsoft GothicNeo Light"/>
                <a:cs typeface="Microsoft GothicNeo Light"/>
              </a:rPr>
              <a:t> </a:t>
            </a:r>
            <a:r>
              <a:rPr lang="en-US" altLang="ko-KR" dirty="0" err="1">
                <a:ea typeface="Microsoft GothicNeo Light"/>
                <a:cs typeface="Microsoft GothicNeo Light"/>
              </a:rPr>
              <a:t>형식임</a:t>
            </a:r>
          </a:p>
        </p:txBody>
      </p:sp>
      <p:pic>
        <p:nvPicPr>
          <p:cNvPr id="2" name="그래픽 2" descr="태블릿 단색으로 채워진">
            <a:extLst>
              <a:ext uri="{FF2B5EF4-FFF2-40B4-BE49-F238E27FC236}">
                <a16:creationId xmlns:a16="http://schemas.microsoft.com/office/drawing/2014/main" id="{A77EA0B1-FE78-DE08-33A6-E0FB1C354A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35778" y="2183823"/>
            <a:ext cx="2213263" cy="223058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101A8BD-11BC-54E3-C5A5-E1132D2F10CA}"/>
              </a:ext>
            </a:extLst>
          </p:cNvPr>
          <p:cNvSpPr txBox="1"/>
          <p:nvPr/>
        </p:nvSpPr>
        <p:spPr>
          <a:xfrm>
            <a:off x="2985189" y="3115707"/>
            <a:ext cx="990426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dirty="0">
                <a:ea typeface="Microsoft GothicNeo Light"/>
                <a:cs typeface="Microsoft GothicNeo Light"/>
              </a:rPr>
              <a:t>Axios</a:t>
            </a:r>
            <a:endParaRPr lang="ko-KR" altLang="en-US" dirty="0"/>
          </a:p>
        </p:txBody>
      </p:sp>
      <p:pic>
        <p:nvPicPr>
          <p:cNvPr id="5" name="그래픽 5" descr="서버 단색으로 채워진">
            <a:extLst>
              <a:ext uri="{FF2B5EF4-FFF2-40B4-BE49-F238E27FC236}">
                <a16:creationId xmlns:a16="http://schemas.microsoft.com/office/drawing/2014/main" id="{0725731F-6D43-EE83-BA0B-A84ADA2E6C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54141" y="2538846"/>
            <a:ext cx="1572490" cy="157249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95EF2CFE-633F-4D7D-F534-72CB203A7643}"/>
              </a:ext>
            </a:extLst>
          </p:cNvPr>
          <p:cNvCxnSpPr/>
          <p:nvPr/>
        </p:nvCxnSpPr>
        <p:spPr>
          <a:xfrm flipV="1">
            <a:off x="4539096" y="2976996"/>
            <a:ext cx="2715489" cy="34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8C85F0F1-F652-A785-50DF-5C6B7550E7A1}"/>
              </a:ext>
            </a:extLst>
          </p:cNvPr>
          <p:cNvCxnSpPr>
            <a:cxnSpLocks/>
          </p:cNvCxnSpPr>
          <p:nvPr/>
        </p:nvCxnSpPr>
        <p:spPr>
          <a:xfrm flipV="1">
            <a:off x="4539095" y="3548495"/>
            <a:ext cx="2715489" cy="34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A1CD27D-550F-8234-4C0A-06EE52C00C2B}"/>
              </a:ext>
            </a:extLst>
          </p:cNvPr>
          <p:cNvSpPr txBox="1"/>
          <p:nvPr/>
        </p:nvSpPr>
        <p:spPr>
          <a:xfrm>
            <a:off x="5072029" y="2630797"/>
            <a:ext cx="9904266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400" dirty="0">
                <a:ea typeface="Microsoft GothicNeo Light"/>
                <a:cs typeface="Microsoft GothicNeo Light"/>
              </a:rPr>
              <a:t>OPTIONS (GOOD)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EF5CC9-8EC7-E4B2-A23C-124F77F53107}"/>
              </a:ext>
            </a:extLst>
          </p:cNvPr>
          <p:cNvSpPr txBox="1"/>
          <p:nvPr/>
        </p:nvSpPr>
        <p:spPr>
          <a:xfrm>
            <a:off x="4864210" y="3202297"/>
            <a:ext cx="9904266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400" dirty="0">
                <a:ea typeface="Microsoft GothicNeo Light"/>
                <a:cs typeface="Microsoft GothicNeo Light"/>
              </a:rPr>
              <a:t>POST,GET,PUT,DELETE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0B4973-D57A-6ADD-91F2-CAABB5A19E55}"/>
              </a:ext>
            </a:extLst>
          </p:cNvPr>
          <p:cNvSpPr txBox="1"/>
          <p:nvPr/>
        </p:nvSpPr>
        <p:spPr>
          <a:xfrm>
            <a:off x="1236052" y="4544456"/>
            <a:ext cx="9904266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dirty="0" err="1">
                <a:ea typeface="Microsoft GothicNeo Light"/>
                <a:cs typeface="Microsoft GothicNeo Light"/>
              </a:rPr>
              <a:t>기존</a:t>
            </a:r>
            <a:r>
              <a:rPr lang="en-US" altLang="ko-KR" dirty="0">
                <a:ea typeface="Microsoft GothicNeo Light"/>
                <a:cs typeface="Microsoft GothicNeo Light"/>
              </a:rPr>
              <a:t> </a:t>
            </a:r>
            <a:r>
              <a:rPr lang="en-US" altLang="ko-KR" dirty="0" err="1">
                <a:ea typeface="Microsoft GothicNeo Light"/>
                <a:cs typeface="Microsoft GothicNeo Light"/>
              </a:rPr>
              <a:t>트리</a:t>
            </a:r>
            <a:r>
              <a:rPr lang="en-US" altLang="ko-KR" dirty="0">
                <a:ea typeface="Microsoft GothicNeo Light"/>
                <a:cs typeface="Microsoft GothicNeo Light"/>
              </a:rPr>
              <a:t> </a:t>
            </a:r>
            <a:r>
              <a:rPr lang="en-US" altLang="ko-KR" dirty="0" err="1">
                <a:ea typeface="Microsoft GothicNeo Light"/>
                <a:cs typeface="Microsoft GothicNeo Light"/>
              </a:rPr>
              <a:t>뷰어도</a:t>
            </a:r>
            <a:r>
              <a:rPr lang="en-US" altLang="ko-KR" dirty="0">
                <a:ea typeface="Microsoft GothicNeo Light"/>
                <a:cs typeface="Microsoft GothicNeo Light"/>
              </a:rPr>
              <a:t> </a:t>
            </a:r>
            <a:r>
              <a:rPr lang="en-US" altLang="ko-KR" dirty="0" err="1">
                <a:ea typeface="Microsoft GothicNeo Light"/>
                <a:cs typeface="Microsoft GothicNeo Light"/>
              </a:rPr>
              <a:t>위와</a:t>
            </a:r>
            <a:r>
              <a:rPr lang="en-US" altLang="ko-KR" dirty="0">
                <a:ea typeface="Microsoft GothicNeo Light"/>
                <a:cs typeface="Microsoft GothicNeo Light"/>
              </a:rPr>
              <a:t> </a:t>
            </a:r>
            <a:r>
              <a:rPr lang="en-US" altLang="ko-KR" dirty="0" err="1">
                <a:ea typeface="Microsoft GothicNeo Light"/>
                <a:cs typeface="Microsoft GothicNeo Light"/>
              </a:rPr>
              <a:t>같은</a:t>
            </a:r>
            <a:r>
              <a:rPr lang="en-US" altLang="ko-KR" dirty="0">
                <a:ea typeface="Microsoft GothicNeo Light"/>
                <a:cs typeface="Microsoft GothicNeo Light"/>
              </a:rPr>
              <a:t> </a:t>
            </a:r>
            <a:r>
              <a:rPr lang="en-US" altLang="ko-KR" dirty="0" err="1">
                <a:ea typeface="Microsoft GothicNeo Light"/>
                <a:cs typeface="Microsoft GothicNeo Light"/>
              </a:rPr>
              <a:t>과정을</a:t>
            </a:r>
            <a:r>
              <a:rPr lang="en-US" altLang="ko-KR" dirty="0">
                <a:ea typeface="Microsoft GothicNeo Light"/>
                <a:cs typeface="Microsoft GothicNeo Light"/>
              </a:rPr>
              <a:t> </a:t>
            </a:r>
            <a:r>
              <a:rPr lang="en-US" altLang="ko-KR" dirty="0" err="1">
                <a:ea typeface="Microsoft GothicNeo Light"/>
                <a:cs typeface="Microsoft GothicNeo Light"/>
              </a:rPr>
              <a:t>거쳤지만</a:t>
            </a:r>
            <a:r>
              <a:rPr lang="en-US" altLang="ko-KR" dirty="0">
                <a:ea typeface="Microsoft GothicNeo Light"/>
                <a:cs typeface="Microsoft GothicNeo Light"/>
              </a:rPr>
              <a:t> </a:t>
            </a:r>
            <a:r>
              <a:rPr lang="en-US" altLang="ko-KR" dirty="0" err="1">
                <a:ea typeface="Microsoft GothicNeo Light"/>
                <a:cs typeface="Microsoft GothicNeo Light"/>
              </a:rPr>
              <a:t>뷰어</a:t>
            </a:r>
            <a:r>
              <a:rPr lang="en-US" altLang="ko-KR" dirty="0">
                <a:ea typeface="Microsoft GothicNeo Light"/>
                <a:cs typeface="Microsoft GothicNeo Light"/>
              </a:rPr>
              <a:t> </a:t>
            </a:r>
            <a:r>
              <a:rPr lang="en-US" altLang="ko-KR" dirty="0" err="1">
                <a:ea typeface="Microsoft GothicNeo Light"/>
                <a:cs typeface="Microsoft GothicNeo Light"/>
              </a:rPr>
              <a:t>API는</a:t>
            </a:r>
            <a:r>
              <a:rPr lang="en-US" altLang="ko-KR" dirty="0">
                <a:ea typeface="Microsoft GothicNeo Light"/>
                <a:cs typeface="Microsoft GothicNeo Light"/>
              </a:rPr>
              <a:t> </a:t>
            </a:r>
            <a:r>
              <a:rPr lang="en-US" altLang="ko-KR" dirty="0" err="1">
                <a:ea typeface="Microsoft GothicNeo Light"/>
                <a:cs typeface="Microsoft GothicNeo Light"/>
              </a:rPr>
              <a:t>URI에만</a:t>
            </a:r>
            <a:r>
              <a:rPr lang="en-US" altLang="ko-KR" dirty="0">
                <a:ea typeface="Microsoft GothicNeo Light"/>
                <a:cs typeface="Microsoft GothicNeo Light"/>
              </a:rPr>
              <a:t> </a:t>
            </a:r>
            <a:r>
              <a:rPr lang="en-US" altLang="ko-KR" dirty="0" err="1">
                <a:ea typeface="Microsoft GothicNeo Light"/>
                <a:cs typeface="Microsoft GothicNeo Light"/>
              </a:rPr>
              <a:t>의존적이었기</a:t>
            </a:r>
            <a:r>
              <a:rPr lang="en-US" altLang="ko-KR" dirty="0">
                <a:ea typeface="Microsoft GothicNeo Light"/>
                <a:cs typeface="Microsoft GothicNeo Light"/>
              </a:rPr>
              <a:t> </a:t>
            </a:r>
            <a:r>
              <a:rPr lang="en-US" altLang="ko-KR" dirty="0" err="1">
                <a:ea typeface="Microsoft GothicNeo Light"/>
                <a:cs typeface="Microsoft GothicNeo Light"/>
              </a:rPr>
              <a:t>때문에</a:t>
            </a:r>
            <a:r>
              <a:rPr lang="en-US" altLang="ko-KR" dirty="0">
                <a:ea typeface="Microsoft GothicNeo Light"/>
                <a:cs typeface="Microsoft GothicNeo Light"/>
              </a:rPr>
              <a:t> </a:t>
            </a:r>
            <a:endParaRPr lang="ko-KR" dirty="0"/>
          </a:p>
          <a:p>
            <a:r>
              <a:rPr lang="en-US" altLang="ko-KR" dirty="0" err="1">
                <a:ea typeface="Microsoft GothicNeo Light"/>
                <a:cs typeface="Microsoft GothicNeo Light"/>
              </a:rPr>
              <a:t>별도로</a:t>
            </a:r>
            <a:r>
              <a:rPr lang="en-US" altLang="ko-KR" dirty="0">
                <a:ea typeface="Microsoft GothicNeo Light"/>
                <a:cs typeface="Microsoft GothicNeo Light"/>
              </a:rPr>
              <a:t> OPTIONS </a:t>
            </a:r>
            <a:r>
              <a:rPr lang="en-US" altLang="ko-KR" dirty="0" err="1">
                <a:ea typeface="Microsoft GothicNeo Light"/>
                <a:cs typeface="Microsoft GothicNeo Light"/>
              </a:rPr>
              <a:t>메소드</a:t>
            </a:r>
            <a:r>
              <a:rPr lang="en-US" altLang="ko-KR" dirty="0">
                <a:ea typeface="Microsoft GothicNeo Light"/>
                <a:cs typeface="Microsoft GothicNeo Light"/>
              </a:rPr>
              <a:t> </a:t>
            </a:r>
            <a:r>
              <a:rPr lang="en-US" altLang="ko-KR" dirty="0" err="1">
                <a:ea typeface="Microsoft GothicNeo Light"/>
                <a:cs typeface="Microsoft GothicNeo Light"/>
              </a:rPr>
              <a:t>처리</a:t>
            </a:r>
            <a:r>
              <a:rPr lang="en-US" altLang="ko-KR" dirty="0">
                <a:ea typeface="Microsoft GothicNeo Light"/>
                <a:cs typeface="Microsoft GothicNeo Light"/>
              </a:rPr>
              <a:t> </a:t>
            </a:r>
            <a:r>
              <a:rPr lang="en-US" altLang="ko-KR" dirty="0" err="1">
                <a:ea typeface="Microsoft GothicNeo Light"/>
                <a:cs typeface="Microsoft GothicNeo Light"/>
              </a:rPr>
              <a:t>과정이</a:t>
            </a:r>
            <a:r>
              <a:rPr lang="en-US" altLang="ko-KR" dirty="0">
                <a:ea typeface="Microsoft GothicNeo Light"/>
                <a:cs typeface="Microsoft GothicNeo Light"/>
              </a:rPr>
              <a:t> </a:t>
            </a:r>
            <a:r>
              <a:rPr lang="en-US" altLang="ko-KR" dirty="0" err="1">
                <a:ea typeface="Microsoft GothicNeo Light"/>
                <a:cs typeface="Microsoft GothicNeo Light"/>
              </a:rPr>
              <a:t>필요</a:t>
            </a:r>
            <a:r>
              <a:rPr lang="en-US" altLang="ko-KR" dirty="0">
                <a:ea typeface="Microsoft GothicNeo Light"/>
                <a:cs typeface="Microsoft GothicNeo Light"/>
              </a:rPr>
              <a:t> </a:t>
            </a:r>
            <a:r>
              <a:rPr lang="en-US" altLang="ko-KR" dirty="0" err="1">
                <a:ea typeface="Microsoft GothicNeo Light"/>
                <a:cs typeface="Microsoft GothicNeo Light"/>
              </a:rPr>
              <a:t>없었음</a:t>
            </a:r>
            <a:r>
              <a:rPr lang="en-US" altLang="ko-KR" dirty="0">
                <a:ea typeface="Microsoft GothicNeo Light"/>
                <a:cs typeface="Microsoft GothicNeo Light"/>
              </a:rPr>
              <a:t>. </a:t>
            </a:r>
            <a:r>
              <a:rPr lang="en-US" altLang="ko-KR" dirty="0" err="1">
                <a:ea typeface="Microsoft GothicNeo Light"/>
                <a:cs typeface="Microsoft GothicNeo Light"/>
              </a:rPr>
              <a:t>하지만</a:t>
            </a:r>
            <a:r>
              <a:rPr lang="en-US" altLang="ko-KR" dirty="0">
                <a:ea typeface="Microsoft GothicNeo Light"/>
                <a:cs typeface="Microsoft GothicNeo Light"/>
              </a:rPr>
              <a:t> </a:t>
            </a:r>
            <a:r>
              <a:rPr lang="en-US" altLang="ko-KR" dirty="0" err="1">
                <a:ea typeface="Microsoft GothicNeo Light"/>
                <a:cs typeface="Microsoft GothicNeo Light"/>
              </a:rPr>
              <a:t>뷰어를</a:t>
            </a:r>
            <a:r>
              <a:rPr lang="en-US" altLang="ko-KR" dirty="0">
                <a:ea typeface="Microsoft GothicNeo Light"/>
                <a:cs typeface="Microsoft GothicNeo Light"/>
              </a:rPr>
              <a:t> </a:t>
            </a:r>
            <a:r>
              <a:rPr lang="en-US" altLang="ko-KR" dirty="0" err="1">
                <a:ea typeface="Microsoft GothicNeo Light"/>
                <a:cs typeface="Microsoft GothicNeo Light"/>
              </a:rPr>
              <a:t>통한</a:t>
            </a:r>
            <a:r>
              <a:rPr lang="en-US" altLang="ko-KR" dirty="0">
                <a:ea typeface="Microsoft GothicNeo Light"/>
                <a:cs typeface="Microsoft GothicNeo Light"/>
              </a:rPr>
              <a:t> </a:t>
            </a:r>
            <a:r>
              <a:rPr lang="en-US" altLang="ko-KR" dirty="0" err="1">
                <a:ea typeface="Microsoft GothicNeo Light"/>
                <a:cs typeface="Microsoft GothicNeo Light"/>
              </a:rPr>
              <a:t>CRUD에서는</a:t>
            </a:r>
            <a:r>
              <a:rPr lang="en-US" altLang="ko-KR" dirty="0">
                <a:ea typeface="Microsoft GothicNeo Light"/>
                <a:cs typeface="Microsoft GothicNeo Light"/>
              </a:rPr>
              <a:t> </a:t>
            </a:r>
          </a:p>
          <a:p>
            <a:r>
              <a:rPr lang="en-US" altLang="ko-KR" dirty="0" err="1">
                <a:ea typeface="Microsoft GothicNeo Light"/>
                <a:cs typeface="Microsoft GothicNeo Light"/>
              </a:rPr>
              <a:t>메소드별로</a:t>
            </a:r>
            <a:r>
              <a:rPr lang="en-US" altLang="ko-KR" dirty="0">
                <a:ea typeface="Microsoft GothicNeo Light"/>
                <a:cs typeface="Microsoft GothicNeo Light"/>
              </a:rPr>
              <a:t> </a:t>
            </a:r>
            <a:r>
              <a:rPr lang="en-US" altLang="ko-KR" dirty="0" err="1">
                <a:ea typeface="Microsoft GothicNeo Light"/>
                <a:cs typeface="Microsoft GothicNeo Light"/>
              </a:rPr>
              <a:t>동작이</a:t>
            </a:r>
            <a:r>
              <a:rPr lang="en-US" altLang="ko-KR" dirty="0">
                <a:ea typeface="Microsoft GothicNeo Light"/>
                <a:cs typeface="Microsoft GothicNeo Light"/>
              </a:rPr>
              <a:t> </a:t>
            </a:r>
            <a:r>
              <a:rPr lang="en-US" altLang="ko-KR" dirty="0" err="1">
                <a:ea typeface="Microsoft GothicNeo Light"/>
                <a:cs typeface="Microsoft GothicNeo Light"/>
              </a:rPr>
              <a:t>따로</a:t>
            </a:r>
            <a:r>
              <a:rPr lang="en-US" altLang="ko-KR" dirty="0">
                <a:ea typeface="Microsoft GothicNeo Light"/>
                <a:cs typeface="Microsoft GothicNeo Light"/>
              </a:rPr>
              <a:t> </a:t>
            </a:r>
            <a:r>
              <a:rPr lang="en-US" altLang="ko-KR" dirty="0" err="1">
                <a:ea typeface="Microsoft GothicNeo Light"/>
                <a:cs typeface="Microsoft GothicNeo Light"/>
              </a:rPr>
              <a:t>구현되어</a:t>
            </a:r>
            <a:r>
              <a:rPr lang="en-US" altLang="ko-KR" dirty="0">
                <a:ea typeface="Microsoft GothicNeo Light"/>
                <a:cs typeface="Microsoft GothicNeo Light"/>
              </a:rPr>
              <a:t> </a:t>
            </a:r>
            <a:r>
              <a:rPr lang="en-US" altLang="ko-KR" dirty="0" err="1">
                <a:ea typeface="Microsoft GothicNeo Light"/>
                <a:cs typeface="Microsoft GothicNeo Light"/>
              </a:rPr>
              <a:t>있기</a:t>
            </a:r>
            <a:r>
              <a:rPr lang="en-US" altLang="ko-KR" dirty="0">
                <a:ea typeface="Microsoft GothicNeo Light"/>
                <a:cs typeface="Microsoft GothicNeo Light"/>
              </a:rPr>
              <a:t> </a:t>
            </a:r>
            <a:r>
              <a:rPr lang="en-US" altLang="ko-KR" dirty="0" err="1">
                <a:ea typeface="Microsoft GothicNeo Light"/>
                <a:cs typeface="Microsoft GothicNeo Light"/>
              </a:rPr>
              <a:t>때문에</a:t>
            </a:r>
            <a:r>
              <a:rPr lang="en-US" altLang="ko-KR" dirty="0">
                <a:ea typeface="Microsoft GothicNeo Light"/>
                <a:cs typeface="Microsoft GothicNeo Light"/>
              </a:rPr>
              <a:t> </a:t>
            </a:r>
            <a:r>
              <a:rPr lang="en-US" altLang="ko-KR" dirty="0" err="1">
                <a:ea typeface="Microsoft GothicNeo Light"/>
                <a:cs typeface="Microsoft GothicNeo Light"/>
              </a:rPr>
              <a:t>OPTIONS에</a:t>
            </a:r>
            <a:r>
              <a:rPr lang="en-US" altLang="ko-KR" dirty="0">
                <a:ea typeface="Microsoft GothicNeo Light"/>
                <a:cs typeface="Microsoft GothicNeo Light"/>
              </a:rPr>
              <a:t> </a:t>
            </a:r>
            <a:r>
              <a:rPr lang="en-US" altLang="ko-KR" dirty="0" err="1">
                <a:ea typeface="Microsoft GothicNeo Light"/>
                <a:cs typeface="Microsoft GothicNeo Light"/>
              </a:rPr>
              <a:t>대한</a:t>
            </a:r>
            <a:r>
              <a:rPr lang="en-US" altLang="ko-KR" dirty="0">
                <a:ea typeface="Microsoft GothicNeo Light"/>
                <a:cs typeface="Microsoft GothicNeo Light"/>
              </a:rPr>
              <a:t> </a:t>
            </a:r>
            <a:r>
              <a:rPr lang="en-US" altLang="ko-KR" dirty="0" err="1">
                <a:ea typeface="Microsoft GothicNeo Light"/>
                <a:cs typeface="Microsoft GothicNeo Light"/>
              </a:rPr>
              <a:t>적절한</a:t>
            </a:r>
            <a:r>
              <a:rPr lang="en-US" altLang="ko-KR" dirty="0">
                <a:ea typeface="Microsoft GothicNeo Light"/>
                <a:cs typeface="Microsoft GothicNeo Light"/>
              </a:rPr>
              <a:t> </a:t>
            </a:r>
            <a:r>
              <a:rPr lang="en-US" altLang="ko-KR" dirty="0" err="1">
                <a:ea typeface="Microsoft GothicNeo Light"/>
                <a:cs typeface="Microsoft GothicNeo Light"/>
              </a:rPr>
              <a:t>응답을</a:t>
            </a:r>
            <a:r>
              <a:rPr lang="en-US" altLang="ko-KR" dirty="0">
                <a:ea typeface="Microsoft GothicNeo Light"/>
                <a:cs typeface="Microsoft GothicNeo Light"/>
              </a:rPr>
              <a:t> </a:t>
            </a:r>
            <a:r>
              <a:rPr lang="en-US" altLang="ko-KR" dirty="0" err="1">
                <a:ea typeface="Microsoft GothicNeo Light"/>
                <a:cs typeface="Microsoft GothicNeo Light"/>
              </a:rPr>
              <a:t>구현할</a:t>
            </a:r>
            <a:r>
              <a:rPr lang="en-US" altLang="ko-KR" dirty="0">
                <a:ea typeface="Microsoft GothicNeo Light"/>
                <a:cs typeface="Microsoft GothicNeo Light"/>
              </a:rPr>
              <a:t> </a:t>
            </a:r>
            <a:r>
              <a:rPr lang="en-US" altLang="ko-KR" dirty="0" err="1">
                <a:ea typeface="Microsoft GothicNeo Light"/>
                <a:cs typeface="Microsoft GothicNeo Light"/>
              </a:rPr>
              <a:t>필요가</a:t>
            </a:r>
            <a:r>
              <a:rPr lang="en-US" altLang="ko-KR" dirty="0">
                <a:ea typeface="Microsoft GothicNeo Light"/>
                <a:cs typeface="Microsoft GothicNeo Light"/>
              </a:rPr>
              <a:t> </a:t>
            </a:r>
            <a:r>
              <a:rPr lang="en-US" altLang="ko-KR" dirty="0" err="1">
                <a:ea typeface="Microsoft GothicNeo Light"/>
                <a:cs typeface="Microsoft GothicNeo Light"/>
              </a:rPr>
              <a:t>생김</a:t>
            </a:r>
          </a:p>
        </p:txBody>
      </p:sp>
    </p:spTree>
    <p:extLst>
      <p:ext uri="{BB962C8B-B14F-4D97-AF65-F5344CB8AC3E}">
        <p14:creationId xmlns:p14="http://schemas.microsoft.com/office/powerpoint/2010/main" val="1615560236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GradientRise">
      <a:dk1>
        <a:sysClr val="windowText" lastClr="000000"/>
      </a:dk1>
      <a:lt1>
        <a:srgbClr val="FFFFFF"/>
      </a:lt1>
      <a:dk2>
        <a:srgbClr val="3C0F3A"/>
      </a:dk2>
      <a:lt2>
        <a:srgbClr val="F1F2F2"/>
      </a:lt2>
      <a:accent1>
        <a:srgbClr val="A6025C"/>
      </a:accent1>
      <a:accent2>
        <a:srgbClr val="92248E"/>
      </a:accent2>
      <a:accent3>
        <a:srgbClr val="DE95C4"/>
      </a:accent3>
      <a:accent4>
        <a:srgbClr val="FE4A00"/>
      </a:accent4>
      <a:accent5>
        <a:srgbClr val="DA002F"/>
      </a:accent5>
      <a:accent6>
        <a:srgbClr val="FF907A"/>
      </a:accent6>
      <a:hlink>
        <a:srgbClr val="CA71E4"/>
      </a:hlink>
      <a:folHlink>
        <a:srgbClr val="E45E49"/>
      </a:folHlink>
    </a:clrScheme>
    <a:fontScheme name="Avenir">
      <a:majorFont>
        <a:latin typeface="Microsoft GothicNeo"/>
        <a:ea typeface=""/>
        <a:cs typeface=""/>
      </a:majorFont>
      <a:minorFont>
        <a:latin typeface="Microsoft GothicNe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와이드스크린</PresentationFormat>
  <Slides>5</Slides>
  <Notes>0</Notes>
  <HiddenSlides>0</HiddenSlide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GradientRiseVTI</vt:lpstr>
      <vt:lpstr>HTTP Daemon 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revision>2225</cp:revision>
  <dcterms:created xsi:type="dcterms:W3CDTF">2022-06-07T11:13:53Z</dcterms:created>
  <dcterms:modified xsi:type="dcterms:W3CDTF">2022-09-19T18:29:24Z</dcterms:modified>
</cp:coreProperties>
</file>