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74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10,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62749" y="2558569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test_createAEWrongCSE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test_createAECSZ</a:t>
            </a:r>
            <a:r>
              <a:rPr lang="ko-KR" altLang="en-US" dirty="0">
                <a:ea typeface="Microsoft GothicNeo Light"/>
                <a:cs typeface="Microsoft GothicNeo Light"/>
              </a:rPr>
              <a:t>,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test_deleteAECSZ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`</a:t>
            </a:r>
            <a:r>
              <a:rPr lang="ko-KR" altLang="en-US" dirty="0" err="1">
                <a:ea typeface="Microsoft GothicNeo Light"/>
                <a:cs typeface="Microsoft GothicNeo Light"/>
              </a:rPr>
              <a:t>csz</a:t>
            </a:r>
            <a:r>
              <a:rPr lang="ko-KR" altLang="en-US" dirty="0">
                <a:ea typeface="Microsoft GothicNeo Light"/>
                <a:cs typeface="Microsoft GothicNeo Light"/>
              </a:rPr>
              <a:t>`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않아서 테스트 불가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CB02A-40AA-9111-171B-451C82737CF6}"/>
              </a:ext>
            </a:extLst>
          </p:cNvPr>
          <p:cNvSpPr/>
          <p:nvPr/>
        </p:nvSpPr>
        <p:spPr>
          <a:xfrm>
            <a:off x="743414" y="3429001"/>
            <a:ext cx="3484755" cy="464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811432" y="200100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test_createAENoAPI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기존 코드로 통과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505F2D-26BB-D825-E548-C24CB59BC767}"/>
              </a:ext>
            </a:extLst>
          </p:cNvPr>
          <p:cNvSpPr/>
          <p:nvPr/>
        </p:nvSpPr>
        <p:spPr>
          <a:xfrm>
            <a:off x="743414" y="3884341"/>
            <a:ext cx="3140928" cy="1672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5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792847" y="2251910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test_createAEAPIWrongPrefix</a:t>
            </a:r>
            <a:r>
              <a:rPr lang="ko-KR" altLang="en-US" dirty="0">
                <a:ea typeface="Microsoft GothicNeo Light"/>
                <a:cs typeface="Microsoft GothicNeo Light"/>
              </a:rPr>
              <a:t>,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test_createAEAPICorrectR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test_createAEAPICorrectN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`</a:t>
            </a:r>
            <a:r>
              <a:rPr lang="ko-KR" altLang="en-US" dirty="0" err="1">
                <a:ea typeface="Microsoft GothicNeo Light"/>
                <a:cs typeface="Microsoft GothicNeo Light"/>
              </a:rPr>
              <a:t>api</a:t>
            </a:r>
            <a:r>
              <a:rPr lang="ko-KR" altLang="en-US" dirty="0">
                <a:ea typeface="Microsoft GothicNeo Light"/>
                <a:cs typeface="Microsoft GothicNeo Light"/>
              </a:rPr>
              <a:t>`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attribute의</a:t>
            </a:r>
            <a:r>
              <a:rPr lang="ko-KR" altLang="en-US" dirty="0">
                <a:ea typeface="Microsoft GothicNeo Light"/>
                <a:cs typeface="Microsoft GothicNeo Light"/>
              </a:rPr>
              <a:t> 접두사가 유효한지 검사하는 테스트,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이에 대해 문서를 찾아보고 수정할 예정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6D89F-3B67-BBF4-39A0-F6E28F5D0861}"/>
              </a:ext>
            </a:extLst>
          </p:cNvPr>
          <p:cNvSpPr/>
          <p:nvPr/>
        </p:nvSpPr>
        <p:spPr>
          <a:xfrm>
            <a:off x="780584" y="4005145"/>
            <a:ext cx="3986562" cy="464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6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792847" y="2251910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test_createAEAPIRVI3LowerCaseR,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test_createAEAPIRVI4LowerCaseRFail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RVI에</a:t>
            </a:r>
            <a:r>
              <a:rPr lang="ko-KR" altLang="en-US" dirty="0">
                <a:ea typeface="Microsoft GothicNeo Light"/>
                <a:cs typeface="Microsoft GothicNeo Light"/>
              </a:rPr>
              <a:t> 대해 좀 더 공부 한 후 보완 방향 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6D89F-3B67-BBF4-39A0-F6E28F5D0861}"/>
              </a:ext>
            </a:extLst>
          </p:cNvPr>
          <p:cNvSpPr/>
          <p:nvPr/>
        </p:nvSpPr>
        <p:spPr>
          <a:xfrm>
            <a:off x="780584" y="4451194"/>
            <a:ext cx="4386147" cy="315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811432" y="2567861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test_createAENoOriginator</a:t>
            </a:r>
            <a:r>
              <a:rPr lang="ko-KR" altLang="en-US" dirty="0">
                <a:ea typeface="Microsoft GothicNeo Light"/>
                <a:cs typeface="Microsoft GothicNeo Light"/>
              </a:rPr>
              <a:t>,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test_createAEEmptyOriginator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기존 코드로 통과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단, 접두사 </a:t>
            </a:r>
            <a:r>
              <a:rPr lang="ko-KR" altLang="en-US" dirty="0" err="1">
                <a:ea typeface="Microsoft GothicNeo Light"/>
                <a:cs typeface="Microsoft GothicNeo Light"/>
              </a:rPr>
              <a:t>C가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붙이식</a:t>
            </a:r>
            <a:r>
              <a:rPr lang="ko-KR" altLang="en-US" dirty="0">
                <a:ea typeface="Microsoft GothicNeo Light"/>
                <a:cs typeface="Microsoft GothicNeo Light"/>
              </a:rPr>
              <a:t> 식으로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dirty="0">
                <a:ea typeface="Microsoft GothicNeo Light"/>
                <a:cs typeface="Microsoft GothicNeo Light"/>
              </a:rPr>
              <a:t> 부여 방식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변경 (</a:t>
            </a:r>
            <a:r>
              <a:rPr lang="ko-KR" altLang="en-US" dirty="0" err="1">
                <a:ea typeface="Microsoft GothicNeo Light"/>
                <a:cs typeface="Microsoft GothicNeo Light"/>
              </a:rPr>
              <a:t>ri와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aei는</a:t>
            </a:r>
            <a:r>
              <a:rPr lang="ko-KR" altLang="en-US" dirty="0">
                <a:ea typeface="Microsoft GothicNeo Light"/>
                <a:cs typeface="Microsoft GothicNeo Light"/>
              </a:rPr>
              <a:t> 동일)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DF118-3564-446D-F61F-DAD627E07D17}"/>
              </a:ext>
            </a:extLst>
          </p:cNvPr>
          <p:cNvSpPr/>
          <p:nvPr/>
        </p:nvSpPr>
        <p:spPr>
          <a:xfrm>
            <a:off x="743414" y="4739268"/>
            <a:ext cx="3912220" cy="306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7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811432" y="2567861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test_createAEInvalidRNFail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rn이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</a:t>
            </a:r>
            <a:r>
              <a:rPr lang="ko-KR" altLang="en-US" dirty="0">
                <a:ea typeface="Microsoft GothicNeo Light"/>
                <a:cs typeface="Microsoft GothicNeo Light"/>
              </a:rPr>
              <a:t> 경로에 들어가기에 ' ', '?', '/' 등등의 유효하지 않은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문자에 대한 검사 필요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F2BED-3D91-D797-683D-22A0157548D7}"/>
              </a:ext>
            </a:extLst>
          </p:cNvPr>
          <p:cNvSpPr/>
          <p:nvPr/>
        </p:nvSpPr>
        <p:spPr>
          <a:xfrm>
            <a:off x="743413" y="5008755"/>
            <a:ext cx="3735660" cy="167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ACME 테스트 기반 보완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4" y="1601390"/>
            <a:ext cx="4425175" cy="3515828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9A3134-607A-99F4-FDA9-E9D3E3C6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50" y="2073184"/>
            <a:ext cx="4583150" cy="22934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F17638-F579-5B14-4CED-237DF1E149EA}"/>
              </a:ext>
            </a:extLst>
          </p:cNvPr>
          <p:cNvSpPr/>
          <p:nvPr/>
        </p:nvSpPr>
        <p:spPr>
          <a:xfrm>
            <a:off x="1059365" y="1598341"/>
            <a:ext cx="3187391" cy="4088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B1EA86-74F1-306E-12CE-13C675601D2E}"/>
              </a:ext>
            </a:extLst>
          </p:cNvPr>
          <p:cNvSpPr/>
          <p:nvPr/>
        </p:nvSpPr>
        <p:spPr>
          <a:xfrm>
            <a:off x="1059365" y="2035098"/>
            <a:ext cx="4163122" cy="408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17EF77-87F3-E9AC-F938-971473FC2A1D}"/>
              </a:ext>
            </a:extLst>
          </p:cNvPr>
          <p:cNvSpPr/>
          <p:nvPr/>
        </p:nvSpPr>
        <p:spPr>
          <a:xfrm>
            <a:off x="1059365" y="2722756"/>
            <a:ext cx="2843562" cy="288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53BE7-7A3A-2E13-A06F-9540AB557C07}"/>
              </a:ext>
            </a:extLst>
          </p:cNvPr>
          <p:cNvSpPr/>
          <p:nvPr/>
        </p:nvSpPr>
        <p:spPr>
          <a:xfrm>
            <a:off x="1087243" y="3150219"/>
            <a:ext cx="4005147" cy="269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AC70F9-BDE6-CFD6-A5A9-FE186CCA0197}"/>
              </a:ext>
            </a:extLst>
          </p:cNvPr>
          <p:cNvSpPr/>
          <p:nvPr/>
        </p:nvSpPr>
        <p:spPr>
          <a:xfrm>
            <a:off x="1105828" y="3819292"/>
            <a:ext cx="3001538" cy="148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945A6-9771-817E-1375-05BDE6B73C2A}"/>
              </a:ext>
            </a:extLst>
          </p:cNvPr>
          <p:cNvSpPr/>
          <p:nvPr/>
        </p:nvSpPr>
        <p:spPr>
          <a:xfrm>
            <a:off x="1105828" y="4925121"/>
            <a:ext cx="3531221" cy="148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7C6FE0-3800-6EFF-5F4E-05D791F13AC6}"/>
              </a:ext>
            </a:extLst>
          </p:cNvPr>
          <p:cNvSpPr/>
          <p:nvPr/>
        </p:nvSpPr>
        <p:spPr>
          <a:xfrm>
            <a:off x="1105828" y="4637048"/>
            <a:ext cx="3670610" cy="2601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323B7-4009-CE32-4479-F4CFA749A2A5}"/>
              </a:ext>
            </a:extLst>
          </p:cNvPr>
          <p:cNvSpPr/>
          <p:nvPr/>
        </p:nvSpPr>
        <p:spPr>
          <a:xfrm>
            <a:off x="1087242" y="4098072"/>
            <a:ext cx="3429002" cy="269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62749" y="2558569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test_createAEUnderAE</a:t>
            </a:r>
            <a:r>
              <a:rPr lang="ko-KR" altLang="en-US" dirty="0">
                <a:ea typeface="Microsoft GothicNeo Light"/>
                <a:cs typeface="Microsoft GothicNeo Light"/>
              </a:rPr>
              <a:t>, 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test_createAEAgain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기존 코드로 모두 통과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505F2D-26BB-D825-E548-C24CB59BC767}"/>
              </a:ext>
            </a:extLst>
          </p:cNvPr>
          <p:cNvSpPr/>
          <p:nvPr/>
        </p:nvSpPr>
        <p:spPr>
          <a:xfrm>
            <a:off x="780585" y="1626219"/>
            <a:ext cx="3326781" cy="4088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53457" y="1499203"/>
            <a:ext cx="990426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test_createAEWithExistingOriginator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aei와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를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연관있는</a:t>
            </a:r>
            <a:r>
              <a:rPr lang="ko-KR" altLang="en-US" dirty="0">
                <a:ea typeface="Microsoft GothicNeo Light"/>
                <a:cs typeface="Microsoft GothicNeo Light"/>
              </a:rPr>
              <a:t> 값으로 설정 후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X-M2M-Origin과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ri를</a:t>
            </a:r>
            <a:r>
              <a:rPr lang="ko-KR" altLang="en-US" dirty="0">
                <a:ea typeface="Microsoft GothicNeo Light"/>
                <a:cs typeface="Microsoft GothicNeo Light"/>
              </a:rPr>
              <a:t> 비교하여 중복 여부 검사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test_retrieveAE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원래도 통과하였지만 원래는 X-M2M-Origin 값에 따라 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deny를</a:t>
            </a:r>
            <a:r>
              <a:rPr lang="ko-KR" altLang="en-US" dirty="0">
                <a:ea typeface="Microsoft GothicNeo Light"/>
                <a:cs typeface="Microsoft GothicNeo Light"/>
              </a:rPr>
              <a:t> 하는 경우도 고려해야함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test_retrieveAEWithWrongOriginator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X-M2M-Origin 값과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ri를</a:t>
            </a:r>
            <a:r>
              <a:rPr lang="ko-KR" altLang="en-US" dirty="0">
                <a:ea typeface="Microsoft GothicNeo Light"/>
                <a:cs typeface="Microsoft GothicNeo Light"/>
              </a:rPr>
              <a:t> 비교하여 권한 검사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4F554-BEC2-E0C2-6E7F-54EC418CB5B5}"/>
              </a:ext>
            </a:extLst>
          </p:cNvPr>
          <p:cNvSpPr/>
          <p:nvPr/>
        </p:nvSpPr>
        <p:spPr>
          <a:xfrm>
            <a:off x="780585" y="2044391"/>
            <a:ext cx="4321097" cy="408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90628" y="2056764"/>
            <a:ext cx="99042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test_attributesAE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`</a:t>
            </a:r>
            <a:r>
              <a:rPr lang="ko-KR" altLang="en-US" dirty="0" err="1">
                <a:ea typeface="Microsoft GothicNeo Light"/>
                <a:cs typeface="Microsoft GothicNeo Light"/>
              </a:rPr>
              <a:t>srv</a:t>
            </a:r>
            <a:r>
              <a:rPr lang="ko-KR" altLang="en-US" dirty="0">
                <a:ea typeface="Microsoft GothicNeo Light"/>
                <a:cs typeface="Microsoft GothicNeo Light"/>
              </a:rPr>
              <a:t>`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않아서 테스트 불가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test_updateAELbl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`</a:t>
            </a:r>
            <a:r>
              <a:rPr lang="ko-KR" altLang="en-US" dirty="0" err="1">
                <a:ea typeface="Microsoft GothicNeo Light"/>
                <a:cs typeface="Microsoft GothicNeo Light"/>
              </a:rPr>
              <a:t>lbl</a:t>
            </a:r>
            <a:r>
              <a:rPr lang="ko-KR" altLang="en-US" dirty="0">
                <a:ea typeface="Microsoft GothicNeo Light"/>
                <a:cs typeface="Microsoft GothicNeo Light"/>
              </a:rPr>
              <a:t>`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않아서 테스트 불가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2F64-6D30-159B-65C6-BE251D25E596}"/>
              </a:ext>
            </a:extLst>
          </p:cNvPr>
          <p:cNvSpPr/>
          <p:nvPr/>
        </p:nvSpPr>
        <p:spPr>
          <a:xfrm>
            <a:off x="743414" y="2443976"/>
            <a:ext cx="3178097" cy="297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9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16287" y="2242617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test_updateAETy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test_updateAEPi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두 테스트 모두 업데이트가 허용되지 않는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attribute에</a:t>
            </a:r>
            <a:r>
              <a:rPr lang="ko-KR" altLang="en-US" dirty="0">
                <a:ea typeface="Microsoft GothicNeo Light"/>
                <a:cs typeface="Microsoft GothicNeo Light"/>
              </a:rPr>
              <a:t> 대한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요청이 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deny하는</a:t>
            </a:r>
            <a:r>
              <a:rPr lang="ko-KR" altLang="en-US" dirty="0">
                <a:ea typeface="Microsoft GothicNeo Light"/>
                <a:cs typeface="Microsoft GothicNeo Light"/>
              </a:rPr>
              <a:t> 테스트, </a:t>
            </a:r>
            <a:r>
              <a:rPr lang="ko-KR" altLang="en-US" dirty="0" err="1">
                <a:ea typeface="Microsoft GothicNeo Light"/>
                <a:cs typeface="Microsoft GothicNeo Light"/>
              </a:rPr>
              <a:t>cJSON을</a:t>
            </a:r>
            <a:r>
              <a:rPr lang="ko-KR" altLang="en-US" dirty="0">
                <a:ea typeface="Microsoft GothicNeo Light"/>
                <a:cs typeface="Microsoft GothicNeo Light"/>
              </a:rPr>
              <a:t> 통해 </a:t>
            </a:r>
            <a:r>
              <a:rPr lang="ko-KR" altLang="en-US" dirty="0" err="1">
                <a:ea typeface="Microsoft GothicNeo Light"/>
                <a:cs typeface="Microsoft GothicNeo Light"/>
              </a:rPr>
              <a:t>key</a:t>
            </a:r>
            <a:r>
              <a:rPr lang="ko-KR" altLang="en-US" dirty="0">
                <a:ea typeface="Microsoft GothicNeo Light"/>
                <a:cs typeface="Microsoft GothicNeo Light"/>
              </a:rPr>
              <a:t> 값 존재 여부를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확인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4F554-BEC2-E0C2-6E7F-54EC418CB5B5}"/>
              </a:ext>
            </a:extLst>
          </p:cNvPr>
          <p:cNvSpPr/>
          <p:nvPr/>
        </p:nvSpPr>
        <p:spPr>
          <a:xfrm>
            <a:off x="780585" y="2741342"/>
            <a:ext cx="2955073" cy="315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16287" y="2484227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test_updateAEUnknownAttribute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"</a:t>
            </a:r>
            <a:r>
              <a:rPr lang="ko-KR" altLang="en-US" dirty="0" err="1">
                <a:ea typeface="Microsoft GothicNeo Light"/>
                <a:cs typeface="Microsoft GothicNeo Light"/>
              </a:rPr>
              <a:t>wrong"과</a:t>
            </a:r>
            <a:r>
              <a:rPr lang="ko-KR" altLang="en-US" dirty="0">
                <a:ea typeface="Microsoft GothicNeo Light"/>
                <a:cs typeface="Microsoft GothicNeo Light"/>
              </a:rPr>
              <a:t> 같은 무관한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attribute가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json에</a:t>
            </a:r>
            <a:r>
              <a:rPr lang="ko-KR" altLang="en-US" dirty="0">
                <a:ea typeface="Microsoft GothicNeo Light"/>
                <a:cs typeface="Microsoft GothicNeo Light"/>
              </a:rPr>
              <a:t> 포함되면</a:t>
            </a: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deny하는</a:t>
            </a:r>
            <a:r>
              <a:rPr lang="ko-KR" altLang="en-US" dirty="0">
                <a:ea typeface="Microsoft GothicNeo Light"/>
                <a:cs typeface="Microsoft GothicNeo Light"/>
              </a:rPr>
              <a:t> 테스트이지만 아직 통과를 위한 보완을 하지 않음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4F554-BEC2-E0C2-6E7F-54EC418CB5B5}"/>
              </a:ext>
            </a:extLst>
          </p:cNvPr>
          <p:cNvSpPr/>
          <p:nvPr/>
        </p:nvSpPr>
        <p:spPr>
          <a:xfrm>
            <a:off x="743414" y="3001537"/>
            <a:ext cx="4033024" cy="167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082724" y="555630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4AA78D-E61C-5CD5-8EF1-1B445676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3" y="1573512"/>
            <a:ext cx="4601735" cy="365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BD437E-BF8B-1CAA-A54D-A164FC02406F}"/>
              </a:ext>
            </a:extLst>
          </p:cNvPr>
          <p:cNvSpPr txBox="1"/>
          <p:nvPr/>
        </p:nvSpPr>
        <p:spPr>
          <a:xfrm>
            <a:off x="5606994" y="2651495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test_deleteAEByUnknownOriginator</a:t>
            </a:r>
            <a:r>
              <a:rPr lang="ko-KR" altLang="en-US" dirty="0">
                <a:ea typeface="Microsoft GothicNeo Light"/>
                <a:cs typeface="Microsoft GothicNeo Light"/>
              </a:rPr>
              <a:t>, </a:t>
            </a:r>
            <a:endParaRPr lang="ko-KR"/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test_deleteAEAssignedOriginator</a:t>
            </a:r>
            <a:endParaRPr lang="ko-KR" dirty="0" err="1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두 테스트 모두 X-M2M-Origin 값과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dirty="0">
                <a:ea typeface="Microsoft GothicNeo Light"/>
                <a:cs typeface="Microsoft GothicNeo Light"/>
              </a:rPr>
              <a:t> 값을 비교하여 권한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4F554-BEC2-E0C2-6E7F-54EC418CB5B5}"/>
              </a:ext>
            </a:extLst>
          </p:cNvPr>
          <p:cNvSpPr/>
          <p:nvPr/>
        </p:nvSpPr>
        <p:spPr>
          <a:xfrm>
            <a:off x="780585" y="3159513"/>
            <a:ext cx="4246755" cy="3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60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3685</cp:revision>
  <dcterms:created xsi:type="dcterms:W3CDTF">2022-06-07T11:13:53Z</dcterms:created>
  <dcterms:modified xsi:type="dcterms:W3CDTF">2023-01-10T19:13:26Z</dcterms:modified>
</cp:coreProperties>
</file>