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3" r:id="rId7"/>
    <p:sldId id="271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3,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config.h</a:t>
            </a:r>
            <a:r>
              <a:rPr lang="ko-KR" altLang="en-US" dirty="0">
                <a:ea typeface="Microsoft GothicNeo Light"/>
                <a:cs typeface="Microsoft GothicNeo Light"/>
              </a:rPr>
              <a:t> 파일 생성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avahi</a:t>
            </a:r>
            <a:r>
              <a:rPr lang="ko-KR" altLang="en-US" dirty="0">
                <a:ea typeface="Microsoft GothicNeo Light"/>
                <a:cs typeface="Microsoft GothicNeo Light"/>
              </a:rPr>
              <a:t> 서버 적용 계획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TR-0051 보완 사항들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config.h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파일 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3627226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config.h</a:t>
            </a:r>
            <a:r>
              <a:rPr lang="ko-KR" altLang="en-US" dirty="0">
                <a:ea typeface="Microsoft GothicNeo Light"/>
                <a:cs typeface="Microsoft GothicNeo Light"/>
              </a:rPr>
              <a:t> 헤더 파일에 설정 가능한 값들을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define</a:t>
            </a:r>
            <a:r>
              <a:rPr lang="ko-KR" altLang="en-US" dirty="0">
                <a:ea typeface="Microsoft GothicNeo Light"/>
                <a:cs typeface="Microsoft GothicNeo Light"/>
              </a:rPr>
              <a:t> 하는 형태로 구현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원하는 설정으로 바꾼 후 컴파일하면 됨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249DCE-101B-2EE2-F5B3-A891D276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17" y="1833301"/>
            <a:ext cx="5196468" cy="11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7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zero-conf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서버 적용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25700" y="1740811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App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device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server</a:t>
            </a:r>
            <a:r>
              <a:rPr lang="ko-KR" altLang="en-US" dirty="0">
                <a:ea typeface="Microsoft GothicNeo Light"/>
                <a:cs typeface="Microsoft GothicNeo Light"/>
              </a:rPr>
              <a:t> 간 시나리오에 대해서는 충분히 설명을 받은 상태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App으로부터</a:t>
            </a:r>
            <a:r>
              <a:rPr lang="ko-KR" altLang="en-US" dirty="0">
                <a:ea typeface="Microsoft GothicNeo Light"/>
                <a:cs typeface="Microsoft GothicNeo Light"/>
              </a:rPr>
              <a:t> 전달 받은 등록할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device에</a:t>
            </a:r>
            <a:r>
              <a:rPr lang="ko-KR" altLang="en-US" dirty="0">
                <a:ea typeface="Microsoft GothicNeo Light"/>
                <a:cs typeface="Microsoft GothicNeo Light"/>
              </a:rPr>
              <a:t> 대한 오브젝트를 서버 내에 생성하는 로직에 대한 구현 필요</a:t>
            </a:r>
            <a:endParaRPr 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630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TR-0051 보완 사항들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758C07C-477D-9441-DC1F-CC461E02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4" y="1657003"/>
            <a:ext cx="2178402" cy="3129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21915-1E7E-5588-7045-E32F1C39B11E}"/>
              </a:ext>
            </a:extLst>
          </p:cNvPr>
          <p:cNvSpPr txBox="1"/>
          <p:nvPr/>
        </p:nvSpPr>
        <p:spPr>
          <a:xfrm>
            <a:off x="4365036" y="2107259"/>
            <a:ext cx="62111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RCN = 0 - </a:t>
            </a:r>
            <a:r>
              <a:rPr lang="ko-KR" altLang="en-US" dirty="0" err="1">
                <a:ea typeface="Microsoft GothicNeo Light"/>
                <a:cs typeface="Microsoft GothicNeo Light"/>
              </a:rPr>
              <a:t>response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body</a:t>
            </a:r>
            <a:r>
              <a:rPr lang="ko-KR" altLang="en-US" dirty="0">
                <a:ea typeface="Microsoft GothicNeo Light"/>
                <a:cs typeface="Microsoft GothicNeo Light"/>
              </a:rPr>
              <a:t> 내용 </a:t>
            </a:r>
            <a:r>
              <a:rPr lang="ko-KR" altLang="en-US" dirty="0" err="1">
                <a:ea typeface="Microsoft GothicNeo Light"/>
                <a:cs typeface="Microsoft GothicNeo Light"/>
              </a:rPr>
              <a:t>X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RCN = 1 - 해당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ea typeface="Microsoft GothicNeo Light"/>
                <a:cs typeface="Microsoft GothicNeo Light"/>
              </a:rPr>
              <a:t> 오브젝트에 대한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RCN = 2 - 해당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ea typeface="Microsoft GothicNeo Light"/>
                <a:cs typeface="Microsoft GothicNeo Light"/>
              </a:rPr>
              <a:t> 값 자체를 반환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RCN = 3 - RCN1 + RCN2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RCN = 4 - 하위 모든 오브젝트의 모든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8801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TR-0051 보완 사항들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DFF117-B447-D36C-7391-2944A5FB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8" y="1782219"/>
            <a:ext cx="3890903" cy="3340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CF4CA6-AA89-B9A7-CE4C-7764E47A91CD}"/>
              </a:ext>
            </a:extLst>
          </p:cNvPr>
          <p:cNvSpPr/>
          <p:nvPr/>
        </p:nvSpPr>
        <p:spPr>
          <a:xfrm>
            <a:off x="940740" y="4553185"/>
            <a:ext cx="3537185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57BD6-966D-F5E3-EE9D-0A6F5D400AAD}"/>
              </a:ext>
            </a:extLst>
          </p:cNvPr>
          <p:cNvSpPr txBox="1"/>
          <p:nvPr/>
        </p:nvSpPr>
        <p:spPr>
          <a:xfrm>
            <a:off x="5136444" y="2784593"/>
            <a:ext cx="6211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시 응답 헤더에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Content-Location</a:t>
            </a:r>
            <a:r>
              <a:rPr lang="ko-KR" altLang="en-US" dirty="0">
                <a:ea typeface="Microsoft GothicNeo Light"/>
                <a:cs typeface="Microsoft GothicNeo Light"/>
              </a:rPr>
              <a:t> 필드 존재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필수는 아닐 것이라 추정되지만 일단 인지는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해둬야할</a:t>
            </a:r>
            <a:r>
              <a:rPr lang="ko-KR" altLang="en-US" dirty="0">
                <a:ea typeface="Microsoft GothicNeo Light"/>
                <a:cs typeface="Microsoft GothicNeo Light"/>
              </a:rPr>
              <a:t> 듯</a:t>
            </a:r>
          </a:p>
        </p:txBody>
      </p:sp>
    </p:spTree>
    <p:extLst>
      <p:ext uri="{BB962C8B-B14F-4D97-AF65-F5344CB8AC3E}">
        <p14:creationId xmlns:p14="http://schemas.microsoft.com/office/powerpoint/2010/main" val="346711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TR-0051 보완 사항들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57BD6-966D-F5E3-EE9D-0A6F5D400AAD}"/>
              </a:ext>
            </a:extLst>
          </p:cNvPr>
          <p:cNvSpPr txBox="1"/>
          <p:nvPr/>
        </p:nvSpPr>
        <p:spPr>
          <a:xfrm>
            <a:off x="4534370" y="1768593"/>
            <a:ext cx="6211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시 응답 헤더에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Content-Location</a:t>
            </a:r>
            <a:r>
              <a:rPr lang="ko-KR" altLang="en-US" dirty="0">
                <a:ea typeface="Microsoft GothicNeo Light"/>
                <a:cs typeface="Microsoft GothicNeo Light"/>
              </a:rPr>
              <a:t> 필드 존재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필수는 아닐 것이라 추정되지만 일단 인지는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해둬야할</a:t>
            </a:r>
            <a:r>
              <a:rPr lang="ko-KR" altLang="en-US" dirty="0">
                <a:ea typeface="Microsoft GothicNeo Light"/>
                <a:cs typeface="Microsoft GothicNeo Light"/>
              </a:rPr>
              <a:t> 듯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1AE946-DE32-01E0-E471-B5CDE875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6" y="1446859"/>
            <a:ext cx="2307512" cy="43876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483D2-3EC5-D259-611E-201AE304934E}"/>
              </a:ext>
            </a:extLst>
          </p:cNvPr>
          <p:cNvSpPr/>
          <p:nvPr/>
        </p:nvSpPr>
        <p:spPr>
          <a:xfrm>
            <a:off x="1834443" y="5014148"/>
            <a:ext cx="790223" cy="178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TR-0051 보완 사항들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57BD6-966D-F5E3-EE9D-0A6F5D400AAD}"/>
              </a:ext>
            </a:extLst>
          </p:cNvPr>
          <p:cNvSpPr txBox="1"/>
          <p:nvPr/>
        </p:nvSpPr>
        <p:spPr>
          <a:xfrm>
            <a:off x="7958666" y="1984963"/>
            <a:ext cx="62111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관련 사항들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aei는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C로</a:t>
            </a:r>
            <a:r>
              <a:rPr lang="ko-KR" altLang="en-US" dirty="0">
                <a:ea typeface="Microsoft GothicNeo Light"/>
                <a:cs typeface="Microsoft GothicNeo Light"/>
              </a:rPr>
              <a:t> 시작해야 한다.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ri와</a:t>
            </a:r>
            <a:r>
              <a:rPr lang="ko-KR" altLang="en-US" dirty="0">
                <a:ea typeface="Microsoft GothicNeo Light"/>
                <a:cs typeface="Microsoft GothicNeo Light"/>
              </a:rPr>
              <a:t> 동일해도 상관 없다.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aei는</a:t>
            </a:r>
            <a:r>
              <a:rPr lang="ko-KR" altLang="en-US" dirty="0">
                <a:ea typeface="Microsoft GothicNeo Light"/>
                <a:cs typeface="Microsoft GothicNeo Light"/>
              </a:rPr>
              <a:t> 하위 오브젝트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request의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   X-M2M-Origin 값으로 삽입된다.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E5A825-14E7-1FF0-5864-72EB40EA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18" y="2078385"/>
            <a:ext cx="2743200" cy="3058712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6F6EFB-83A8-6FFF-CB54-2A4CBE90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807" y="1982931"/>
            <a:ext cx="3373496" cy="3183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27E2D-1A53-E3EC-8093-93DBCAF6E475}"/>
              </a:ext>
            </a:extLst>
          </p:cNvPr>
          <p:cNvSpPr txBox="1"/>
          <p:nvPr/>
        </p:nvSpPr>
        <p:spPr>
          <a:xfrm>
            <a:off x="1241778" y="5371630"/>
            <a:ext cx="621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D6D00-4F92-873B-FF4E-439A838C65CA}"/>
              </a:ext>
            </a:extLst>
          </p:cNvPr>
          <p:cNvSpPr txBox="1"/>
          <p:nvPr/>
        </p:nvSpPr>
        <p:spPr>
          <a:xfrm>
            <a:off x="4778963" y="5371630"/>
            <a:ext cx="621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0575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7231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TR-0051 보완 사항들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57BD6-966D-F5E3-EE9D-0A6F5D400AAD}"/>
              </a:ext>
            </a:extLst>
          </p:cNvPr>
          <p:cNvSpPr txBox="1"/>
          <p:nvPr/>
        </p:nvSpPr>
        <p:spPr>
          <a:xfrm>
            <a:off x="5456295" y="2286000"/>
            <a:ext cx="62111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같은 경우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상위 오브젝트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aei와</a:t>
            </a:r>
            <a:r>
              <a:rPr lang="ko-KR" altLang="en-US" dirty="0">
                <a:ea typeface="Microsoft GothicNeo Light"/>
                <a:cs typeface="Microsoft GothicNeo Light"/>
              </a:rPr>
              <a:t> X-M2M-Origin 값이 다르면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Access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denied가</a:t>
            </a:r>
            <a:r>
              <a:rPr lang="ko-KR" altLang="en-US" dirty="0">
                <a:ea typeface="Microsoft GothicNeo Light"/>
                <a:cs typeface="Microsoft GothicNeo Light"/>
              </a:rPr>
              <a:t> 되는데 이는 필수인지 아닌지 확인 필요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12E0363-C89B-688A-496A-2F6CB1A4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2288038"/>
            <a:ext cx="4257792" cy="18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91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3479</cp:revision>
  <dcterms:created xsi:type="dcterms:W3CDTF">2022-06-07T11:13:53Z</dcterms:created>
  <dcterms:modified xsi:type="dcterms:W3CDTF">2023-01-04T05:56:02Z</dcterms:modified>
</cp:coreProperties>
</file>