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55333-DE60-F0E8-A327-D3EFF3058974}" v="153" dt="2023-01-05T19:44:37.730"/>
    <p1510:client id="{07B5D8DD-F62C-7FD0-CBCC-EA989AFA2EC1}" v="1085" dt="2022-08-17T05:56:23.674"/>
    <p1510:client id="{0EBCFDE5-C281-4FD8-8FDE-AE32E0EEFBB6}" v="1622" dt="2022-06-07T12:19:44.410"/>
    <p1510:client id="{0F5906A4-F0F2-37F4-5F96-0E4ED9BBFDFC}" v="962" dt="2023-01-25T06:00:07.078"/>
    <p1510:client id="{18B700D3-8B43-2815-3B94-22C2BC7CE889}" v="556" dt="2022-11-23T17:35:27.734"/>
    <p1510:client id="{1B2629AC-1832-F49B-CA7F-2D8D712216E9}" v="6" dt="2023-01-31T19:27:46.594"/>
    <p1510:client id="{1D2286AC-FE51-5582-47C5-5D08F7137145}" v="1974" dt="2022-09-13T17:43:58.256"/>
    <p1510:client id="{22C5AA32-568E-2357-2A16-C6DB625F74AD}" v="2535" dt="2022-12-28T17:29:53.700"/>
    <p1510:client id="{239BEBEC-7528-BEEC-6F0E-5EC51A3AEC29}" v="1414" dt="2022-09-06T21:12:37.174"/>
    <p1510:client id="{260619FF-09F5-8EEA-D208-C4EF7C9EB6A7}" v="1815" dt="2023-03-12T19:49:36.188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6F64AC5-F1D5-4FD2-0ECF-2E8702286333}" v="291" dt="2022-12-02T06:57:50.548"/>
    <p1510:client id="{47ABE250-E758-A701-DCA1-981165C38B40}" v="3633" dt="2022-07-25T19:37:03.416"/>
    <p1510:client id="{4B8E7F15-0F2E-5D72-0660-B169D52A131F}" v="1844" dt="2022-08-02T21:51:18.217"/>
    <p1510:client id="{52342AA7-BE8C-DE6A-AC79-404EB9732D47}" v="350" dt="2022-10-12T19:46:24.660"/>
    <p1510:client id="{53252086-5F97-224F-77B0-FD4CCDEDFFAD}" v="767" dt="2022-06-27T16:54:21.332"/>
    <p1510:client id="{56A4458E-A767-4AE5-282B-172072165496}" v="1517" dt="2023-01-04T05:52:53.990"/>
    <p1510:client id="{5EF0F451-4E21-3DC2-1A82-974A453D1E11}" v="3434" dt="2023-01-17T21:58:56.248"/>
    <p1510:client id="{60B3121E-29FF-FB6B-5CA6-6C49DF9F1456}" v="643" dt="2022-06-27T17:11:03.348"/>
    <p1510:client id="{63ACBADB-D5E8-5FED-5B8C-F182F7476A56}" v="1135" dt="2022-09-19T12:47:50.445"/>
    <p1510:client id="{6574A334-BA51-72DA-00E7-FA16F111A10D}" v="3483" dt="2022-07-04T21:22:54.210"/>
    <p1510:client id="{70D3CF92-437F-D19B-E6ED-2CBAD7DB3A90}" v="1221" dt="2022-08-24T05:39:49.260"/>
    <p1510:client id="{74637B04-0C9E-7712-CB3C-6965577355E4}" v="492" dt="2022-11-24T04:10:06.379"/>
    <p1510:client id="{762EDE6A-9F8F-B904-A73B-4797DE3501AC}" v="496" dt="2022-08-01T19:41:13.972"/>
    <p1510:client id="{82F49652-4A51-BD1F-2E3F-AC615F4C5210}" v="813" dt="2022-08-31T14:48:23.722"/>
    <p1510:client id="{8773105F-39E5-2D64-9883-F6D15426DA76}" v="1963" dt="2022-10-05T18:57:09.346"/>
    <p1510:client id="{9AE5C2C2-05EA-A196-A4C8-56C198B60A8F}" v="2543" dt="2022-07-11T15:20:29.713"/>
    <p1510:client id="{B514C999-6355-4560-ED99-46E694826568}" v="600" dt="2022-09-19T18:28:16.570"/>
    <p1510:client id="{C34A1C26-1E8E-F484-A54B-6E682F23B5C1}" v="773" dt="2022-10-30T23:19:35.060"/>
    <p1510:client id="{C6484FB1-0C79-3C9A-4047-D76DDCABA7E3}" v="2745" dt="2023-01-10T19:12:35.230"/>
    <p1510:client id="{C725E2B7-377A-E83C-D307-32AA5D5D7DBE}" v="1044" dt="2023-02-01T05:58:41.485"/>
    <p1510:client id="{D3ABA753-4CAF-A30E-489A-7A2E214424DE}" v="43" dt="2023-01-17T09:45:16.806"/>
    <p1510:client id="{D4ED03A8-D2D9-9488-8E18-173CA00EA7E4}" v="1404" dt="2022-12-02T05:00:44.907"/>
    <p1510:client id="{D96079EF-ADB7-B969-504C-1D54F3014278}" v="602" dt="2022-10-31T17:29:36.697"/>
    <p1510:client id="{DADB10D9-DC8D-A260-2D7B-0854C779390B}" v="4020" dt="2022-07-18T16:38:34.542"/>
    <p1510:client id="{E027E0FD-9157-2BBE-B1FD-E401805D8372}" v="1421" dt="2023-02-08T05:49:31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March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March 12, 2023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9713" y="1264318"/>
            <a:ext cx="4350870" cy="2947210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dirty="0">
                <a:latin typeface="Consolas"/>
                <a:ea typeface="Microsoft GothicNeo"/>
                <a:cs typeface="Microsoft GothicNeo"/>
              </a:rPr>
              <a:t>oneM2M</a:t>
            </a: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r>
              <a:rPr lang="ko-KR" altLang="en-US" dirty="0" err="1">
                <a:latin typeface="Consolas"/>
                <a:ea typeface="Microsoft GothicNeo"/>
                <a:cs typeface="Microsoft GothicNeo"/>
              </a:rPr>
              <a:t>TinyIoT</a:t>
            </a: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088" y="4212559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 dirty="0">
                <a:ea typeface="Microsoft GothicNeo"/>
                <a:cs typeface="Microsoft GothicNeo"/>
              </a:rPr>
              <a:t>OneM2M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TinyIoT</a:t>
            </a:r>
            <a:r>
              <a:rPr lang="ko-KR" altLang="en-US" sz="1400" b="1" dirty="0">
                <a:ea typeface="Microsoft GothicNeo"/>
                <a:cs typeface="Microsoft GothicNeo"/>
              </a:rPr>
              <a:t>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server</a:t>
            </a:r>
            <a:endParaRPr lang="ko-KR" altLang="en-US" sz="1400" b="1" dirty="0" err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dirty="0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 dirty="0">
                <a:ea typeface="Microsoft GothicNeo"/>
                <a:cs typeface="Microsoft GothicNeo"/>
              </a:rPr>
              <a:t> </a:t>
            </a:r>
            <a:endParaRPr lang="ko-KR" altLang="en-US" sz="1400" b="1" dirty="0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 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리소스 트리 변경 사항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ACME 테스트 기반 보완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27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37282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리소스 트리 변경 사항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979237" y="1685056"/>
            <a:ext cx="1011799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기존 리소스 트리 컨셉 : 메모리 상에서 최소한의 정보를 담는 리소스 트리를 유지하여 리소스 트리 단에서 처리 가능한 로직들은 DB 접근을 하지 않고 처리 가능하게 만든다.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문제점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생각보다 실제 리소스를 필요로 하는 동작이 많음</a:t>
            </a: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리소스 트리 노드 변수의 양이 실제 리소스 변수들만큼 </a:t>
            </a:r>
            <a:r>
              <a:rPr lang="ko-KR" altLang="en-US" dirty="0" err="1">
                <a:ea typeface="Microsoft GothicNeo Light"/>
                <a:cs typeface="Microsoft GothicNeo Light"/>
              </a:rPr>
              <a:t>많아짐</a:t>
            </a: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노드에 최소한의 정보를 담고 있는 기존 형태 → 실제 리소스 자체를 가지고 있는 형태</a:t>
            </a: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80093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37282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리소스 트리 변경 사항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93F215F-E381-2322-2DA7-004A2D42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38" y="1791625"/>
            <a:ext cx="4097866" cy="2832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36B364-7E02-E8FD-390A-D31E330EB29E}"/>
              </a:ext>
            </a:extLst>
          </p:cNvPr>
          <p:cNvSpPr txBox="1"/>
          <p:nvPr/>
        </p:nvSpPr>
        <p:spPr>
          <a:xfrm>
            <a:off x="5447755" y="2070760"/>
            <a:ext cx="1011799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type</a:t>
            </a:r>
            <a:r>
              <a:rPr lang="ko-KR" altLang="en-US" dirty="0">
                <a:ea typeface="Microsoft GothicNeo Light"/>
                <a:cs typeface="Microsoft GothicNeo Light"/>
              </a:rPr>
              <a:t> 값과 </a:t>
            </a:r>
            <a:r>
              <a:rPr lang="ko-KR" altLang="en-US" dirty="0" err="1">
                <a:ea typeface="Microsoft GothicNeo Light"/>
                <a:cs typeface="Microsoft GothicNeo Light"/>
              </a:rPr>
              <a:t>void</a:t>
            </a:r>
            <a:r>
              <a:rPr lang="ko-KR" altLang="en-US" dirty="0">
                <a:ea typeface="Microsoft GothicNeo Light"/>
                <a:cs typeface="Microsoft GothicNeo Light"/>
              </a:rPr>
              <a:t> *형 리소스를 가지고 있기 때문에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void</a:t>
            </a:r>
            <a:r>
              <a:rPr lang="ko-KR" altLang="en-US" dirty="0">
                <a:ea typeface="Microsoft GothicNeo Light"/>
                <a:cs typeface="Microsoft GothicNeo Light"/>
              </a:rPr>
              <a:t> *형 리소스를 리소스 구조체로 캐스팅하여 사용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당연하게도 대규모 오류 발생.. 대대적인 </a:t>
            </a:r>
            <a:r>
              <a:rPr lang="ko-KR" altLang="en-US" dirty="0" err="1">
                <a:ea typeface="Microsoft GothicNeo Light"/>
                <a:cs typeface="Microsoft GothicNeo Light"/>
              </a:rPr>
              <a:t>리팩토링이</a:t>
            </a:r>
            <a:r>
              <a:rPr lang="ko-KR" altLang="en-US" dirty="0">
                <a:ea typeface="Microsoft GothicNeo Light"/>
                <a:cs typeface="Microsoft GothicNeo Light"/>
              </a:rPr>
              <a:t> 필요했음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컴파일러가 잡아내지 못하는 로직 상 예외 상황들도 발생</a:t>
            </a:r>
          </a:p>
        </p:txBody>
      </p:sp>
    </p:spTree>
    <p:extLst>
      <p:ext uri="{BB962C8B-B14F-4D97-AF65-F5344CB8AC3E}">
        <p14:creationId xmlns:p14="http://schemas.microsoft.com/office/powerpoint/2010/main" val="372288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37282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ACME 테스트 기반 보완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6B364-7E02-E8FD-390A-D31E330EB29E}"/>
              </a:ext>
            </a:extLst>
          </p:cNvPr>
          <p:cNvSpPr txBox="1"/>
          <p:nvPr/>
        </p:nvSpPr>
        <p:spPr>
          <a:xfrm>
            <a:off x="1157976" y="1374613"/>
            <a:ext cx="1011799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Subscription</a:t>
            </a:r>
            <a:r>
              <a:rPr lang="ko-KR" altLang="en-US" dirty="0">
                <a:ea typeface="Microsoft GothicNeo Light"/>
                <a:cs typeface="Microsoft GothicNeo Light"/>
              </a:rPr>
              <a:t> 구현을 위해 기존 코드들을 현재 구조에 맞게 재작성 → </a:t>
            </a:r>
            <a:r>
              <a:rPr lang="ko-KR" altLang="en-US" dirty="0" err="1">
                <a:ea typeface="Microsoft GothicNeo Light"/>
                <a:cs typeface="Microsoft GothicNeo Light"/>
              </a:rPr>
              <a:t>CRUD는</a:t>
            </a:r>
            <a:r>
              <a:rPr lang="ko-KR" altLang="en-US" dirty="0">
                <a:ea typeface="Microsoft GothicNeo Light"/>
                <a:cs typeface="Microsoft GothicNeo Light"/>
              </a:rPr>
              <a:t> 가능한 상황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하지만 ACME 테스트로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ACP를</a:t>
            </a:r>
            <a:r>
              <a:rPr lang="ko-KR" altLang="en-US" dirty="0">
                <a:ea typeface="Microsoft GothicNeo Light"/>
                <a:cs typeface="Microsoft GothicNeo Light"/>
              </a:rPr>
              <a:t> 테스트 했더니 다양한 예외 상황 발생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고려 </a:t>
            </a:r>
            <a:r>
              <a:rPr lang="ko-KR" altLang="en-US" dirty="0" err="1">
                <a:ea typeface="Microsoft GothicNeo Light"/>
                <a:cs typeface="Microsoft GothicNeo Light"/>
              </a:rPr>
              <a:t>했어야할</a:t>
            </a:r>
            <a:r>
              <a:rPr lang="ko-KR" altLang="en-US" dirty="0">
                <a:ea typeface="Microsoft GothicNeo Light"/>
                <a:cs typeface="Microsoft GothicNeo Light"/>
              </a:rPr>
              <a:t> 사항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acpi를</a:t>
            </a:r>
            <a:r>
              <a:rPr lang="ko-KR" altLang="en-US" dirty="0">
                <a:ea typeface="Microsoft GothicNeo Light"/>
                <a:cs typeface="Microsoft GothicNeo Light"/>
              </a:rPr>
              <a:t> 설정 시 실제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acp가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존재해야함</a:t>
            </a:r>
            <a:endParaRPr lang="ko-KR" altLang="en-US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Microsoft GothicNeo Light"/>
                <a:cs typeface="Microsoft GothicNeo Light"/>
              </a:rPr>
              <a:t>1번 상황에서 실제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acp의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pvs의</a:t>
            </a:r>
            <a:r>
              <a:rPr lang="ko-KR" altLang="en-US" dirty="0">
                <a:ea typeface="Microsoft GothicNeo Light"/>
                <a:cs typeface="Microsoft GothicNeo Light"/>
              </a:rPr>
              <a:t> 권한을 </a:t>
            </a:r>
            <a:r>
              <a:rPr lang="ko-KR" altLang="en-US" dirty="0" err="1">
                <a:ea typeface="Microsoft GothicNeo Light"/>
                <a:cs typeface="Microsoft GothicNeo Light"/>
              </a:rPr>
              <a:t>따져야함</a:t>
            </a:r>
            <a:endParaRPr lang="ko-KR" altLang="en-US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acpi는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  <a:r>
              <a:rPr lang="ko-KR" altLang="en-US" dirty="0">
                <a:ea typeface="Microsoft GothicNeo Light"/>
                <a:cs typeface="Microsoft GothicNeo Light"/>
              </a:rPr>
              <a:t> 시 유일한 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attribute여야</a:t>
            </a:r>
            <a:r>
              <a:rPr lang="ko-KR" altLang="en-US" dirty="0">
                <a:ea typeface="Microsoft GothicNeo Light"/>
                <a:cs typeface="Microsoft GothicNeo Light"/>
              </a:rPr>
              <a:t> 함</a:t>
            </a: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acpi가</a:t>
            </a:r>
            <a:r>
              <a:rPr lang="ko-KR" altLang="en-US" dirty="0">
                <a:ea typeface="Microsoft GothicNeo Light"/>
                <a:cs typeface="Microsoft GothicNeo Light"/>
              </a:rPr>
              <a:t> 없다면 </a:t>
            </a:r>
            <a:r>
              <a:rPr lang="ko-KR" altLang="en-US" dirty="0" err="1">
                <a:ea typeface="Microsoft GothicNeo Light"/>
                <a:cs typeface="Microsoft GothicNeo Light"/>
              </a:rPr>
              <a:t>originator</a:t>
            </a:r>
            <a:r>
              <a:rPr lang="ko-KR" altLang="en-US" dirty="0">
                <a:ea typeface="Microsoft GothicNeo Light"/>
                <a:cs typeface="Microsoft GothicNeo Light"/>
              </a:rPr>
              <a:t> 외에는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acpi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update가</a:t>
            </a:r>
            <a:r>
              <a:rPr lang="ko-KR" altLang="en-US" dirty="0">
                <a:ea typeface="Microsoft GothicNeo Light"/>
                <a:cs typeface="Microsoft GothicNeo Light"/>
              </a:rPr>
              <a:t> 불가능함 (</a:t>
            </a:r>
            <a:r>
              <a:rPr lang="ko-KR" altLang="en-US" dirty="0" err="1">
                <a:ea typeface="Microsoft GothicNeo Light"/>
                <a:cs typeface="Microsoft GothicNeo Light"/>
              </a:rPr>
              <a:t>admin도</a:t>
            </a:r>
            <a:r>
              <a:rPr lang="ko-KR" altLang="en-US" dirty="0">
                <a:ea typeface="Microsoft GothicNeo Light"/>
                <a:cs typeface="Microsoft GothicNeo Light"/>
              </a:rPr>
              <a:t> 불가능)</a:t>
            </a:r>
          </a:p>
          <a:p>
            <a:pPr marL="342900" indent="-342900">
              <a:buAutoNum type="arabi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acpi가</a:t>
            </a:r>
            <a:r>
              <a:rPr lang="ko-KR" altLang="en-US" dirty="0">
                <a:ea typeface="Microsoft GothicNeo Light"/>
                <a:cs typeface="Microsoft GothicNeo Light"/>
              </a:rPr>
              <a:t> 존재한다면 </a:t>
            </a:r>
            <a:r>
              <a:rPr lang="ko-KR" altLang="en-US" dirty="0" err="1">
                <a:ea typeface="Microsoft GothicNeo Light"/>
                <a:cs typeface="Microsoft GothicNeo Light"/>
              </a:rPr>
              <a:t>originator도</a:t>
            </a:r>
            <a:r>
              <a:rPr lang="ko-KR" altLang="en-US" dirty="0">
                <a:ea typeface="Microsoft GothicNeo Light"/>
                <a:cs typeface="Microsoft GothicNeo Light"/>
              </a:rPr>
              <a:t> 예외가 없음</a:t>
            </a:r>
          </a:p>
        </p:txBody>
      </p:sp>
    </p:spTree>
    <p:extLst>
      <p:ext uri="{BB962C8B-B14F-4D97-AF65-F5344CB8AC3E}">
        <p14:creationId xmlns:p14="http://schemas.microsoft.com/office/powerpoint/2010/main" val="255884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37282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ACME 테스트 기반 보완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34E58729-8610-6139-47E1-C49668FD6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52" y="1509263"/>
            <a:ext cx="5019792" cy="3830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763C3-004A-3121-16DD-1CBB6A1FFEB3}"/>
              </a:ext>
            </a:extLst>
          </p:cNvPr>
          <p:cNvSpPr txBox="1"/>
          <p:nvPr/>
        </p:nvSpPr>
        <p:spPr>
          <a:xfrm>
            <a:off x="6219161" y="1760317"/>
            <a:ext cx="1011799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최대한 복구해본 상태..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testACP는</a:t>
            </a:r>
            <a:r>
              <a:rPr lang="ko-KR" altLang="en-US" dirty="0">
                <a:ea typeface="Microsoft GothicNeo Light"/>
                <a:cs typeface="Microsoft GothicNeo Light"/>
              </a:rPr>
              <a:t> 현재 스펙 상으로 약 7개 정도 테스트가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통과가 더 가능하지만 </a:t>
            </a:r>
            <a:r>
              <a:rPr lang="ko-KR" altLang="en-US" dirty="0" err="1">
                <a:ea typeface="Microsoft GothicNeo Light"/>
                <a:cs typeface="Microsoft GothicNeo Light"/>
              </a:rPr>
              <a:t>C로</a:t>
            </a:r>
            <a:r>
              <a:rPr lang="ko-KR" altLang="en-US" dirty="0">
                <a:ea typeface="Microsoft GothicNeo Light"/>
                <a:cs typeface="Microsoft GothicNeo Light"/>
              </a:rPr>
              <a:t> 구현하기에 많이 까다로워 보임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acpi를</a:t>
            </a:r>
            <a:r>
              <a:rPr lang="ko-KR" altLang="en-US" dirty="0">
                <a:ea typeface="Microsoft GothicNeo Light"/>
                <a:cs typeface="Microsoft GothicNeo Light"/>
              </a:rPr>
              <a:t> 제거할 때도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acp의</a:t>
            </a:r>
            <a:r>
              <a:rPr lang="ko-KR" altLang="en-US" dirty="0">
                <a:ea typeface="Microsoft GothicNeo Light"/>
                <a:cs typeface="Microsoft GothicNeo Light"/>
              </a:rPr>
              <a:t> 권한을 따져야 하는데,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acpi</a:t>
            </a:r>
            <a:r>
              <a:rPr lang="ko-KR" altLang="en-US" dirty="0">
                <a:ea typeface="Microsoft GothicNeo Light"/>
                <a:cs typeface="Microsoft GothicNeo Light"/>
              </a:rPr>
              <a:t> 에 ["ACP1"] -&gt; ["ACP2"] </a:t>
            </a:r>
            <a:r>
              <a:rPr lang="ko-KR" altLang="en-US" dirty="0" err="1">
                <a:ea typeface="Microsoft GothicNeo Light"/>
                <a:cs typeface="Microsoft GothicNeo Light"/>
              </a:rPr>
              <a:t>처럼</a:t>
            </a:r>
            <a:r>
              <a:rPr lang="ko-KR" altLang="en-US" dirty="0">
                <a:ea typeface="Microsoft GothicNeo Light"/>
                <a:cs typeface="Microsoft GothicNeo Light"/>
              </a:rPr>
              <a:t> 삭제와 생성이 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동시에 일어난 경우는?</a:t>
            </a:r>
          </a:p>
        </p:txBody>
      </p:sp>
    </p:spTree>
    <p:extLst>
      <p:ext uri="{BB962C8B-B14F-4D97-AF65-F5344CB8AC3E}">
        <p14:creationId xmlns:p14="http://schemas.microsoft.com/office/powerpoint/2010/main" val="34556039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6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GradientRiseVTI</vt:lpstr>
      <vt:lpstr>oneM2M  TinyIoT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4515</cp:revision>
  <dcterms:created xsi:type="dcterms:W3CDTF">2022-06-07T11:13:53Z</dcterms:created>
  <dcterms:modified xsi:type="dcterms:W3CDTF">2023-03-12T19:50:36Z</dcterms:modified>
</cp:coreProperties>
</file>