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CFDE5-C281-4FD8-8FDE-AE32E0EEFBB6}" v="1622" dt="2022-06-07T12:19:44.410"/>
    <p1510:client id="{371C7699-5C81-2C30-AD68-5CD461446A55}" v="3381" dt="2022-06-27T18:35:22.788"/>
    <p1510:client id="{3EAA66B8-F3FD-375D-EC41-F44F4715D853}" v="1609" dt="2022-08-09T06:57:51.810"/>
    <p1510:client id="{47ABE250-E758-A701-DCA1-981165C38B40}" v="3633" dt="2022-07-25T19:37:03.416"/>
    <p1510:client id="{4B8E7F15-0F2E-5D72-0660-B169D52A131F}" v="1844" dt="2022-08-02T21:51:18.217"/>
    <p1510:client id="{53252086-5F97-224F-77B0-FD4CCDEDFFAD}" v="767" dt="2022-06-27T16:54:21.332"/>
    <p1510:client id="{60B3121E-29FF-FB6B-5CA6-6C49DF9F1456}" v="643" dt="2022-06-27T17:11:03.348"/>
    <p1510:client id="{6574A334-BA51-72DA-00E7-FA16F111A10D}" v="3483" dt="2022-07-04T21:22:54.210"/>
    <p1510:client id="{762EDE6A-9F8F-B904-A73B-4797DE3501AC}" v="496" dt="2022-08-01T19:41:13.972"/>
    <p1510:client id="{9AE5C2C2-05EA-A196-A4C8-56C198B60A8F}" v="2543" dt="2022-07-11T15:20:29.713"/>
    <p1510:client id="{DADB10D9-DC8D-A260-2D7B-0854C779390B}" v="4020" dt="2022-07-18T16:38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August 8,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>
                <a:ea typeface="Microsoft GothicNeo"/>
                <a:cs typeface="Microsoft GothicNeo"/>
              </a:rPr>
              <a:t>HTTP Daemon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>
                <a:ea typeface="Microsoft GothicNeo"/>
                <a:cs typeface="Microsoft GothicNeo"/>
              </a:rPr>
              <a:t>OneM2M </a:t>
            </a:r>
            <a:r>
              <a:rPr lang="ko-KR" altLang="en-US" sz="1400" b="1" err="1">
                <a:ea typeface="Microsoft GothicNeo"/>
                <a:cs typeface="Microsoft GothicNeo"/>
              </a:rPr>
              <a:t>Tiny</a:t>
            </a:r>
            <a:r>
              <a:rPr lang="ko-KR" altLang="en-US" sz="1400" b="1">
                <a:ea typeface="Microsoft GothicNeo"/>
                <a:cs typeface="Microsoft GothicNeo"/>
              </a:rPr>
              <a:t> </a:t>
            </a:r>
            <a:r>
              <a:rPr lang="ko-KR" altLang="en-US" sz="1400" b="1" err="1">
                <a:ea typeface="Microsoft GothicNeo"/>
                <a:cs typeface="Microsoft GothicNeo"/>
              </a:rPr>
              <a:t>IoT</a:t>
            </a:r>
            <a:r>
              <a:rPr lang="ko-KR" altLang="en-US" sz="1400" b="1">
                <a:ea typeface="Microsoft GothicNeo"/>
                <a:cs typeface="Microsoft GothicNeo"/>
              </a:rPr>
              <a:t> Project</a:t>
            </a:r>
            <a:endParaRPr lang="ko-KR" altLang="en-US" sz="1400" b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>
                <a:ea typeface="Microsoft GothicNeo"/>
                <a:cs typeface="Microsoft GothicNeo"/>
              </a:rPr>
              <a:t> </a:t>
            </a:r>
            <a:endParaRPr lang="ko-KR" altLang="en-US" sz="1400" b="1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025278" y="1527291"/>
            <a:ext cx="978304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리소스 트리 구조 디테일 추가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기간 내에 CIN 조회 기능 추가, 콘솔 상 로그 가시성 확보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리소스 트리 구조체, 오브젝트 구조체 비교</a:t>
            </a:r>
            <a:endParaRPr lang="ko-KR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779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38082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리소스 트리 구조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7A5227-7DC1-5F59-ED6C-798761C99DD2}"/>
              </a:ext>
            </a:extLst>
          </p:cNvPr>
          <p:cNvSpPr/>
          <p:nvPr/>
        </p:nvSpPr>
        <p:spPr>
          <a:xfrm>
            <a:off x="1681594" y="2391640"/>
            <a:ext cx="1394113" cy="64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CSE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62D696-3B61-EEF4-E791-016BADD52803}"/>
              </a:ext>
            </a:extLst>
          </p:cNvPr>
          <p:cNvSpPr/>
          <p:nvPr/>
        </p:nvSpPr>
        <p:spPr>
          <a:xfrm>
            <a:off x="3915638" y="2391639"/>
            <a:ext cx="1394113" cy="64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AE</a:t>
            </a:r>
            <a:endParaRPr 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190142-65E8-5835-79F8-F760FB4456C6}"/>
              </a:ext>
            </a:extLst>
          </p:cNvPr>
          <p:cNvSpPr/>
          <p:nvPr/>
        </p:nvSpPr>
        <p:spPr>
          <a:xfrm>
            <a:off x="6218957" y="2391640"/>
            <a:ext cx="1394113" cy="64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CNT</a:t>
            </a:r>
            <a:endParaRPr 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36908-FD0D-1800-4BCA-A3FDBBB13A62}"/>
              </a:ext>
            </a:extLst>
          </p:cNvPr>
          <p:cNvSpPr/>
          <p:nvPr/>
        </p:nvSpPr>
        <p:spPr>
          <a:xfrm>
            <a:off x="8444343" y="2391639"/>
            <a:ext cx="1394113" cy="64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CIN</a:t>
            </a:r>
            <a:endParaRPr lang="ko-KR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7A7F29-B4D4-CEC7-9DE5-55B18654ABA1}"/>
              </a:ext>
            </a:extLst>
          </p:cNvPr>
          <p:cNvCxnSpPr/>
          <p:nvPr/>
        </p:nvCxnSpPr>
        <p:spPr>
          <a:xfrm>
            <a:off x="3170959" y="2686050"/>
            <a:ext cx="628649" cy="51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0D25D0-4C53-53DC-A67A-CAC857786321}"/>
              </a:ext>
            </a:extLst>
          </p:cNvPr>
          <p:cNvCxnSpPr>
            <a:cxnSpLocks/>
          </p:cNvCxnSpPr>
          <p:nvPr/>
        </p:nvCxnSpPr>
        <p:spPr>
          <a:xfrm>
            <a:off x="5439640" y="2686049"/>
            <a:ext cx="628649" cy="51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B663F85-5F8D-CAAC-9757-D3301EA34E3B}"/>
              </a:ext>
            </a:extLst>
          </p:cNvPr>
          <p:cNvCxnSpPr>
            <a:cxnSpLocks/>
          </p:cNvCxnSpPr>
          <p:nvPr/>
        </p:nvCxnSpPr>
        <p:spPr>
          <a:xfrm>
            <a:off x="7691004" y="2703368"/>
            <a:ext cx="628649" cy="51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8530F1-42F5-8A4A-7D92-A40D01E83953}"/>
              </a:ext>
            </a:extLst>
          </p:cNvPr>
          <p:cNvSpPr txBox="1"/>
          <p:nvPr/>
        </p:nvSpPr>
        <p:spPr>
          <a:xfrm>
            <a:off x="2505983" y="4107701"/>
            <a:ext cx="69515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 err="1">
                <a:ea typeface="+mn-lt"/>
                <a:cs typeface="+mn-lt"/>
              </a:rPr>
              <a:t>Sibling</a:t>
            </a:r>
            <a:r>
              <a:rPr lang="ko-KR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List</a:t>
            </a:r>
            <a:r>
              <a:rPr lang="ko-KR" dirty="0">
                <a:ea typeface="+mn-lt"/>
                <a:cs typeface="+mn-lt"/>
              </a:rPr>
              <a:t> 상에서</a:t>
            </a:r>
            <a:r>
              <a:rPr lang="ko-KR" dirty="0">
                <a:ea typeface="Microsoft GothicNeo Light"/>
                <a:cs typeface="Microsoft GothicNeo Light"/>
              </a:rPr>
              <a:t> </a:t>
            </a:r>
            <a:r>
              <a:rPr lang="ko-KR" altLang="en-US" dirty="0">
                <a:ea typeface="Microsoft GothicNeo Light"/>
                <a:cs typeface="Microsoft GothicNeo Light"/>
              </a:rPr>
              <a:t>CSE &gt; AE &gt; CNT &gt; CIN 순으로  우선 순위가 존재함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리소스 트리 뷰어가 해당 정렬에 의존하기 때문</a:t>
            </a:r>
          </a:p>
        </p:txBody>
      </p:sp>
    </p:spTree>
    <p:extLst>
      <p:ext uri="{BB962C8B-B14F-4D97-AF65-F5344CB8AC3E}">
        <p14:creationId xmlns:p14="http://schemas.microsoft.com/office/powerpoint/2010/main" val="40891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38082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리소스 트리 구조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190142-65E8-5835-79F8-F760FB4456C6}"/>
              </a:ext>
            </a:extLst>
          </p:cNvPr>
          <p:cNvSpPr/>
          <p:nvPr/>
        </p:nvSpPr>
        <p:spPr>
          <a:xfrm>
            <a:off x="3352799" y="3067049"/>
            <a:ext cx="1740476" cy="64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Oldest</a:t>
            </a:r>
            <a:r>
              <a:rPr lang="ko-KR" altLang="en-US" dirty="0">
                <a:ea typeface="Microsoft GothicNeo Light"/>
                <a:cs typeface="Microsoft GothicNeo Light"/>
              </a:rPr>
              <a:t> CIN</a:t>
            </a:r>
            <a:endParaRPr 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36908-FD0D-1800-4BCA-A3FDBBB13A62}"/>
              </a:ext>
            </a:extLst>
          </p:cNvPr>
          <p:cNvSpPr/>
          <p:nvPr/>
        </p:nvSpPr>
        <p:spPr>
          <a:xfrm>
            <a:off x="5924548" y="3067048"/>
            <a:ext cx="1818408" cy="64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Latest</a:t>
            </a:r>
            <a:r>
              <a:rPr lang="ko-KR" altLang="en-US" dirty="0">
                <a:ea typeface="Microsoft GothicNeo Light"/>
                <a:cs typeface="Microsoft GothicNeo Light"/>
              </a:rPr>
              <a:t> CIN</a:t>
            </a:r>
            <a:endParaRPr lang="ko-KR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B663F85-5F8D-CAAC-9757-D3301EA34E3B}"/>
              </a:ext>
            </a:extLst>
          </p:cNvPr>
          <p:cNvCxnSpPr>
            <a:cxnSpLocks/>
          </p:cNvCxnSpPr>
          <p:nvPr/>
        </p:nvCxnSpPr>
        <p:spPr>
          <a:xfrm>
            <a:off x="5171209" y="3378777"/>
            <a:ext cx="628649" cy="51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8530F1-42F5-8A4A-7D92-A40D01E83953}"/>
              </a:ext>
            </a:extLst>
          </p:cNvPr>
          <p:cNvSpPr txBox="1"/>
          <p:nvPr/>
        </p:nvSpPr>
        <p:spPr>
          <a:xfrm>
            <a:off x="2488665" y="4376133"/>
            <a:ext cx="69515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Microsoft GothicNeo Light"/>
                <a:cs typeface="Microsoft GothicNeo Light"/>
              </a:rPr>
              <a:t>리소스 트리 상에서</a:t>
            </a:r>
            <a:r>
              <a:rPr lang="ko-KR" altLang="en-US" dirty="0">
                <a:ea typeface="Microsoft GothicNeo Light"/>
                <a:cs typeface="Microsoft GothicNeo Light"/>
              </a:rPr>
              <a:t> 동일 계층 리스트 상에서 </a:t>
            </a:r>
            <a:r>
              <a:rPr lang="ko-KR" altLang="en-US" dirty="0" err="1">
                <a:ea typeface="Microsoft GothicNeo Light"/>
                <a:cs typeface="Microsoft GothicNeo Light"/>
              </a:rPr>
              <a:t>CIN은</a:t>
            </a:r>
            <a:r>
              <a:rPr lang="ko-KR" altLang="en-US" dirty="0">
                <a:ea typeface="Microsoft GothicNeo Light"/>
                <a:cs typeface="Microsoft GothicNeo Light"/>
              </a:rPr>
              <a:t> 최대 2개만 존재함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CIN의</a:t>
            </a:r>
            <a:r>
              <a:rPr lang="ko-KR" altLang="en-US" dirty="0">
                <a:ea typeface="Microsoft GothicNeo Light"/>
                <a:cs typeface="Microsoft GothicNeo Light"/>
              </a:rPr>
              <a:t> 개수를 </a:t>
            </a:r>
            <a:r>
              <a:rPr lang="ko-KR" altLang="en-US" dirty="0" err="1">
                <a:ea typeface="Microsoft GothicNeo Light"/>
                <a:cs typeface="Microsoft GothicNeo Light"/>
              </a:rPr>
              <a:t>CNT에</a:t>
            </a:r>
            <a:r>
              <a:rPr lang="ko-KR" altLang="en-US" dirty="0">
                <a:ea typeface="Microsoft GothicNeo Light"/>
                <a:cs typeface="Microsoft GothicNeo Light"/>
              </a:rPr>
              <a:t> 저장할 것인가 </a:t>
            </a:r>
            <a:r>
              <a:rPr lang="ko-KR" altLang="en-US" dirty="0" err="1">
                <a:ea typeface="Microsoft GothicNeo Light"/>
                <a:cs typeface="Microsoft GothicNeo Light"/>
              </a:rPr>
              <a:t>Latest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CIN에</a:t>
            </a:r>
            <a:r>
              <a:rPr lang="ko-KR" altLang="en-US" dirty="0">
                <a:ea typeface="Microsoft GothicNeo Light"/>
                <a:cs typeface="Microsoft GothicNeo Light"/>
              </a:rPr>
              <a:t> 저장할 것인가?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85E388-E9E2-62BE-DF94-F77FD303ACF0}"/>
              </a:ext>
            </a:extLst>
          </p:cNvPr>
          <p:cNvSpPr/>
          <p:nvPr/>
        </p:nvSpPr>
        <p:spPr>
          <a:xfrm>
            <a:off x="4885457" y="1543049"/>
            <a:ext cx="1394113" cy="64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CNT</a:t>
            </a:r>
            <a:endParaRPr 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97EAB3-AAE4-0DF5-24F3-6E214DFE6490}"/>
              </a:ext>
            </a:extLst>
          </p:cNvPr>
          <p:cNvCxnSpPr>
            <a:cxnSpLocks/>
          </p:cNvCxnSpPr>
          <p:nvPr/>
        </p:nvCxnSpPr>
        <p:spPr>
          <a:xfrm flipH="1">
            <a:off x="4578926" y="2261753"/>
            <a:ext cx="774123" cy="645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52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38082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서버 기능 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65AEA4B-64BC-5D05-3823-8E6472759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84" y="1822032"/>
            <a:ext cx="3709639" cy="2743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7E6EB3-CBDA-E86B-11DB-E1523303F2EA}"/>
              </a:ext>
            </a:extLst>
          </p:cNvPr>
          <p:cNvSpPr txBox="1"/>
          <p:nvPr/>
        </p:nvSpPr>
        <p:spPr>
          <a:xfrm>
            <a:off x="1892666" y="4925457"/>
            <a:ext cx="69515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콘솔 상 로그 가시성 확보</a:t>
            </a:r>
          </a:p>
        </p:txBody>
      </p:sp>
      <p:pic>
        <p:nvPicPr>
          <p:cNvPr id="8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4D7DC04-3C15-D1E0-09F6-A7FA7D7BD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912" y="2044954"/>
            <a:ext cx="5298687" cy="22198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540929-2DAB-DE82-69BA-D2A1BA5B0580}"/>
              </a:ext>
            </a:extLst>
          </p:cNvPr>
          <p:cNvSpPr txBox="1"/>
          <p:nvPr/>
        </p:nvSpPr>
        <p:spPr>
          <a:xfrm>
            <a:off x="7208080" y="4869701"/>
            <a:ext cx="69515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기간 내에 CIN 조회 가능</a:t>
            </a:r>
          </a:p>
        </p:txBody>
      </p:sp>
    </p:spTree>
    <p:extLst>
      <p:ext uri="{BB962C8B-B14F-4D97-AF65-F5344CB8AC3E}">
        <p14:creationId xmlns:p14="http://schemas.microsoft.com/office/powerpoint/2010/main" val="271417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66982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리소스 트리 구조체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vs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 오브젝트 구조체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E6EB3-CBDA-E86B-11DB-E1523303F2EA}"/>
              </a:ext>
            </a:extLst>
          </p:cNvPr>
          <p:cNvSpPr txBox="1"/>
          <p:nvPr/>
        </p:nvSpPr>
        <p:spPr>
          <a:xfrm>
            <a:off x="1288641" y="4758189"/>
            <a:ext cx="69515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AE 오브젝트 구조체</a:t>
            </a:r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4015D5B-3F6F-70D9-17AB-FA1D05170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71" y="1716707"/>
            <a:ext cx="2160781" cy="26347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D39B48B-4EBA-D8B6-1BFE-1E92E5E9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955" y="1716242"/>
            <a:ext cx="2009775" cy="26356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5F6879-DA32-446C-0DD6-847BE30EDF09}"/>
              </a:ext>
            </a:extLst>
          </p:cNvPr>
          <p:cNvSpPr txBox="1"/>
          <p:nvPr/>
        </p:nvSpPr>
        <p:spPr>
          <a:xfrm>
            <a:off x="4476031" y="4758189"/>
            <a:ext cx="69515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CNT 오브젝트 구조체</a:t>
            </a:r>
          </a:p>
        </p:txBody>
      </p:sp>
      <p:pic>
        <p:nvPicPr>
          <p:cNvPr id="9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4D1AA92-80A0-8A8C-0267-60D84A04F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693" y="1866891"/>
            <a:ext cx="3458736" cy="2250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4F9546-BFFD-8750-4C09-20663728E065}"/>
              </a:ext>
            </a:extLst>
          </p:cNvPr>
          <p:cNvSpPr txBox="1"/>
          <p:nvPr/>
        </p:nvSpPr>
        <p:spPr>
          <a:xfrm>
            <a:off x="8378958" y="4758189"/>
            <a:ext cx="69515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리소스 트리 구조체</a:t>
            </a:r>
          </a:p>
        </p:txBody>
      </p:sp>
    </p:spTree>
    <p:extLst>
      <p:ext uri="{BB962C8B-B14F-4D97-AF65-F5344CB8AC3E}">
        <p14:creationId xmlns:p14="http://schemas.microsoft.com/office/powerpoint/2010/main" val="133555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66982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AE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Create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(CNT 동일)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4015D5B-3F6F-70D9-17AB-FA1D05170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038" y="2172048"/>
            <a:ext cx="1575342" cy="1928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4D1AA92-80A0-8A8C-0267-60D84A04F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717" y="4292282"/>
            <a:ext cx="2250689" cy="1470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140204C-013E-60CB-2EC2-61044BCF0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292" y="2559437"/>
            <a:ext cx="2324100" cy="1200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B24BACC-AD8E-965F-6BFC-AEBF89720210}"/>
              </a:ext>
            </a:extLst>
          </p:cNvPr>
          <p:cNvCxnSpPr/>
          <p:nvPr/>
        </p:nvCxnSpPr>
        <p:spPr>
          <a:xfrm>
            <a:off x="4118813" y="3104221"/>
            <a:ext cx="628649" cy="5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BE11B0-E733-9355-BE12-ACC69ED9E2BC}"/>
              </a:ext>
            </a:extLst>
          </p:cNvPr>
          <p:cNvCxnSpPr>
            <a:cxnSpLocks/>
          </p:cNvCxnSpPr>
          <p:nvPr/>
        </p:nvCxnSpPr>
        <p:spPr>
          <a:xfrm>
            <a:off x="6655715" y="4228635"/>
            <a:ext cx="647234" cy="265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0232D9-0EA5-73C3-984D-018B665702BD}"/>
              </a:ext>
            </a:extLst>
          </p:cNvPr>
          <p:cNvCxnSpPr>
            <a:cxnSpLocks/>
          </p:cNvCxnSpPr>
          <p:nvPr/>
        </p:nvCxnSpPr>
        <p:spPr>
          <a:xfrm flipV="1">
            <a:off x="6757934" y="2421757"/>
            <a:ext cx="888843" cy="245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래픽 15" descr="데이터베이스 윤곽선">
            <a:extLst>
              <a:ext uri="{FF2B5EF4-FFF2-40B4-BE49-F238E27FC236}">
                <a16:creationId xmlns:a16="http://schemas.microsoft.com/office/drawing/2014/main" id="{16FAD18A-C6E0-689B-72A0-793BBEA599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80970" y="1150434"/>
            <a:ext cx="1983058" cy="1983058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654FF4-2AAD-54B1-EF00-477F2C4E0C34}"/>
              </a:ext>
            </a:extLst>
          </p:cNvPr>
          <p:cNvCxnSpPr>
            <a:cxnSpLocks/>
          </p:cNvCxnSpPr>
          <p:nvPr/>
        </p:nvCxnSpPr>
        <p:spPr>
          <a:xfrm flipV="1">
            <a:off x="9443519" y="2189440"/>
            <a:ext cx="935306" cy="4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D7F520-6CC8-8BF1-2022-FEF74E862BD7}"/>
              </a:ext>
            </a:extLst>
          </p:cNvPr>
          <p:cNvSpPr txBox="1"/>
          <p:nvPr/>
        </p:nvSpPr>
        <p:spPr>
          <a:xfrm>
            <a:off x="10553446" y="2007555"/>
            <a:ext cx="69515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free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D5F307-97C6-1CBF-F09B-5E4978FB04FA}"/>
              </a:ext>
            </a:extLst>
          </p:cNvPr>
          <p:cNvSpPr txBox="1"/>
          <p:nvPr/>
        </p:nvSpPr>
        <p:spPr>
          <a:xfrm>
            <a:off x="1967005" y="4962627"/>
            <a:ext cx="69515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클라이언트 요청이 없으면 오브젝트 구조체는 </a:t>
            </a:r>
            <a:endParaRPr lang="ko-KR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서버 메모리 상에 존재 하지 않음 </a:t>
            </a:r>
            <a:endParaRPr lang="ko-KR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324502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66982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Tree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Viewer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API</a:t>
            </a:r>
            <a:endParaRPr 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9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4D1AA92-80A0-8A8C-0267-60D84A04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07" y="1550939"/>
            <a:ext cx="1609494" cy="1051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D5F307-97C6-1CBF-F09B-5E4978FB04FA}"/>
              </a:ext>
            </a:extLst>
          </p:cNvPr>
          <p:cNvSpPr txBox="1"/>
          <p:nvPr/>
        </p:nvSpPr>
        <p:spPr>
          <a:xfrm>
            <a:off x="2524566" y="5139188"/>
            <a:ext cx="69515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트리 뷰어는 트리 순회와 구조체 내 값들만 있으면 그 구조를 표현 가능</a:t>
            </a:r>
            <a:endParaRPr lang="ko-KR" dirty="0"/>
          </a:p>
        </p:txBody>
      </p:sp>
      <p:pic>
        <p:nvPicPr>
          <p:cNvPr id="5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1FE209A-B5E1-814A-DACF-018FD251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716" y="3558158"/>
            <a:ext cx="1609494" cy="1051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D56E20F-9906-BFCE-BFC3-56C3FD94F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862" y="3558157"/>
            <a:ext cx="1609494" cy="1051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86CC85-05CE-BDB0-5982-9663687997CF}"/>
              </a:ext>
            </a:extLst>
          </p:cNvPr>
          <p:cNvCxnSpPr/>
          <p:nvPr/>
        </p:nvCxnSpPr>
        <p:spPr>
          <a:xfrm flipH="1">
            <a:off x="4282828" y="2713928"/>
            <a:ext cx="1025448" cy="664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B47938D-0ED4-0C50-6F04-72D7E8B226E5}"/>
              </a:ext>
            </a:extLst>
          </p:cNvPr>
          <p:cNvCxnSpPr>
            <a:cxnSpLocks/>
          </p:cNvCxnSpPr>
          <p:nvPr/>
        </p:nvCxnSpPr>
        <p:spPr>
          <a:xfrm flipV="1">
            <a:off x="4871520" y="4001512"/>
            <a:ext cx="1241965" cy="4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42393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8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GradientRiseVTI</vt:lpstr>
      <vt:lpstr>HTTP Daemon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1373</cp:revision>
  <dcterms:created xsi:type="dcterms:W3CDTF">2022-06-07T11:13:53Z</dcterms:created>
  <dcterms:modified xsi:type="dcterms:W3CDTF">2022-08-09T07:08:59Z</dcterms:modified>
</cp:coreProperties>
</file>