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67" r:id="rId3"/>
    <p:sldId id="268" r:id="rId4"/>
    <p:sldId id="269" r:id="rId5"/>
    <p:sldId id="270" r:id="rId6"/>
    <p:sldId id="27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5D8DD-F62C-7FD0-CBCC-EA989AFA2EC1}" v="1085" dt="2022-08-17T05:56:23.674"/>
    <p1510:client id="{0EBCFDE5-C281-4FD8-8FDE-AE32E0EEFBB6}" v="1622" dt="2022-06-07T12:19:44.410"/>
    <p1510:client id="{371C7699-5C81-2C30-AD68-5CD461446A55}" v="3381" dt="2022-06-27T18:35:22.788"/>
    <p1510:client id="{3EAA66B8-F3FD-375D-EC41-F44F4715D853}" v="1609" dt="2022-08-09T06:57:51.810"/>
    <p1510:client id="{47ABE250-E758-A701-DCA1-981165C38B40}" v="3633" dt="2022-07-25T19:37:03.416"/>
    <p1510:client id="{4B8E7F15-0F2E-5D72-0660-B169D52A131F}" v="1844" dt="2022-08-02T21:51:18.217"/>
    <p1510:client id="{53252086-5F97-224F-77B0-FD4CCDEDFFAD}" v="767" dt="2022-06-27T16:54:21.332"/>
    <p1510:client id="{60B3121E-29FF-FB6B-5CA6-6C49DF9F1456}" v="643" dt="2022-06-27T17:11:03.348"/>
    <p1510:client id="{6574A334-BA51-72DA-00E7-FA16F111A10D}" v="3483" dt="2022-07-04T21:22:54.210"/>
    <p1510:client id="{762EDE6A-9F8F-B904-A73B-4797DE3501AC}" v="496" dt="2022-08-01T19:41:13.972"/>
    <p1510:client id="{9AE5C2C2-05EA-A196-A4C8-56C198B60A8F}" v="2543" dt="2022-07-11T15:20:29.713"/>
    <p1510:client id="{DADB10D9-DC8D-A260-2D7B-0854C779390B}" v="4020" dt="2022-07-18T16:38:34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32385 10425 16383 0 0,'4'4'0'0'0,"6"5"0"0"0,8 6 0 0 0,11 8 0 0 0,7 8 0 0 0,3 8 0 0 0,6 4 0 0 0,0 0 0 0 0,5 9 0 0 0,1 3 0 0 0,-3 1 0 0 0,6 7 0 0 0,-2-3 0 0 0,-1-3 0 0 0,-6-4 0 0 0,-2 2 0 0 0,-8 0 0 0 0,-2 2 0 0 0,1 0 0 0 0,-4-1 0 0 0,-5 1 0 0 0,-1 0 0 0 0,-5 2 0 0 0,-2 0 0 0 0,1-3 0 0 0,-3 2 0 0 0,0-1 0 0 0,-3 3 0 0 0,-3 2 0 0 0,-3 0 0 0 0,-3-3 0 0 0,-1-4 0 0 0,-2 7 0 0 0,0-1 0 0 0,-1 2 0 0 0,0-1 0 0 0,1-7 0 0 0,-1-5 0 0 0,1-3 0 0 0,0-1 0 0 0,0 4 0 0 0,0-2 0 0 0,-4-6 0 0 0,-2-1 0 0 0,1 0 0 0 0,1-3 0 0 0,1 1 0 0 0,1-3 0 0 0,-3-3 0 0 0,-1-3 0 0 0,-3-2 0 0 0,0-3 0 0 0,1-1 0 0 0,2 0 0 0 0,-2 0 0 0 0,1-1 0 0 0,-4 5 0 0 0,-3 1 0 0 0,1 4 0 0 0,-2 0 0 0 0,2-1 0 0 0,-1-2 0 0 0,-2-6 0 0 0,1 1 0 0 0,0 1 0 0 0,1 3 0 0 0,1-2 0 0 0,-3 1 0 0 0,1 1 0 0 0,0-1 0 0 0,2 0 0 0 0,-1-2 0 0 0,-2-1 0 0 0,-6 4 0 0 0,0 0 0 0 0,0 0 0 0 0,4 0 0 0 0,0-7 0 0 0,0 3 0 0 0,-1 0 0 0 0,-2 0 0 0 0,-1 0 0 0 0,-2-4 0 0 0,5-2 0 0 0,0-3 0 0 0,4-2 0 0 0,0-2 0 0 0,3 1 0 0 0,-1-3 0 0 0,3 3 0 0 0,-3-3 0 0 0,2 3 0 0 0,-1-2 0 0 0,-3-3 0 0 0,-3 2 0 0 0,-3 3 0 0 0,-1-1 0 0 0,-2 2 0 0 0,0-1 0 0 0,0-4 0 0 0,-1-2 0 0 0,5 1 0 0 0,5-1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34117 11880 16383 0 0,'-4'4'0'0'0,"-2"9"0"0"0,-3 4 0 0 0,-1 5 0 0 0,2 5 0 0 0,-2 4 0 0 0,-4 7 0 0 0,2-1 0 0 0,-3-1 0 0 0,2-3 0 0 0,4-3 0 0 0,2-3 0 0 0,-1 2 0 0 0,1 1 0 0 0,1 3 0 0 0,2 0 0 0 0,1-1 0 0 0,2-2 0 0 0,1-3 0 0 0,4-5 0 0 0,2-2 0 0 0,3-1 0 0 0,1 0 0 0 0,3-2 0 0 0,2-5 0 0 0,4-4 0 0 0,2-3 0 0 0,2-3 0 0 0,5-2 0 0 0,2 0 0 0 0,0-1 0 0 0,-5-4 0 0 0,-7-1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33840 12276 16383 0 0,'4'0'0'0'0,"10"0"0"0"0,6 0 0 0 0,4 0 0 0 0,2 0 0 0 0,1 0 0 0 0,-1 0 0 0 0,1 0 0 0 0,-2 0 0 0 0,0 0 0 0 0,-1 0 0 0 0,1 0 0 0 0,-1 0 0 0 0,0 0 0 0 0,0 0 0 0 0,-4-4 0 0 0,-6-2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34518 11695 16383 0 0,'0'4'0'0'0,"0"5"0"0"0,0 6 0 0 0,-4 8 0 0 0,-1 8 0 0 0,0 12 0 0 0,-4 10 0 0 0,1 9 0 0 0,-3 1 0 0 0,0 3 0 0 0,3 3 0 0 0,2-3 0 0 0,2 0 0 0 0,-2-8 0 0 0,0-8 0 0 0,0-10 0 0 0,3-7 0 0 0,0-14 0 0 0,2-17 0 0 0,4-14 0 0 0,7-9 0 0 0,0-5 0 0 0,4 3 0 0 0,-1 0 0 0 0,1 4 0 0 0,-1 2 0 0 0,1 3 0 0 0,2 4 0 0 0,2 5 0 0 0,3 1 0 0 0,-3 7 0 0 0,0 7 0 0 0,-3 5 0 0 0,-4 5 0 0 0,-4 3 0 0 0,-3 5 0 0 0,-3 3 0 0 0,-1 3 0 0 0,0 1 0 0 0,-1-6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34846 12303 16383 0 0,'4'0'0'0'0,"1"4"0"0"0,0 6 0 0 0,0 4 0 0 0,-3 5 0 0 0,4 3 0 0 0,1 2 0 0 0,-2 1 0 0 0,0 0 0 0 0,-3 0 0 0 0,4-4 0 0 0,0-2 0 0 0,0 0 0 0 0,-2 1 0 0 0,-2 2 0 0 0,0 0 0 0 0,-1 1 0 0 0,-1 0 0 0 0,0 1 0 0 0,0-8 0 0 0,-1-10 0 0 0,5-12 0 0 0,1-7 0 0 0,5-11 0 0 0,-1-5 0 0 0,3 3 0 0 0,4 1 0 0 0,-1 1 0 0 0,-4 1 0 0 0,1 4 0 0 0,-1 1 0 0 0,1 3 0 0 0,2 5 0 0 0,4 0 0 0 0,2 1 0 0 0,3 3 0 0 0,0 2 0 0 0,1 2 0 0 0,1 1 0 0 0,-5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35348 12572 16383 0 0,'4'0'0'0'0,"6"0"0"0"0,5 0 0 0 0,3 0 0 0 0,4 0 0 0 0,2 0 0 0 0,1 0 0 0 0,0 0 0 0 0,0 0 0 0 0,-4-4 0 0 0,-2-6 0 0 0,-4-4 0 0 0,-4-5 0 0 0,-5-3 0 0 0,-2-2 0 0 0,-3-1 0 0 0,-1 0 0 0 0,-5 0 0 0 0,-6 4 0 0 0,-4 6 0 0 0,-5 6 0 0 0,-2 3 0 0 0,-2 4 0 0 0,-1 2 0 0 0,0 0 0 0 0,0 1 0 0 0,4 4 0 0 0,6 6 0 0 0,5 4 0 0 0,5 5 0 0 0,3 2 0 0 0,-3 2 0 0 0,0 0 0 0 0,1 1 0 0 0,1 0 0 0 0,1 0 0 0 0,1 0 0 0 0,0-1 0 0 0,1 1 0 0 0,0-1 0 0 0,1 0 0 0 0,3-4 0 0 0,1-2 0 0 0,5-3 0 0 0,4-1 0 0 0,-1 2 0 0 0,3-2 0 0 0,1-3 0 0 0,3-4 0 0 0,2-3 0 0 0,1-2 0 0 0,1-1 0 0 0,0-2 0 0 0,1 1 0 0 0,-1-1 0 0 0,1 0 0 0 0,-1-3 0 0 0,0-2 0 0 0,-4 1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35971 12488 16383 0 0,'-4'0'0'0'0,"-1"4"0"0"0,-5 2 0 0 0,-3 3 0 0 0,-1 5 0 0 0,-1-1 0 0 0,1 3 0 0 0,4 1 0 0 0,-1 3 0 0 0,1 2 0 0 0,3 1 0 0 0,2 1 0 0 0,2 0 0 0 0,2 1 0 0 0,5-5 0 0 0,5-5 0 0 0,7-5 0 0 0,3-5 0 0 0,3-3 0 0 0,2-1 0 0 0,1-2 0 0 0,-4-4 0 0 0,-5-6 0 0 0,-6-4 0 0 0,-4-5 0 0 0,-3-2 0 0 0,1-2 0 0 0,1-1 0 0 0,-1 0 0 0 0,-1 0 0 0 0,-1 0 0 0 0,0 9 0 0 0,2 10 0 0 0,6 7 0 0 0,0 12 0 0 0,0 11 0 0 0,1 6 0 0 0,-1 1 0 0 0,-2 1 0 0 0,1-6 0 0 0,0-3 0 0 0,2-6 0 0 0,3-1 0 0 0,0-4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36664 12039 16383 0 0,'0'8'0'0'0,"0"11"0"0"0,0 10 0 0 0,0 5 0 0 0,0 8 0 0 0,0 10 0 0 0,0 4 0 0 0,0 5 0 0 0,0-5 0 0 0,0-6 0 0 0,0-9 0 0 0,0-7 0 0 0,0-4 0 0 0,0-5 0 0 0,0 3 0 0 0,0 0 0 0 0,0 0 0 0 0,0-1 0 0 0,4-6 0 0 0,1-1 0 0 0,1-1 0 0 0,-2 2 0 0 0,-1-9 0 0 0,-1-9 0 0 0,-1-9 0 0 0,-1-13 0 0 0,0-6 0 0 0,-4-3 0 0 0,-2-2 0 0 0,1 1 0 0 0,-4 2 0 0 0,1 0 0 0 0,-4 1 0 0 0,-2 1 0 0 0,-4 5 0 0 0,-3 2 0 0 0,-2 3 0 0 0,-1 5 0 0 0,0 4 0 0 0,-1 3 0 0 0,0 2 0 0 0,1 1 0 0 0,-1 0 0 0 0,1 1 0 0 0,4 4 0 0 0,5 5 0 0 0,6 6 0 0 0,4 3 0 0 0,-1-1 0 0 0,0 0 0 0 0,1 1 0 0 0,2 2 0 0 0,1 1 0 0 0,1 1 0 0 0,1 1 0 0 0,0 0 0 0 0,4 0 0 0 0,6 1 0 0 0,5-5 0 0 0,4-1 0 0 0,-1 0 0 0 0,0-3 0 0 0,2-5 0 0 0,1-3 0 0 0,1-4 0 0 0,1-2 0 0 0,1-2 0 0 0,-4-4 0 0 0,-1-3 0 0 0,0 1 0 0 0,-3-3 0 0 0,0 0 0 0 0,-3-2 0 0 0,0-4 0 0 0,-1-3 0 0 0,-4 1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48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August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2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August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7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August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8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August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8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August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2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August 16,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0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August 16,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708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August 16,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7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August 16,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0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August 16,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3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August 16,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8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August 16, 2022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b="0" spc="150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99921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4000" b="1" i="0" kern="1200" cap="none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1228550"/>
            <a:ext cx="4350870" cy="294721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>
                <a:ea typeface="Microsoft GothicNeo"/>
                <a:cs typeface="Microsoft GothicNeo"/>
              </a:rPr>
              <a:t>HTTP Daemon 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389120"/>
            <a:ext cx="4210167" cy="1192815"/>
          </a:xfrm>
        </p:spPr>
        <p:txBody>
          <a:bodyPr lIns="109728" tIns="109728" rIns="109728" bIns="91440" anchor="b">
            <a:normAutofit/>
          </a:bodyPr>
          <a:lstStyle/>
          <a:p>
            <a:pPr algn="l"/>
            <a:r>
              <a:rPr lang="ko-KR" altLang="en-US" sz="1400" b="1">
                <a:ea typeface="Microsoft GothicNeo"/>
                <a:cs typeface="Microsoft GothicNeo"/>
              </a:rPr>
              <a:t>OneM2M </a:t>
            </a:r>
            <a:r>
              <a:rPr lang="ko-KR" altLang="en-US" sz="1400" b="1" err="1">
                <a:ea typeface="Microsoft GothicNeo"/>
                <a:cs typeface="Microsoft GothicNeo"/>
              </a:rPr>
              <a:t>Tiny</a:t>
            </a:r>
            <a:r>
              <a:rPr lang="ko-KR" altLang="en-US" sz="1400" b="1">
                <a:ea typeface="Microsoft GothicNeo"/>
                <a:cs typeface="Microsoft GothicNeo"/>
              </a:rPr>
              <a:t> </a:t>
            </a:r>
            <a:r>
              <a:rPr lang="ko-KR" altLang="en-US" sz="1400" b="1" err="1">
                <a:ea typeface="Microsoft GothicNeo"/>
                <a:cs typeface="Microsoft GothicNeo"/>
              </a:rPr>
              <a:t>IoT</a:t>
            </a:r>
            <a:r>
              <a:rPr lang="ko-KR" altLang="en-US" sz="1400" b="1">
                <a:ea typeface="Microsoft GothicNeo"/>
                <a:cs typeface="Microsoft GothicNeo"/>
              </a:rPr>
              <a:t> Project</a:t>
            </a:r>
            <a:endParaRPr lang="ko-KR" altLang="en-US" sz="1400" b="1">
              <a:ea typeface="Microsoft GothicNeo Light"/>
              <a:cs typeface="Microsoft GothicNeo Light"/>
            </a:endParaRPr>
          </a:p>
          <a:p>
            <a:pPr algn="l"/>
            <a:r>
              <a:rPr lang="ko-KR" altLang="en-US" sz="1400" b="1" err="1">
                <a:ea typeface="Microsoft GothicNeo"/>
                <a:cs typeface="Microsoft GothicNeo"/>
              </a:rPr>
              <a:t>엄경호</a:t>
            </a:r>
            <a:r>
              <a:rPr lang="ko-KR" altLang="en-US" sz="1400" b="1">
                <a:ea typeface="Microsoft GothicNeo"/>
                <a:cs typeface="Microsoft GothicNeo"/>
              </a:rPr>
              <a:t> </a:t>
            </a:r>
            <a:endParaRPr lang="ko-KR" altLang="en-US" sz="1400" b="1">
              <a:ea typeface="Microsoft GothicNeo Light"/>
              <a:cs typeface="Microsoft GothicNeo Light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3">
            <a:extLst>
              <a:ext uri="{FF2B5EF4-FFF2-40B4-BE49-F238E27FC236}">
                <a16:creationId xmlns:a16="http://schemas.microsoft.com/office/drawing/2014/main" id="{37660EA2-2515-0C0F-79FA-EE516012B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1" r="3719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이번주 진행 상황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973323" y="1492655"/>
            <a:ext cx="990426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Viewer</a:t>
            </a:r>
            <a:r>
              <a:rPr lang="ko-KR" altLang="en-US" dirty="0">
                <a:ea typeface="Microsoft GothicNeo Light"/>
                <a:cs typeface="Microsoft GothicNeo Light"/>
              </a:rPr>
              <a:t> </a:t>
            </a:r>
            <a:r>
              <a:rPr lang="ko-KR" altLang="en-US" dirty="0" err="1">
                <a:ea typeface="Microsoft GothicNeo Light"/>
                <a:cs typeface="Microsoft GothicNeo Light"/>
              </a:rPr>
              <a:t>Latest</a:t>
            </a:r>
            <a:r>
              <a:rPr lang="ko-KR" altLang="en-US" dirty="0">
                <a:ea typeface="Microsoft GothicNeo Light"/>
                <a:cs typeface="Microsoft GothicNeo Light"/>
              </a:rPr>
              <a:t> CIN </a:t>
            </a:r>
            <a:r>
              <a:rPr lang="ko-KR" altLang="en-US" dirty="0" err="1">
                <a:ea typeface="Microsoft GothicNeo Light"/>
                <a:cs typeface="Microsoft GothicNeo Light"/>
              </a:rPr>
              <a:t>Size</a:t>
            </a:r>
            <a:r>
              <a:rPr lang="ko-KR" altLang="en-US" dirty="0">
                <a:ea typeface="Microsoft GothicNeo Light"/>
                <a:cs typeface="Microsoft GothicNeo Light"/>
              </a:rPr>
              <a:t> API 구현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Update</a:t>
            </a:r>
            <a:r>
              <a:rPr lang="ko-KR" altLang="en-US" dirty="0">
                <a:ea typeface="Microsoft GothicNeo Light"/>
                <a:cs typeface="Microsoft GothicNeo Light"/>
              </a:rPr>
              <a:t> AE 구현 및 테스트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자잘한 코드 추가</a:t>
            </a:r>
          </a:p>
        </p:txBody>
      </p:sp>
    </p:spTree>
    <p:extLst>
      <p:ext uri="{BB962C8B-B14F-4D97-AF65-F5344CB8AC3E}">
        <p14:creationId xmlns:p14="http://schemas.microsoft.com/office/powerpoint/2010/main" val="243779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48300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Viewer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API - </a:t>
            </a:r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Latest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CIN </a:t>
            </a:r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Size</a:t>
            </a:r>
            <a:endParaRPr lang="ko-KR" altLang="en-US" sz="2400" dirty="0">
              <a:latin typeface="Microsoft GothicNeo"/>
              <a:ea typeface="Microsoft GothicNeo"/>
              <a:cs typeface="Microsoft GothicNeo Ligh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1241754" y="4021110"/>
            <a:ext cx="99042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la의</a:t>
            </a:r>
            <a:r>
              <a:rPr lang="ko-KR" altLang="en-US" dirty="0">
                <a:ea typeface="Microsoft GothicNeo Light"/>
                <a:cs typeface="Microsoft GothicNeo Light"/>
              </a:rPr>
              <a:t> 값에 따라 반환 되는 최대 </a:t>
            </a:r>
            <a:r>
              <a:rPr lang="ko-KR" altLang="en-US" dirty="0" err="1">
                <a:ea typeface="Microsoft GothicNeo Light"/>
                <a:cs typeface="Microsoft GothicNeo Light"/>
              </a:rPr>
              <a:t>cin</a:t>
            </a:r>
            <a:r>
              <a:rPr lang="ko-KR" altLang="en-US" dirty="0">
                <a:ea typeface="Microsoft GothicNeo Light"/>
                <a:cs typeface="Microsoft GothicNeo Light"/>
              </a:rPr>
              <a:t> 개수 조정 가능 -&gt; 그 외 오브젝트는 전부 </a:t>
            </a:r>
            <a:r>
              <a:rPr lang="ko-KR" altLang="en-US" dirty="0" err="1">
                <a:ea typeface="Microsoft GothicNeo Light"/>
                <a:cs typeface="Microsoft GothicNeo Light"/>
              </a:rPr>
              <a:t>보여짐</a:t>
            </a:r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la는</a:t>
            </a:r>
            <a:r>
              <a:rPr lang="ko-KR" altLang="en-US" dirty="0">
                <a:ea typeface="Microsoft GothicNeo Light"/>
                <a:cs typeface="Microsoft GothicNeo Light"/>
              </a:rPr>
              <a:t> OneM2M 표준 쿼리 스트링이 아닌 뷰어 전용 API 쿼리 스트링임</a:t>
            </a:r>
            <a:endParaRPr lang="ko-K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32672E-C588-4D81-03F1-9DAA958DD87A}"/>
              </a:ext>
            </a:extLst>
          </p:cNvPr>
          <p:cNvSpPr txBox="1"/>
          <p:nvPr/>
        </p:nvSpPr>
        <p:spPr>
          <a:xfrm>
            <a:off x="1241754" y="1882314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/</a:t>
            </a:r>
            <a:r>
              <a:rPr lang="ko-KR" altLang="en-US" dirty="0" err="1">
                <a:ea typeface="Microsoft GothicNeo Light"/>
                <a:cs typeface="Microsoft GothicNeo Light"/>
              </a:rPr>
              <a:t>viewer</a:t>
            </a:r>
            <a:r>
              <a:rPr lang="ko-KR" altLang="en-US" dirty="0">
                <a:ea typeface="Microsoft GothicNeo Light"/>
                <a:cs typeface="Microsoft GothicNeo Light"/>
              </a:rPr>
              <a:t>/</a:t>
            </a:r>
            <a:r>
              <a:rPr lang="ko-KR" altLang="en-US" dirty="0" err="1">
                <a:ea typeface="Microsoft GothicNeo Light"/>
                <a:cs typeface="Microsoft GothicNeo Light"/>
              </a:rPr>
              <a:t>TinyIoT?</a:t>
            </a:r>
            <a:r>
              <a:rPr lang="ko-KR" altLang="en-US" dirty="0" err="1">
                <a:solidFill>
                  <a:srgbClr val="FF0000"/>
                </a:solidFill>
                <a:ea typeface="Microsoft GothicNeo Light"/>
                <a:cs typeface="Microsoft GothicNeo Light"/>
              </a:rPr>
              <a:t>la</a:t>
            </a:r>
            <a:r>
              <a:rPr lang="ko-KR" altLang="en-US" dirty="0">
                <a:solidFill>
                  <a:srgbClr val="FF0000"/>
                </a:solidFill>
                <a:ea typeface="Microsoft GothicNeo Light"/>
                <a:cs typeface="Microsoft GothicNeo Light"/>
              </a:rPr>
              <a:t>=</a:t>
            </a:r>
            <a:r>
              <a:rPr lang="ko-KR" altLang="en-US" dirty="0" err="1">
                <a:solidFill>
                  <a:srgbClr val="FF0000"/>
                </a:solidFill>
                <a:ea typeface="Microsoft GothicNeo Light"/>
                <a:cs typeface="Microsoft GothicNeo Light"/>
              </a:rPr>
              <a:t>cin_size</a:t>
            </a:r>
            <a:endParaRPr lang="ko-KR" altLang="en-US" dirty="0">
              <a:solidFill>
                <a:srgbClr val="FF0000"/>
              </a:solidFill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342189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Update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 AE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32672E-C588-4D81-03F1-9DAA958DD87A}"/>
              </a:ext>
            </a:extLst>
          </p:cNvPr>
          <p:cNvSpPr txBox="1"/>
          <p:nvPr/>
        </p:nvSpPr>
        <p:spPr>
          <a:xfrm>
            <a:off x="1172481" y="1518633"/>
            <a:ext cx="99042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Update_AE</a:t>
            </a:r>
            <a:r>
              <a:rPr lang="ko-KR" altLang="en-US" dirty="0">
                <a:ea typeface="Microsoft GothicNeo Light"/>
                <a:cs typeface="Microsoft GothicNeo Light"/>
              </a:rPr>
              <a:t>  구현 및 테스트 완료</a:t>
            </a:r>
            <a:endParaRPr lang="ko-KR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pic>
        <p:nvPicPr>
          <p:cNvPr id="3" name="그림 4">
            <a:extLst>
              <a:ext uri="{FF2B5EF4-FFF2-40B4-BE49-F238E27FC236}">
                <a16:creationId xmlns:a16="http://schemas.microsoft.com/office/drawing/2014/main" id="{8BE67630-5EDD-7D65-705B-0A9431D14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424" y="2099310"/>
            <a:ext cx="2743200" cy="32308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D916517-307F-CB3C-8FFB-C8E73B4D4AED}"/>
              </a:ext>
            </a:extLst>
          </p:cNvPr>
          <p:cNvSpPr/>
          <p:nvPr/>
        </p:nvSpPr>
        <p:spPr>
          <a:xfrm>
            <a:off x="1724890" y="3829049"/>
            <a:ext cx="1472044" cy="484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7E1651-D388-93CF-FDA2-219510568721}"/>
              </a:ext>
            </a:extLst>
          </p:cNvPr>
          <p:cNvSpPr txBox="1"/>
          <p:nvPr/>
        </p:nvSpPr>
        <p:spPr>
          <a:xfrm>
            <a:off x="1146503" y="5579746"/>
            <a:ext cx="99042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다른 기능들과 마찬 가지로 AE 테스트가 완료 되었으니 다른 오브젝트 </a:t>
            </a:r>
            <a:r>
              <a:rPr lang="ko-KR" altLang="en-US" dirty="0" err="1">
                <a:ea typeface="Microsoft GothicNeo Light"/>
                <a:cs typeface="Microsoft GothicNeo Light"/>
              </a:rPr>
              <a:t>Update</a:t>
            </a:r>
            <a:r>
              <a:rPr lang="ko-KR" altLang="en-US" dirty="0">
                <a:ea typeface="Microsoft GothicNeo Light"/>
                <a:cs typeface="Microsoft GothicNeo Light"/>
              </a:rPr>
              <a:t> 기능도 추가할 예정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90950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Thread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</a:t>
            </a:r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Safe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304059" y="5568345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32672E-C588-4D81-03F1-9DAA958DD87A}"/>
              </a:ext>
            </a:extLst>
          </p:cNvPr>
          <p:cNvSpPr txBox="1"/>
          <p:nvPr/>
        </p:nvSpPr>
        <p:spPr>
          <a:xfrm>
            <a:off x="1085890" y="1657178"/>
            <a:ext cx="990426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Thread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Safe</a:t>
            </a:r>
            <a:r>
              <a:rPr lang="ko-KR" altLang="en-US" dirty="0">
                <a:ea typeface="Microsoft GothicNeo Light"/>
                <a:cs typeface="Microsoft GothicNeo Light"/>
              </a:rPr>
              <a:t> 보장을 위한 </a:t>
            </a:r>
            <a:r>
              <a:rPr lang="ko-KR" altLang="en-US" dirty="0" err="1">
                <a:ea typeface="Microsoft GothicNeo Light"/>
                <a:cs typeface="Microsoft GothicNeo Light"/>
              </a:rPr>
              <a:t>mutex_lock</a:t>
            </a:r>
            <a:r>
              <a:rPr lang="ko-KR" altLang="en-US" dirty="0">
                <a:ea typeface="Microsoft GothicNeo Light"/>
                <a:cs typeface="Microsoft GothicNeo Light"/>
              </a:rPr>
              <a:t> 추가</a:t>
            </a:r>
            <a:endParaRPr lang="ko-KR" dirty="0"/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BC35CFD-0B18-5D8A-BA1E-2BB1E2CD8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128" y="2924007"/>
            <a:ext cx="3557154" cy="13390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FA692AA-D098-6998-81E7-4D39FBA9C25E}"/>
              </a:ext>
            </a:extLst>
          </p:cNvPr>
          <p:cNvSpPr/>
          <p:nvPr/>
        </p:nvSpPr>
        <p:spPr>
          <a:xfrm>
            <a:off x="6314208" y="2331026"/>
            <a:ext cx="2996044" cy="6754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무한루프 (</a:t>
            </a:r>
            <a:r>
              <a:rPr lang="ko-KR" altLang="en-US" dirty="0" err="1">
                <a:ea typeface="Microsoft GothicNeo Light"/>
                <a:cs typeface="Microsoft GothicNeo Light"/>
              </a:rPr>
              <a:t>client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fd</a:t>
            </a:r>
            <a:r>
              <a:rPr lang="ko-KR" altLang="en-US" dirty="0">
                <a:ea typeface="Microsoft GothicNeo Light"/>
                <a:cs typeface="Microsoft GothicNeo Light"/>
              </a:rPr>
              <a:t> 할당)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2DEC26-CDC1-F955-0E5B-DE593E1D5271}"/>
              </a:ext>
            </a:extLst>
          </p:cNvPr>
          <p:cNvSpPr/>
          <p:nvPr/>
        </p:nvSpPr>
        <p:spPr>
          <a:xfrm>
            <a:off x="6309879" y="3002107"/>
            <a:ext cx="2996044" cy="718704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Microsoft GothicNeo Light"/>
                <a:cs typeface="Microsoft GothicNeo Light"/>
              </a:rPr>
              <a:t>client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fd</a:t>
            </a:r>
            <a:r>
              <a:rPr lang="ko-KR" altLang="en-US" dirty="0">
                <a:ea typeface="Microsoft GothicNeo Light"/>
                <a:cs typeface="Microsoft GothicNeo Light"/>
              </a:rPr>
              <a:t> - </a:t>
            </a:r>
            <a:r>
              <a:rPr lang="ko-KR" altLang="en-US" dirty="0" err="1">
                <a:ea typeface="Microsoft GothicNeo Light"/>
                <a:cs typeface="Microsoft GothicNeo Light"/>
              </a:rPr>
              <a:t>stdout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binding</a:t>
            </a:r>
            <a:r>
              <a:rPr lang="ko-KR" altLang="en-US" dirty="0">
                <a:ea typeface="Microsoft GothicNeo Light"/>
                <a:cs typeface="Microsoft GothicNeo Light"/>
              </a:rPr>
              <a:t>,</a:t>
            </a:r>
          </a:p>
          <a:p>
            <a:pPr algn="ctr"/>
            <a:r>
              <a:rPr lang="ko-KR" altLang="en-US" dirty="0" err="1">
                <a:ea typeface="Microsoft GothicNeo Light"/>
                <a:cs typeface="Microsoft GothicNeo Light"/>
              </a:rPr>
              <a:t>http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request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parsing</a:t>
            </a:r>
            <a:endParaRPr lang="ko-KR" altLang="en-US">
              <a:ea typeface="Microsoft GothicNeo Light"/>
              <a:cs typeface="Microsoft GothicNeo Light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16A919-20DF-A08E-3312-5DD582BFD1AD}"/>
              </a:ext>
            </a:extLst>
          </p:cNvPr>
          <p:cNvSpPr/>
          <p:nvPr/>
        </p:nvSpPr>
        <p:spPr>
          <a:xfrm>
            <a:off x="6309879" y="3720811"/>
            <a:ext cx="2996044" cy="718704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Microsoft GothicNeo Light"/>
                <a:cs typeface="Microsoft GothicNeo Light"/>
              </a:rPr>
              <a:t>route</a:t>
            </a:r>
            <a:r>
              <a:rPr lang="ko-KR" altLang="en-US" dirty="0">
                <a:ea typeface="Microsoft GothicNeo Light"/>
                <a:cs typeface="Microsoft GothicNeo Light"/>
              </a:rPr>
              <a:t>()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972E85-34B0-E54C-8AC8-49EB013E1EF2}"/>
              </a:ext>
            </a:extLst>
          </p:cNvPr>
          <p:cNvSpPr/>
          <p:nvPr/>
        </p:nvSpPr>
        <p:spPr>
          <a:xfrm>
            <a:off x="6309879" y="4439516"/>
            <a:ext cx="2996044" cy="718704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Microsoft GothicNeo Light"/>
                <a:cs typeface="Microsoft GothicNeo Light"/>
              </a:rPr>
              <a:t>stdout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fflush</a:t>
            </a:r>
            <a:r>
              <a:rPr lang="ko-KR" altLang="en-US" dirty="0">
                <a:ea typeface="Microsoft GothicNeo Light"/>
                <a:cs typeface="Microsoft GothicNeo Light"/>
              </a:rPr>
              <a:t>, </a:t>
            </a:r>
            <a:r>
              <a:rPr lang="ko-KR" altLang="en-US" dirty="0" err="1">
                <a:ea typeface="Microsoft GothicNeo Light"/>
                <a:cs typeface="Microsoft GothicNeo Light"/>
              </a:rPr>
              <a:t>close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client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fd</a:t>
            </a:r>
            <a:r>
              <a:rPr lang="ko-KR" altLang="en-US" dirty="0">
                <a:ea typeface="Microsoft GothicNeo Light"/>
                <a:cs typeface="Microsoft GothicNeo Light"/>
              </a:rPr>
              <a:t> 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AC418E67-3F7B-CE70-36C2-15C21D9A36F6}"/>
                  </a:ext>
                </a:extLst>
              </p14:cNvPr>
              <p14:cNvContentPartPr/>
              <p14:nvPr/>
            </p14:nvContentPartPr>
            <p14:xfrm>
              <a:off x="9507682" y="3325090"/>
              <a:ext cx="333374" cy="1276349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AC418E67-3F7B-CE70-36C2-15C21D9A36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89524" y="3307463"/>
                <a:ext cx="369326" cy="13119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477E186-8D50-67ED-3E26-CDD7C3EC6B58}"/>
                  </a:ext>
                </a:extLst>
              </p14:cNvPr>
              <p14:cNvContentPartPr/>
              <p14:nvPr/>
            </p14:nvContentPartPr>
            <p14:xfrm>
              <a:off x="10026671" y="3801340"/>
              <a:ext cx="85724" cy="238125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477E186-8D50-67ED-3E26-CDD7C3EC6B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10002" y="3783499"/>
                <a:ext cx="119401" cy="2741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1FAFB1E3-F6FB-799D-07F3-322F1D1119E1}"/>
                  </a:ext>
                </a:extLst>
              </p14:cNvPr>
              <p14:cNvContentPartPr/>
              <p14:nvPr/>
            </p14:nvContentPartPr>
            <p14:xfrm>
              <a:off x="9983931" y="3927797"/>
              <a:ext cx="133350" cy="9524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1FAFB1E3-F6FB-799D-07F3-322F1D1119E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66103" y="3884506"/>
                <a:ext cx="168649" cy="9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E3D09F2B-3518-42BA-FDD6-B808CB669592}"/>
                  </a:ext>
                </a:extLst>
              </p14:cNvPr>
              <p14:cNvContentPartPr/>
              <p14:nvPr/>
            </p14:nvContentPartPr>
            <p14:xfrm>
              <a:off x="10174246" y="3740726"/>
              <a:ext cx="76199" cy="295275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E3D09F2B-3518-42BA-FDD6-B808CB66959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57427" y="3723252"/>
                <a:ext cx="110180" cy="330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6B7EF988-C9B9-DC44-266E-0088D851914B}"/>
                  </a:ext>
                </a:extLst>
              </p14:cNvPr>
              <p14:cNvContentPartPr/>
              <p14:nvPr/>
            </p14:nvContentPartPr>
            <p14:xfrm>
              <a:off x="10312977" y="3939886"/>
              <a:ext cx="123824" cy="13335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6B7EF988-C9B9-DC44-266E-0088D851914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296029" y="3922477"/>
                <a:ext cx="158066" cy="167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6C1AF1C8-3E80-C689-544D-4BAEDD1B4E22}"/>
                  </a:ext>
                </a:extLst>
              </p14:cNvPr>
              <p14:cNvContentPartPr/>
              <p14:nvPr/>
            </p14:nvContentPartPr>
            <p14:xfrm>
              <a:off x="10477162" y="3955396"/>
              <a:ext cx="123824" cy="161925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6C1AF1C8-3E80-C689-544D-4BAEDD1B4E2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458736" y="3937445"/>
                <a:ext cx="160308" cy="1981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6D1C63B8-223C-E358-0702-55FD1799E7C9}"/>
                  </a:ext>
                </a:extLst>
              </p14:cNvPr>
              <p14:cNvContentPartPr/>
              <p14:nvPr/>
            </p14:nvContentPartPr>
            <p14:xfrm>
              <a:off x="10641347" y="4000499"/>
              <a:ext cx="114299" cy="9525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6D1C63B8-223C-E358-0702-55FD1799E7C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623623" y="3983244"/>
                <a:ext cx="150108" cy="129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19F8F1C2-2A3C-0F3F-D588-404CF1647FDD}"/>
                  </a:ext>
                </a:extLst>
              </p14:cNvPr>
              <p14:cNvContentPartPr/>
              <p14:nvPr/>
            </p14:nvContentPartPr>
            <p14:xfrm>
              <a:off x="10797452" y="3853295"/>
              <a:ext cx="133350" cy="285749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19F8F1C2-2A3C-0F3F-D588-404CF1647FD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779501" y="3835771"/>
                <a:ext cx="169618" cy="3211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479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이번주 진행 상황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304059" y="5568345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32672E-C588-4D81-03F1-9DAA958DD87A}"/>
              </a:ext>
            </a:extLst>
          </p:cNvPr>
          <p:cNvSpPr txBox="1"/>
          <p:nvPr/>
        </p:nvSpPr>
        <p:spPr>
          <a:xfrm>
            <a:off x="1059913" y="1596565"/>
            <a:ext cx="990426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리소스 트리 </a:t>
            </a:r>
            <a:r>
              <a:rPr lang="ko-KR" altLang="en-US" dirty="0" err="1">
                <a:ea typeface="Microsoft GothicNeo Light"/>
                <a:cs typeface="Microsoft GothicNeo Light"/>
              </a:rPr>
              <a:t>Node에</a:t>
            </a:r>
            <a:r>
              <a:rPr lang="ko-KR" altLang="en-US" dirty="0">
                <a:ea typeface="Microsoft GothicNeo Light"/>
                <a:cs typeface="Microsoft GothicNeo Light"/>
              </a:rPr>
              <a:t> </a:t>
            </a:r>
            <a:r>
              <a:rPr lang="ko-KR" altLang="en-US" dirty="0" err="1">
                <a:ea typeface="Microsoft GothicNeo Light"/>
                <a:cs typeface="Microsoft GothicNeo Light"/>
              </a:rPr>
              <a:t>cinSize</a:t>
            </a:r>
            <a:r>
              <a:rPr lang="ko-KR" altLang="en-US" dirty="0">
                <a:ea typeface="Microsoft GothicNeo Light"/>
                <a:cs typeface="Microsoft GothicNeo Light"/>
              </a:rPr>
              <a:t> 변수 추가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pic>
        <p:nvPicPr>
          <p:cNvPr id="3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8A87FD2-D2DE-EC66-36A6-0DE85CFC5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991" y="2139461"/>
            <a:ext cx="2743200" cy="21114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917EC5B-10CC-F5F2-0253-023C23CA9402}"/>
              </a:ext>
            </a:extLst>
          </p:cNvPr>
          <p:cNvSpPr/>
          <p:nvPr/>
        </p:nvSpPr>
        <p:spPr>
          <a:xfrm>
            <a:off x="1967345" y="3837708"/>
            <a:ext cx="1047749" cy="2597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64060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6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GradientRiseVTI</vt:lpstr>
      <vt:lpstr>HTTP Daemon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1515</cp:revision>
  <dcterms:created xsi:type="dcterms:W3CDTF">2022-06-07T11:13:53Z</dcterms:created>
  <dcterms:modified xsi:type="dcterms:W3CDTF">2022-08-17T05:57:11Z</dcterms:modified>
</cp:coreProperties>
</file>