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9" r:id="rId4"/>
    <p:sldId id="271" r:id="rId5"/>
    <p:sldId id="273" r:id="rId6"/>
    <p:sldId id="274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18B700D3-8B43-2815-3B94-22C2BC7CE889}" v="556" dt="2022-11-23T17:35:27.734"/>
    <p1510:client id="{1D2286AC-FE51-5582-47C5-5D08F7137145}" v="1974" dt="2022-09-13T17:43:58.256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D96079EF-ADB7-B969-504C-1D54F3014278}" v="602" dt="2022-10-31T17:29:36.697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November 23,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프로그램 안정화 &amp; </a:t>
            </a:r>
            <a:r>
              <a:rPr lang="ko-KR" altLang="en-US" dirty="0" err="1">
                <a:ea typeface="Microsoft GothicNeo Light"/>
                <a:cs typeface="Microsoft GothicNeo Light"/>
              </a:rPr>
              <a:t>리팩토링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FilterCriteria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프로그램 안정화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29030-2EE0-B07A-164B-643FF6C26D3E}"/>
              </a:ext>
            </a:extLst>
          </p:cNvPr>
          <p:cNvSpPr txBox="1"/>
          <p:nvPr/>
        </p:nvSpPr>
        <p:spPr>
          <a:xfrm>
            <a:off x="1146505" y="1657178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예외 사항들에 대하여 테스트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 -&gt; JSON 포맷에 이상이 있으면 </a:t>
            </a:r>
            <a:r>
              <a:rPr lang="ko-KR" altLang="en-US" dirty="0" err="1">
                <a:ea typeface="Microsoft GothicNeo Light"/>
                <a:cs typeface="Microsoft GothicNeo Light"/>
              </a:rPr>
              <a:t>Segmentation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Fault</a:t>
            </a:r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C156DB0-394C-AA15-B495-F24D322D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47" y="2647698"/>
            <a:ext cx="2743200" cy="12624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054D8BB-A31D-5880-526A-2D7D9A03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78" y="2650067"/>
            <a:ext cx="2209800" cy="1219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12BE9F4-1189-1BB2-53CB-653C8D6B3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742" y="4517026"/>
            <a:ext cx="2214738" cy="1539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7A9BC-6CE0-0F98-1C8E-CD752B13B621}"/>
              </a:ext>
            </a:extLst>
          </p:cNvPr>
          <p:cNvSpPr txBox="1"/>
          <p:nvPr/>
        </p:nvSpPr>
        <p:spPr>
          <a:xfrm>
            <a:off x="1193542" y="410310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 -&gt; 키 값이 공백이거나 필수 키 값이 없으면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Segmentation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Fault</a:t>
            </a:r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D9678C4B-1AEF-04AB-6CFA-EBF6EA704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405" y="4550833"/>
            <a:ext cx="2680523" cy="13687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37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프로그램 안정화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29030-2EE0-B07A-164B-643FF6C26D3E}"/>
              </a:ext>
            </a:extLst>
          </p:cNvPr>
          <p:cNvSpPr txBox="1"/>
          <p:nvPr/>
        </p:nvSpPr>
        <p:spPr>
          <a:xfrm>
            <a:off x="1146505" y="1657178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예외 사항들에 대하여 테스트</a:t>
            </a: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D94AE9F6-F2C9-9327-CEB0-6ECE2649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23" y="3015729"/>
            <a:ext cx="2503967" cy="187316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01FEA-918D-BD4F-E0C8-8210A7BF4EF7}"/>
              </a:ext>
            </a:extLst>
          </p:cNvPr>
          <p:cNvSpPr txBox="1"/>
          <p:nvPr/>
        </p:nvSpPr>
        <p:spPr>
          <a:xfrm>
            <a:off x="1140379" y="2215823"/>
            <a:ext cx="9904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ACP -&gt;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 시 생성은 되지만 </a:t>
            </a:r>
            <a:r>
              <a:rPr lang="ko-KR" altLang="en-US" dirty="0" err="1">
                <a:ea typeface="Microsoft GothicNeo Light"/>
                <a:cs typeface="Microsoft GothicNeo Light"/>
              </a:rPr>
              <a:t>Retrieve</a:t>
            </a:r>
            <a:r>
              <a:rPr lang="ko-KR" altLang="en-US" dirty="0">
                <a:ea typeface="Microsoft GothicNeo Light"/>
                <a:cs typeface="Microsoft GothicNeo Light"/>
              </a:rPr>
              <a:t> 시 </a:t>
            </a:r>
            <a:r>
              <a:rPr lang="ko-KR" altLang="en-US" dirty="0" err="1">
                <a:ea typeface="Microsoft GothicNeo Light"/>
                <a:cs typeface="Microsoft GothicNeo Light"/>
              </a:rPr>
              <a:t>Segmentation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Fault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 시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Retrieve</a:t>
            </a:r>
            <a:r>
              <a:rPr lang="ko-KR" altLang="en-US" dirty="0">
                <a:ea typeface="Microsoft GothicNeo Light"/>
                <a:cs typeface="Microsoft GothicNeo Light"/>
              </a:rPr>
              <a:t> 모두 </a:t>
            </a:r>
            <a:r>
              <a:rPr lang="ko-KR" altLang="en-US" dirty="0" err="1">
                <a:ea typeface="Microsoft GothicNeo Light"/>
                <a:cs typeface="Microsoft GothicNeo Light"/>
              </a:rPr>
              <a:t>Segmentation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Fault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971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프로그램 안정화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29030-2EE0-B07A-164B-643FF6C26D3E}"/>
              </a:ext>
            </a:extLst>
          </p:cNvPr>
          <p:cNvSpPr txBox="1"/>
          <p:nvPr/>
        </p:nvSpPr>
        <p:spPr>
          <a:xfrm>
            <a:off x="1146505" y="1657178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예외 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42F221-7116-BE26-AF4B-196D3EC8698D}"/>
              </a:ext>
            </a:extLst>
          </p:cNvPr>
          <p:cNvSpPr/>
          <p:nvPr/>
        </p:nvSpPr>
        <p:spPr>
          <a:xfrm>
            <a:off x="1446836" y="2720051"/>
            <a:ext cx="1823012" cy="98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CNT *</a:t>
            </a:r>
            <a:r>
              <a:rPr lang="ko-KR" altLang="en-US" dirty="0" err="1">
                <a:ea typeface="Microsoft GothicNeo Light"/>
                <a:cs typeface="Microsoft GothicNeo Light"/>
              </a:rPr>
              <a:t>cnt</a:t>
            </a:r>
            <a:endParaRPr lang="ko-KR" altLang="en-US" dirty="0" err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E800F11-56F6-BAE1-540E-85B6B5AC54E2}"/>
              </a:ext>
            </a:extLst>
          </p:cNvPr>
          <p:cNvCxnSpPr/>
          <p:nvPr/>
        </p:nvCxnSpPr>
        <p:spPr>
          <a:xfrm>
            <a:off x="3593940" y="3155065"/>
            <a:ext cx="4637588" cy="7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C2A87-DF70-4805-B05C-3CA23B328B81}"/>
              </a:ext>
            </a:extLst>
          </p:cNvPr>
          <p:cNvSpPr/>
          <p:nvPr/>
        </p:nvSpPr>
        <p:spPr>
          <a:xfrm>
            <a:off x="8488101" y="2671823"/>
            <a:ext cx="1823012" cy="9838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CNT *</a:t>
            </a:r>
            <a:r>
              <a:rPr lang="ko-KR" altLang="en-US" dirty="0" err="1">
                <a:ea typeface="Microsoft GothicNeo Light"/>
                <a:cs typeface="Microsoft GothicNeo Light"/>
              </a:rPr>
              <a:t>cnt</a:t>
            </a:r>
            <a:endParaRPr lang="ko-KR" altLang="en-US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3C26B-02E4-6377-E602-D7E57BB4C0AB}"/>
              </a:ext>
            </a:extLst>
          </p:cNvPr>
          <p:cNvSpPr txBox="1"/>
          <p:nvPr/>
        </p:nvSpPr>
        <p:spPr>
          <a:xfrm>
            <a:off x="1632304" y="4019545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acpi</a:t>
            </a:r>
            <a:r>
              <a:rPr lang="ko-KR" altLang="en-US" dirty="0">
                <a:ea typeface="Microsoft GothicNeo Light"/>
                <a:cs typeface="Microsoft GothicNeo Light"/>
              </a:rPr>
              <a:t> = 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97CD0-5401-5164-07AB-729085C5A8FC}"/>
              </a:ext>
            </a:extLst>
          </p:cNvPr>
          <p:cNvSpPr txBox="1"/>
          <p:nvPr/>
        </p:nvSpPr>
        <p:spPr>
          <a:xfrm>
            <a:off x="8943645" y="3942380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acpi</a:t>
            </a:r>
            <a:r>
              <a:rPr lang="ko-KR" altLang="en-US" dirty="0">
                <a:ea typeface="Microsoft GothicNeo Light"/>
                <a:cs typeface="Microsoft GothicNeo Light"/>
              </a:rPr>
              <a:t> = " "</a:t>
            </a: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FDE3910D-D532-83BE-B6FC-A62EE306BFAE}"/>
              </a:ext>
            </a:extLst>
          </p:cNvPr>
          <p:cNvSpPr/>
          <p:nvPr/>
        </p:nvSpPr>
        <p:spPr>
          <a:xfrm>
            <a:off x="5025342" y="2642886"/>
            <a:ext cx="1774784" cy="10610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DB </a:t>
            </a:r>
            <a:r>
              <a:rPr lang="ko-KR" altLang="en-US" dirty="0" err="1">
                <a:ea typeface="Microsoft GothicNeo Light"/>
                <a:cs typeface="Microsoft GothicNeo Light"/>
              </a:rPr>
              <a:t>Func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240783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프로그램 안정화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29030-2EE0-B07A-164B-643FF6C26D3E}"/>
              </a:ext>
            </a:extLst>
          </p:cNvPr>
          <p:cNvSpPr txBox="1"/>
          <p:nvPr/>
        </p:nvSpPr>
        <p:spPr>
          <a:xfrm>
            <a:off x="1146505" y="1657178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예외 사항</a:t>
            </a:r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B7BE7B7-9EAF-DDE4-4FE4-48DF5A3F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09" y="2133599"/>
            <a:ext cx="2435478" cy="3719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B17911-EFAF-8FAF-F940-A9F53CA4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87" y="2134577"/>
            <a:ext cx="3331579" cy="3235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778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FilterCriteria</a:t>
            </a: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365831-CF9B-5DD9-ED5B-B75F2F9C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20" y="2479785"/>
            <a:ext cx="2846681" cy="253244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CD5C214-4A77-5EEE-950C-44429E363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054" y="2484438"/>
            <a:ext cx="2743200" cy="160499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533AF5-F3A8-6EC2-A98F-EF76A7A5F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017" y="2479067"/>
            <a:ext cx="2743200" cy="150237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8DCD6C-7A1E-8D10-6760-B698503ADCC1}"/>
              </a:ext>
            </a:extLst>
          </p:cNvPr>
          <p:cNvSpPr txBox="1"/>
          <p:nvPr/>
        </p:nvSpPr>
        <p:spPr>
          <a:xfrm>
            <a:off x="822075" y="1511696"/>
            <a:ext cx="9904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fu</a:t>
            </a:r>
            <a:r>
              <a:rPr lang="ko-KR" altLang="en-US" dirty="0">
                <a:ea typeface="Microsoft GothicNeo Light"/>
                <a:cs typeface="Microsoft GothicNeo Light"/>
              </a:rPr>
              <a:t> = 1 -&gt; 하위 모든 리소스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</a:t>
            </a:r>
            <a:r>
              <a:rPr lang="ko-KR" altLang="en-US" dirty="0">
                <a:ea typeface="Microsoft GothicNeo Light"/>
                <a:cs typeface="Microsoft GothicNeo Light"/>
              </a:rPr>
              <a:t> 반환</a:t>
            </a:r>
            <a:endParaRPr lang="ko-KR" dirty="0"/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ty</a:t>
            </a:r>
            <a:r>
              <a:rPr lang="ko-KR" altLang="en-US" dirty="0">
                <a:ea typeface="Microsoft GothicNeo Light"/>
                <a:cs typeface="Microsoft GothicNeo Light"/>
              </a:rPr>
              <a:t> = ?? -&gt; 리소스 타입 지정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78D94-01F4-E1E2-211A-696C156B75FE}"/>
              </a:ext>
            </a:extLst>
          </p:cNvPr>
          <p:cNvSpPr txBox="1"/>
          <p:nvPr/>
        </p:nvSpPr>
        <p:spPr>
          <a:xfrm>
            <a:off x="4931087" y="147311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rcn</a:t>
            </a:r>
            <a:r>
              <a:rPr lang="ko-KR" altLang="en-US" dirty="0">
                <a:ea typeface="Microsoft GothicNeo Light"/>
                <a:cs typeface="Microsoft GothicNeo Light"/>
              </a:rPr>
              <a:t> = 1 -&gt; ??</a:t>
            </a:r>
          </a:p>
        </p:txBody>
      </p:sp>
    </p:spTree>
    <p:extLst>
      <p:ext uri="{BB962C8B-B14F-4D97-AF65-F5344CB8AC3E}">
        <p14:creationId xmlns:p14="http://schemas.microsoft.com/office/powerpoint/2010/main" val="25445579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2898</cp:revision>
  <dcterms:created xsi:type="dcterms:W3CDTF">2022-06-07T11:13:53Z</dcterms:created>
  <dcterms:modified xsi:type="dcterms:W3CDTF">2022-11-24T04:13:53Z</dcterms:modified>
</cp:coreProperties>
</file>