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5333-DE60-F0E8-A327-D3EFF3058974}" v="153" dt="2023-01-05T19:44:37.730"/>
    <p1510:client id="{07B5D8DD-F62C-7FD0-CBCC-EA989AFA2EC1}" v="1085" dt="2022-08-17T05:56:23.674"/>
    <p1510:client id="{0EBCFDE5-C281-4FD8-8FDE-AE32E0EEFBB6}" v="1622" dt="2022-06-07T12:19:44.410"/>
    <p1510:client id="{18B700D3-8B43-2815-3B94-22C2BC7CE889}" v="556" dt="2022-11-23T17:35:27.734"/>
    <p1510:client id="{1D2286AC-FE51-5582-47C5-5D08F7137145}" v="1974" dt="2022-09-13T17:43:58.256"/>
    <p1510:client id="{22C5AA32-568E-2357-2A16-C6DB625F74AD}" v="2535" dt="2022-12-28T17:29:53.700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56A4458E-A767-4AE5-282B-172072165496}" v="1517" dt="2023-01-04T05:52:53.990"/>
    <p1510:client id="{5EF0F451-4E21-3DC2-1A82-974A453D1E11}" v="3434" dt="2023-01-17T21:58:56.248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C6484FB1-0C79-3C9A-4047-D76DDCABA7E3}" v="2745" dt="2023-01-10T19:12:35.230"/>
    <p1510:client id="{D3ABA753-4CAF-A30E-489A-7A2E214424DE}" v="43" dt="2023-01-17T09:45:16.806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9713" y="1264318"/>
            <a:ext cx="4350870" cy="2947210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dirty="0">
                <a:latin typeface="Consolas"/>
                <a:ea typeface="Microsoft GothicNeo"/>
                <a:cs typeface="Microsoft GothicNeo"/>
              </a:rPr>
              <a:t>oneM2M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r>
              <a:rPr lang="ko-KR" altLang="en-US" dirty="0" err="1">
                <a:latin typeface="Consolas"/>
                <a:ea typeface="Microsoft GothicNeo"/>
                <a:cs typeface="Microsoft GothicNeo"/>
              </a:rPr>
              <a:t>TinyIoT</a:t>
            </a:r>
            <a:br>
              <a:rPr lang="ko-KR" altLang="en-US" dirty="0">
                <a:latin typeface="Consolas"/>
                <a:ea typeface="Microsoft GothicNeo"/>
                <a:cs typeface="Microsoft GothicNeo"/>
              </a:rPr>
            </a:br>
            <a:br>
              <a:rPr lang="ko-KR" altLang="en-US" dirty="0">
                <a:ea typeface="Microsoft GothicNeo"/>
                <a:cs typeface="Microsoft GothicNeo"/>
              </a:rPr>
            </a:b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88" y="4212559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TinyIoT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server</a:t>
            </a:r>
            <a:endParaRPr lang="ko-KR" altLang="en-US" sz="1400" b="1" dirty="0" err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Action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Triggering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BBB31E-E8CF-F250-4E72-6E75053CE64E}"/>
              </a:ext>
            </a:extLst>
          </p:cNvPr>
          <p:cNvSpPr/>
          <p:nvPr/>
        </p:nvSpPr>
        <p:spPr>
          <a:xfrm>
            <a:off x="1133707" y="1514707"/>
            <a:ext cx="1644805" cy="91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subject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63A4A-56B8-82F4-4137-040F5CC51928}"/>
              </a:ext>
            </a:extLst>
          </p:cNvPr>
          <p:cNvSpPr/>
          <p:nvPr/>
        </p:nvSpPr>
        <p:spPr>
          <a:xfrm>
            <a:off x="1133707" y="3252438"/>
            <a:ext cx="1644805" cy="91997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7B4A31-5431-F662-1F61-51A25B773661}"/>
              </a:ext>
            </a:extLst>
          </p:cNvPr>
          <p:cNvSpPr/>
          <p:nvPr/>
        </p:nvSpPr>
        <p:spPr>
          <a:xfrm>
            <a:off x="1133706" y="5073804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dependency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6E529A-B841-EF14-2CCE-1095CF087A68}"/>
              </a:ext>
            </a:extLst>
          </p:cNvPr>
          <p:cNvCxnSpPr/>
          <p:nvPr/>
        </p:nvCxnSpPr>
        <p:spPr>
          <a:xfrm flipV="1">
            <a:off x="1958897" y="2548054"/>
            <a:ext cx="3718" cy="516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7DD58E-DF00-DCCA-4F65-92F162603ABD}"/>
              </a:ext>
            </a:extLst>
          </p:cNvPr>
          <p:cNvCxnSpPr>
            <a:cxnSpLocks/>
          </p:cNvCxnSpPr>
          <p:nvPr/>
        </p:nvCxnSpPr>
        <p:spPr>
          <a:xfrm>
            <a:off x="1958897" y="4291361"/>
            <a:ext cx="3718" cy="5891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81D496-D73E-3FED-3D64-02EC09E614C6}"/>
              </a:ext>
            </a:extLst>
          </p:cNvPr>
          <p:cNvSpPr txBox="1"/>
          <p:nvPr/>
        </p:nvSpPr>
        <p:spPr>
          <a:xfrm>
            <a:off x="3939179" y="2386154"/>
            <a:ext cx="74606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dependency는</a:t>
            </a:r>
            <a:r>
              <a:rPr lang="ko-KR" altLang="en-US" dirty="0">
                <a:ea typeface="Microsoft GothicNeo Light"/>
                <a:cs typeface="Microsoft GothicNeo Light"/>
              </a:rPr>
              <a:t> 좀 더 복잡한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event를</a:t>
            </a:r>
            <a:r>
              <a:rPr lang="ko-KR" altLang="en-US" dirty="0">
                <a:ea typeface="Microsoft GothicNeo Light"/>
                <a:cs typeface="Microsoft GothicNeo Light"/>
              </a:rPr>
              <a:t> 다루기 위해 생성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dependency가</a:t>
            </a:r>
            <a:r>
              <a:rPr lang="ko-KR" altLang="en-US" dirty="0">
                <a:ea typeface="Microsoft GothicNeo Light"/>
                <a:cs typeface="Microsoft GothicNeo Light"/>
              </a:rPr>
              <a:t> 정의하는 컨디션에 도달했는지 여부를 확인 가능하고,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action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triggering</a:t>
            </a:r>
            <a:r>
              <a:rPr lang="ko-KR" altLang="en-US" dirty="0">
                <a:ea typeface="Microsoft GothicNeo Light"/>
                <a:cs typeface="Microsoft GothicNeo Light"/>
              </a:rPr>
              <a:t> 조건에 만족했는지 확인 가능하고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action</a:t>
            </a:r>
            <a:r>
              <a:rPr lang="ko-KR" altLang="en-US" dirty="0">
                <a:ea typeface="Microsoft GothicNeo Light"/>
                <a:cs typeface="Microsoft GothicNeo Light"/>
              </a:rPr>
              <a:t> 리소스에서 어떤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dependency를</a:t>
            </a:r>
            <a:r>
              <a:rPr lang="ko-KR" altLang="en-US" dirty="0">
                <a:ea typeface="Microsoft GothicNeo Light"/>
                <a:cs typeface="Microsoft GothicNeo Light"/>
              </a:rPr>
              <a:t> 우선적으로 고려할지 설정 가능하다.</a:t>
            </a:r>
          </a:p>
        </p:txBody>
      </p:sp>
    </p:spTree>
    <p:extLst>
      <p:ext uri="{BB962C8B-B14F-4D97-AF65-F5344CB8AC3E}">
        <p14:creationId xmlns:p14="http://schemas.microsoft.com/office/powerpoint/2010/main" val="18874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003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Action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Triggering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예시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63A4A-56B8-82F4-4137-040F5CC51928}"/>
              </a:ext>
            </a:extLst>
          </p:cNvPr>
          <p:cNvSpPr/>
          <p:nvPr/>
        </p:nvSpPr>
        <p:spPr>
          <a:xfrm>
            <a:off x="4395438" y="2378925"/>
            <a:ext cx="1644805" cy="91997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B8D5D-50D8-E4B9-E417-F31C5053B337}"/>
              </a:ext>
            </a:extLst>
          </p:cNvPr>
          <p:cNvSpPr txBox="1"/>
          <p:nvPr/>
        </p:nvSpPr>
        <p:spPr>
          <a:xfrm>
            <a:off x="1244302" y="4616398"/>
            <a:ext cx="7460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Step</a:t>
            </a:r>
            <a:r>
              <a:rPr lang="ko-KR" altLang="en-US" dirty="0">
                <a:ea typeface="Microsoft GothicNeo Light"/>
                <a:cs typeface="Microsoft GothicNeo Light"/>
              </a:rPr>
              <a:t> 1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리소스 트리 </a:t>
            </a:r>
            <a:r>
              <a:rPr lang="ko-KR" altLang="en-US" dirty="0" err="1">
                <a:ea typeface="Microsoft GothicNeo Light"/>
                <a:cs typeface="Microsoft GothicNeo Light"/>
              </a:rPr>
              <a:t>어딘가에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action</a:t>
            </a:r>
            <a:r>
              <a:rPr lang="ko-KR" altLang="en-US" dirty="0">
                <a:ea typeface="Microsoft GothicNeo Light"/>
                <a:cs typeface="Microsoft GothicNeo Light"/>
              </a:rPr>
              <a:t> 오브젝트를 생성한다.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AB00B6-7F77-7F85-E9FF-2291A9C6AF59}"/>
              </a:ext>
            </a:extLst>
          </p:cNvPr>
          <p:cNvSpPr/>
          <p:nvPr/>
        </p:nvSpPr>
        <p:spPr>
          <a:xfrm>
            <a:off x="1245219" y="2378927"/>
            <a:ext cx="1644805" cy="91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subject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D892D7-C5DC-FDFB-7FA1-8E337E8B983F}"/>
              </a:ext>
            </a:extLst>
          </p:cNvPr>
          <p:cNvCxnSpPr/>
          <p:nvPr/>
        </p:nvCxnSpPr>
        <p:spPr>
          <a:xfrm flipH="1">
            <a:off x="3152079" y="2832411"/>
            <a:ext cx="1083525" cy="13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AF272A-532E-5D4B-8E0D-976E0EA9780B}"/>
              </a:ext>
            </a:extLst>
          </p:cNvPr>
          <p:cNvSpPr txBox="1"/>
          <p:nvPr/>
        </p:nvSpPr>
        <p:spPr>
          <a:xfrm>
            <a:off x="2545277" y="3426935"/>
            <a:ext cx="645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By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subjectResourceID</a:t>
            </a:r>
          </a:p>
        </p:txBody>
      </p:sp>
    </p:spTree>
    <p:extLst>
      <p:ext uri="{BB962C8B-B14F-4D97-AF65-F5344CB8AC3E}">
        <p14:creationId xmlns:p14="http://schemas.microsoft.com/office/powerpoint/2010/main" val="315177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003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Action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Triggering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예시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63A4A-56B8-82F4-4137-040F5CC51928}"/>
              </a:ext>
            </a:extLst>
          </p:cNvPr>
          <p:cNvSpPr/>
          <p:nvPr/>
        </p:nvSpPr>
        <p:spPr>
          <a:xfrm>
            <a:off x="4395438" y="2378925"/>
            <a:ext cx="1644805" cy="91997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B8D5D-50D8-E4B9-E417-F31C5053B337}"/>
              </a:ext>
            </a:extLst>
          </p:cNvPr>
          <p:cNvSpPr txBox="1"/>
          <p:nvPr/>
        </p:nvSpPr>
        <p:spPr>
          <a:xfrm>
            <a:off x="1216424" y="4597813"/>
            <a:ext cx="74606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Step</a:t>
            </a:r>
            <a:r>
              <a:rPr lang="ko-KR" altLang="en-US" dirty="0">
                <a:ea typeface="Microsoft GothicNeo Light"/>
                <a:cs typeface="Microsoft GothicNeo Light"/>
              </a:rPr>
              <a:t> 2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subject를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update한다</a:t>
            </a:r>
            <a:r>
              <a:rPr lang="ko-KR" altLang="en-US" dirty="0">
                <a:ea typeface="Microsoft GothicNeo Light"/>
                <a:cs typeface="Microsoft GothicNeo Light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AB00B6-7F77-7F85-E9FF-2291A9C6AF59}"/>
              </a:ext>
            </a:extLst>
          </p:cNvPr>
          <p:cNvSpPr/>
          <p:nvPr/>
        </p:nvSpPr>
        <p:spPr>
          <a:xfrm>
            <a:off x="1245219" y="2378927"/>
            <a:ext cx="1644805" cy="91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subject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D892D7-C5DC-FDFB-7FA1-8E337E8B983F}"/>
              </a:ext>
            </a:extLst>
          </p:cNvPr>
          <p:cNvCxnSpPr/>
          <p:nvPr/>
        </p:nvCxnSpPr>
        <p:spPr>
          <a:xfrm flipH="1">
            <a:off x="3152079" y="2832411"/>
            <a:ext cx="1083525" cy="13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1B660EA-1518-CA51-2591-0CEADC3AFFBC}"/>
              </a:ext>
            </a:extLst>
          </p:cNvPr>
          <p:cNvSpPr/>
          <p:nvPr/>
        </p:nvSpPr>
        <p:spPr>
          <a:xfrm>
            <a:off x="1988633" y="1486830"/>
            <a:ext cx="1654097" cy="687658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Update</a:t>
            </a:r>
            <a:r>
              <a:rPr lang="ko-KR" altLang="en-US" b="1" dirty="0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!</a:t>
            </a:r>
            <a:endParaRPr lang="ko-KR" altLang="en-US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007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003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Action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Triggering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예시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63A4A-56B8-82F4-4137-040F5CC51928}"/>
              </a:ext>
            </a:extLst>
          </p:cNvPr>
          <p:cNvSpPr/>
          <p:nvPr/>
        </p:nvSpPr>
        <p:spPr>
          <a:xfrm>
            <a:off x="4395438" y="2378925"/>
            <a:ext cx="1644805" cy="91997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B8D5D-50D8-E4B9-E417-F31C5053B337}"/>
              </a:ext>
            </a:extLst>
          </p:cNvPr>
          <p:cNvSpPr txBox="1"/>
          <p:nvPr/>
        </p:nvSpPr>
        <p:spPr>
          <a:xfrm>
            <a:off x="1244301" y="4523471"/>
            <a:ext cx="99418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Step</a:t>
            </a:r>
            <a:r>
              <a:rPr lang="ko-KR" altLang="en-US" dirty="0">
                <a:ea typeface="Microsoft GothicNeo Light"/>
                <a:cs typeface="Microsoft GothicNeo Light"/>
              </a:rPr>
              <a:t> 4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만일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dependency가</a:t>
            </a:r>
            <a:r>
              <a:rPr lang="ko-KR" altLang="en-US" dirty="0">
                <a:ea typeface="Microsoft GothicNeo Light"/>
                <a:cs typeface="Microsoft GothicNeo Light"/>
              </a:rPr>
              <a:t> 존재한다면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dependencies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attribute의</a:t>
            </a:r>
            <a:r>
              <a:rPr lang="ko-KR" altLang="en-US" dirty="0">
                <a:ea typeface="Microsoft GothicNeo Light"/>
                <a:cs typeface="Microsoft GothicNeo Light"/>
              </a:rPr>
              <a:t> 우선 순위에 따라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dependency를</a:t>
            </a:r>
            <a:r>
              <a:rPr lang="ko-KR" altLang="en-US" dirty="0">
                <a:ea typeface="Microsoft GothicNeo Light"/>
                <a:cs typeface="Microsoft GothicNeo Light"/>
              </a:rPr>
              <a:t> 고려한다.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AB00B6-7F77-7F85-E9FF-2291A9C6AF59}"/>
              </a:ext>
            </a:extLst>
          </p:cNvPr>
          <p:cNvSpPr/>
          <p:nvPr/>
        </p:nvSpPr>
        <p:spPr>
          <a:xfrm>
            <a:off x="1245219" y="2378927"/>
            <a:ext cx="1644805" cy="91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subject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D892D7-C5DC-FDFB-7FA1-8E337E8B983F}"/>
              </a:ext>
            </a:extLst>
          </p:cNvPr>
          <p:cNvCxnSpPr/>
          <p:nvPr/>
        </p:nvCxnSpPr>
        <p:spPr>
          <a:xfrm flipH="1">
            <a:off x="3152079" y="2832411"/>
            <a:ext cx="1083525" cy="13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4C3835D-39D6-326D-94AD-7EDA14C4882B}"/>
              </a:ext>
            </a:extLst>
          </p:cNvPr>
          <p:cNvSpPr/>
          <p:nvPr/>
        </p:nvSpPr>
        <p:spPr>
          <a:xfrm>
            <a:off x="4544120" y="1468245"/>
            <a:ext cx="2443975" cy="687658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dependencies</a:t>
            </a:r>
            <a:r>
              <a:rPr lang="ko-KR" altLang="en-US" b="1" dirty="0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9476E5-CEB9-2066-6ACF-1D32A320DAA4}"/>
              </a:ext>
            </a:extLst>
          </p:cNvPr>
          <p:cNvSpPr/>
          <p:nvPr/>
        </p:nvSpPr>
        <p:spPr>
          <a:xfrm>
            <a:off x="7712926" y="1523999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dependency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BBD00-8E38-8074-A8EC-181CC9680D39}"/>
              </a:ext>
            </a:extLst>
          </p:cNvPr>
          <p:cNvSpPr/>
          <p:nvPr/>
        </p:nvSpPr>
        <p:spPr>
          <a:xfrm>
            <a:off x="7712926" y="3066585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dependency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F7D187-BF97-D147-5911-A43CE63E4F67}"/>
              </a:ext>
            </a:extLst>
          </p:cNvPr>
          <p:cNvCxnSpPr>
            <a:cxnSpLocks/>
          </p:cNvCxnSpPr>
          <p:nvPr/>
        </p:nvCxnSpPr>
        <p:spPr>
          <a:xfrm flipV="1">
            <a:off x="6326458" y="2027664"/>
            <a:ext cx="1230352" cy="721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4E50D0-27BF-3848-115B-56F57792D298}"/>
              </a:ext>
            </a:extLst>
          </p:cNvPr>
          <p:cNvCxnSpPr>
            <a:cxnSpLocks/>
          </p:cNvCxnSpPr>
          <p:nvPr/>
        </p:nvCxnSpPr>
        <p:spPr>
          <a:xfrm>
            <a:off x="6326458" y="2925336"/>
            <a:ext cx="1202474" cy="5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8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37003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Action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Triggering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예시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63A4A-56B8-82F4-4137-040F5CC51928}"/>
              </a:ext>
            </a:extLst>
          </p:cNvPr>
          <p:cNvSpPr/>
          <p:nvPr/>
        </p:nvSpPr>
        <p:spPr>
          <a:xfrm>
            <a:off x="4395438" y="2378925"/>
            <a:ext cx="1644805" cy="91997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B8D5D-50D8-E4B9-E417-F31C5053B337}"/>
              </a:ext>
            </a:extLst>
          </p:cNvPr>
          <p:cNvSpPr txBox="1"/>
          <p:nvPr/>
        </p:nvSpPr>
        <p:spPr>
          <a:xfrm>
            <a:off x="1244301" y="4523471"/>
            <a:ext cx="99418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Step</a:t>
            </a:r>
            <a:r>
              <a:rPr lang="ko-KR" altLang="en-US" dirty="0">
                <a:ea typeface="Microsoft GothicNeo Light"/>
                <a:cs typeface="Microsoft GothicNeo Light"/>
              </a:rPr>
              <a:t> 5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dependency</a:t>
            </a:r>
            <a:r>
              <a:rPr lang="ko-KR" altLang="en-US" dirty="0">
                <a:ea typeface="Microsoft GothicNeo Light"/>
                <a:cs typeface="Microsoft GothicNeo Light"/>
              </a:rPr>
              <a:t> 조건 만족에 따라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triggering</a:t>
            </a:r>
            <a:r>
              <a:rPr lang="ko-KR" altLang="en-US" dirty="0">
                <a:ea typeface="Microsoft GothicNeo Light"/>
                <a:cs typeface="Microsoft GothicNeo Light"/>
              </a:rPr>
              <a:t> 여부 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AB00B6-7F77-7F85-E9FF-2291A9C6AF59}"/>
              </a:ext>
            </a:extLst>
          </p:cNvPr>
          <p:cNvSpPr/>
          <p:nvPr/>
        </p:nvSpPr>
        <p:spPr>
          <a:xfrm>
            <a:off x="1245219" y="2378927"/>
            <a:ext cx="1644805" cy="91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subject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D892D7-C5DC-FDFB-7FA1-8E337E8B983F}"/>
              </a:ext>
            </a:extLst>
          </p:cNvPr>
          <p:cNvCxnSpPr/>
          <p:nvPr/>
        </p:nvCxnSpPr>
        <p:spPr>
          <a:xfrm flipH="1">
            <a:off x="3152079" y="2832411"/>
            <a:ext cx="1083525" cy="13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4C3835D-39D6-326D-94AD-7EDA14C4882B}"/>
              </a:ext>
            </a:extLst>
          </p:cNvPr>
          <p:cNvSpPr/>
          <p:nvPr/>
        </p:nvSpPr>
        <p:spPr>
          <a:xfrm>
            <a:off x="7796559" y="557562"/>
            <a:ext cx="2750633" cy="687658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dependency</a:t>
            </a:r>
            <a:r>
              <a:rPr lang="ko-KR" altLang="en-US" b="1" dirty="0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is</a:t>
            </a:r>
            <a:r>
              <a:rPr lang="ko-KR" altLang="en-US" b="1" dirty="0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met</a:t>
            </a:r>
            <a:r>
              <a:rPr lang="ko-KR" altLang="en-US" b="1" dirty="0">
                <a:solidFill>
                  <a:srgbClr val="FF0000"/>
                </a:solidFill>
                <a:latin typeface="Consolas"/>
                <a:ea typeface="Microsoft GothicNeo Light"/>
                <a:cs typeface="Microsoft GothicNeo Light"/>
              </a:rPr>
              <a:t>!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9476E5-CEB9-2066-6ACF-1D32A320DAA4}"/>
              </a:ext>
            </a:extLst>
          </p:cNvPr>
          <p:cNvSpPr/>
          <p:nvPr/>
        </p:nvSpPr>
        <p:spPr>
          <a:xfrm>
            <a:off x="7712926" y="1523999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dependency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BBD00-8E38-8074-A8EC-181CC9680D39}"/>
              </a:ext>
            </a:extLst>
          </p:cNvPr>
          <p:cNvSpPr/>
          <p:nvPr/>
        </p:nvSpPr>
        <p:spPr>
          <a:xfrm>
            <a:off x="7712926" y="3066585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dependency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F7D187-BF97-D147-5911-A43CE63E4F67}"/>
              </a:ext>
            </a:extLst>
          </p:cNvPr>
          <p:cNvCxnSpPr>
            <a:cxnSpLocks/>
          </p:cNvCxnSpPr>
          <p:nvPr/>
        </p:nvCxnSpPr>
        <p:spPr>
          <a:xfrm flipV="1">
            <a:off x="6326458" y="2027664"/>
            <a:ext cx="1230352" cy="721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4E50D0-27BF-3848-115B-56F57792D298}"/>
              </a:ext>
            </a:extLst>
          </p:cNvPr>
          <p:cNvCxnSpPr>
            <a:cxnSpLocks/>
          </p:cNvCxnSpPr>
          <p:nvPr/>
        </p:nvCxnSpPr>
        <p:spPr>
          <a:xfrm>
            <a:off x="6326458" y="2925336"/>
            <a:ext cx="1202474" cy="5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ACME 테스트 기반 보완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Action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Triggering</a:t>
            </a:r>
            <a:r>
              <a:rPr lang="ko-KR" altLang="en-US" dirty="0">
                <a:ea typeface="Microsoft GothicNeo Light"/>
                <a:cs typeface="Microsoft GothicNeo Light"/>
              </a:rPr>
              <a:t> 조사</a:t>
            </a:r>
          </a:p>
        </p:txBody>
      </p:sp>
    </p:spTree>
    <p:extLst>
      <p:ext uri="{BB962C8B-B14F-4D97-AF65-F5344CB8AC3E}">
        <p14:creationId xmlns:p14="http://schemas.microsoft.com/office/powerpoint/2010/main" val="25652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31336237-B9BA-6D70-070B-8BACD59C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75" y="3657557"/>
            <a:ext cx="4953939" cy="168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102FFD5-4DCD-54E0-7727-9FD955A7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74" y="1622569"/>
            <a:ext cx="4953940" cy="1637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F9187-DC07-A03E-E536-8AB5C209A80C}"/>
              </a:ext>
            </a:extLst>
          </p:cNvPr>
          <p:cNvSpPr txBox="1"/>
          <p:nvPr/>
        </p:nvSpPr>
        <p:spPr>
          <a:xfrm>
            <a:off x="7356593" y="211666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지난 주 testAE.py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25개 중 16개 성공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FA6B2-6888-EB56-FEEE-84F3EA7DDB2B}"/>
              </a:ext>
            </a:extLst>
          </p:cNvPr>
          <p:cNvSpPr txBox="1"/>
          <p:nvPr/>
        </p:nvSpPr>
        <p:spPr>
          <a:xfrm>
            <a:off x="7356593" y="39981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이번 주 testCNT.py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22개 중 17개 성공</a:t>
            </a:r>
          </a:p>
        </p:txBody>
      </p:sp>
    </p:spTree>
    <p:extLst>
      <p:ext uri="{BB962C8B-B14F-4D97-AF65-F5344CB8AC3E}">
        <p14:creationId xmlns:p14="http://schemas.microsoft.com/office/powerpoint/2010/main" val="35496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449661E-525D-3086-4ADA-27E03EF9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04" y="1563041"/>
            <a:ext cx="3298237" cy="3487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AB8ED-535B-B6D5-74F5-C00B39C062DE}"/>
              </a:ext>
            </a:extLst>
          </p:cNvPr>
          <p:cNvSpPr txBox="1"/>
          <p:nvPr/>
        </p:nvSpPr>
        <p:spPr>
          <a:xfrm>
            <a:off x="5872057" y="2163128"/>
            <a:ext cx="47657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lbl</a:t>
            </a:r>
            <a:r>
              <a:rPr lang="ko-KR" altLang="en-US" dirty="0">
                <a:ea typeface="Microsoft GothicNeo Light"/>
                <a:cs typeface="Microsoft GothicNeo Light"/>
              </a:rPr>
              <a:t> 속성 추가 완료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기존 함수들은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partial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update에</a:t>
            </a:r>
            <a:r>
              <a:rPr lang="ko-KR" altLang="en-US" dirty="0">
                <a:ea typeface="Microsoft GothicNeo Light"/>
                <a:cs typeface="Microsoft GothicNeo Light"/>
              </a:rPr>
              <a:t> 적합하지 않아서 </a:t>
            </a:r>
            <a:r>
              <a:rPr lang="ko-KR" altLang="en-US" dirty="0" err="1">
                <a:ea typeface="Microsoft GothicNeo Light"/>
                <a:cs typeface="Microsoft GothicNeo Light"/>
              </a:rPr>
              <a:t>재작성함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lbl은</a:t>
            </a:r>
            <a:r>
              <a:rPr lang="ko-KR" altLang="en-US" dirty="0">
                <a:ea typeface="Microsoft GothicNeo Light"/>
                <a:cs typeface="Microsoft GothicNeo Light"/>
              </a:rPr>
              <a:t> 어떤 리소스를 특정 짓는 데에 도움을 주는 키 역할로 주로 사용되는 속성임</a:t>
            </a:r>
          </a:p>
        </p:txBody>
      </p:sp>
    </p:spTree>
    <p:extLst>
      <p:ext uri="{BB962C8B-B14F-4D97-AF65-F5344CB8AC3E}">
        <p14:creationId xmlns:p14="http://schemas.microsoft.com/office/powerpoint/2010/main" val="14289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AB8ED-535B-B6D5-74F5-C00B39C062DE}"/>
              </a:ext>
            </a:extLst>
          </p:cNvPr>
          <p:cNvSpPr txBox="1"/>
          <p:nvPr/>
        </p:nvSpPr>
        <p:spPr>
          <a:xfrm>
            <a:off x="5807008" y="3798642"/>
            <a:ext cx="51189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mni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mbs는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Optional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attribute이기에</a:t>
            </a:r>
            <a:r>
              <a:rPr lang="ko-KR" altLang="en-US" dirty="0">
                <a:ea typeface="Microsoft GothicNeo Light"/>
                <a:cs typeface="Microsoft GothicNeo Light"/>
              </a:rPr>
              <a:t> 테스트 불가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325AC7BD-BCBA-9433-E2EE-CF4BE2D9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48" y="1895366"/>
            <a:ext cx="4034884" cy="242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02D9317-9075-3B57-C897-1FD9CF99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30" y="3609661"/>
            <a:ext cx="4109225" cy="1441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E759817-28E5-EDA3-E6CB-69B36BCB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53" y="1860121"/>
            <a:ext cx="4034882" cy="842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EDDCA-CDD3-1F54-9174-CC27C7C8453A}"/>
              </a:ext>
            </a:extLst>
          </p:cNvPr>
          <p:cNvSpPr txBox="1"/>
          <p:nvPr/>
        </p:nvSpPr>
        <p:spPr>
          <a:xfrm>
            <a:off x="1885495" y="5201837"/>
            <a:ext cx="51189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Microsoft GothicNeo Light"/>
                <a:cs typeface="Microsoft GothicNeo Light"/>
              </a:rPr>
              <a:t>[TS-0004] CNT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attributes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9D1AF0A9-3B49-0F03-8F3D-5F034E7B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48" y="2385200"/>
            <a:ext cx="3114907" cy="24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E96128-CFD0-4D5A-EAB9-8A526E4287C0}"/>
              </a:ext>
            </a:extLst>
          </p:cNvPr>
          <p:cNvCxnSpPr/>
          <p:nvPr/>
        </p:nvCxnSpPr>
        <p:spPr>
          <a:xfrm>
            <a:off x="5248509" y="2181922"/>
            <a:ext cx="1267521" cy="3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257501-6804-BBC0-04EA-DE11C5C71CA9}"/>
              </a:ext>
            </a:extLst>
          </p:cNvPr>
          <p:cNvSpPr txBox="1"/>
          <p:nvPr/>
        </p:nvSpPr>
        <p:spPr>
          <a:xfrm>
            <a:off x="5881348" y="4644276"/>
            <a:ext cx="51189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NP 뜻?</a:t>
            </a:r>
          </a:p>
        </p:txBody>
      </p:sp>
    </p:spTree>
    <p:extLst>
      <p:ext uri="{BB962C8B-B14F-4D97-AF65-F5344CB8AC3E}">
        <p14:creationId xmlns:p14="http://schemas.microsoft.com/office/powerpoint/2010/main" val="426250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AB8ED-535B-B6D5-74F5-C00B39C062DE}"/>
              </a:ext>
            </a:extLst>
          </p:cNvPr>
          <p:cNvSpPr txBox="1"/>
          <p:nvPr/>
        </p:nvSpPr>
        <p:spPr>
          <a:xfrm>
            <a:off x="7284544" y="5406276"/>
            <a:ext cx="51189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Microsoft GothicNeo Light"/>
                <a:cs typeface="Microsoft GothicNeo Light"/>
              </a:rPr>
              <a:t>[ACME] CNT 반환 값</a:t>
            </a: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7DA6053-A4F0-9977-D7E2-DB479F9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06" y="1973881"/>
            <a:ext cx="3152080" cy="289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0AA0ACC-3616-17CC-42D4-8720E456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79" y="3419150"/>
            <a:ext cx="2250688" cy="1850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45AA974-217C-F6D9-F6E7-C68D8DCA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53" y="3430210"/>
            <a:ext cx="4611029" cy="1735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2E155C66-DE13-0DCF-ABE3-99438C504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22" y="1975623"/>
            <a:ext cx="2219325" cy="30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98139C-92FF-009E-0876-3F422AE85C8E}"/>
              </a:ext>
            </a:extLst>
          </p:cNvPr>
          <p:cNvSpPr txBox="1"/>
          <p:nvPr/>
        </p:nvSpPr>
        <p:spPr>
          <a:xfrm>
            <a:off x="2006300" y="5359813"/>
            <a:ext cx="51189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Microsoft GothicNeo Light"/>
                <a:cs typeface="Microsoft GothicNeo Light"/>
              </a:rPr>
              <a:t>[TS-0001] CNT </a:t>
            </a:r>
            <a:r>
              <a:rPr lang="ko-KR" altLang="en-US" sz="1400" dirty="0" err="1">
                <a:ea typeface="Microsoft GothicNeo Light"/>
                <a:cs typeface="Microsoft GothicNeo Light"/>
              </a:rPr>
              <a:t>attributes</a:t>
            </a:r>
            <a:endParaRPr lang="ko-KR" altLang="en-US" sz="1400">
              <a:ea typeface="Microsoft GothicNeo Light"/>
              <a:cs typeface="Microsoft GothicNeo Ligh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78FB2F-9CE7-75BC-A04C-9EDDF6DA0FD0}"/>
              </a:ext>
            </a:extLst>
          </p:cNvPr>
          <p:cNvCxnSpPr/>
          <p:nvPr/>
        </p:nvCxnSpPr>
        <p:spPr>
          <a:xfrm>
            <a:off x="5090532" y="2098288"/>
            <a:ext cx="1750741" cy="13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6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1EF8E8-80C7-A3A4-8400-757AC64B3818}"/>
              </a:ext>
            </a:extLst>
          </p:cNvPr>
          <p:cNvSpPr/>
          <p:nvPr/>
        </p:nvSpPr>
        <p:spPr>
          <a:xfrm>
            <a:off x="1133707" y="4116658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CNT</a:t>
            </a:r>
            <a:endParaRPr lang="ko-KR" altLang="en-US">
              <a:latin typeface="Consola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D27A65-003A-61EB-CF59-9DA5AAAA1133}"/>
              </a:ext>
            </a:extLst>
          </p:cNvPr>
          <p:cNvSpPr/>
          <p:nvPr/>
        </p:nvSpPr>
        <p:spPr>
          <a:xfrm>
            <a:off x="1133707" y="1765609"/>
            <a:ext cx="1644805" cy="9199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Consolas"/>
                <a:ea typeface="Microsoft GothicNeo Light"/>
                <a:cs typeface="Microsoft GothicNeo Light"/>
              </a:rPr>
              <a:t>AE</a:t>
            </a:r>
            <a:endParaRPr lang="ko-KR" altLang="en-US" dirty="0">
              <a:latin typeface="Consolas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CA5CE7-849A-6AC3-8A54-860F776D54A0}"/>
              </a:ext>
            </a:extLst>
          </p:cNvPr>
          <p:cNvCxnSpPr/>
          <p:nvPr/>
        </p:nvCxnSpPr>
        <p:spPr>
          <a:xfrm flipV="1">
            <a:off x="1958898" y="2771079"/>
            <a:ext cx="13010" cy="1250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3A1D47-1E6D-4553-F40E-7A7DCE4BDD9F}"/>
              </a:ext>
            </a:extLst>
          </p:cNvPr>
          <p:cNvSpPr txBox="1"/>
          <p:nvPr/>
        </p:nvSpPr>
        <p:spPr>
          <a:xfrm>
            <a:off x="3678984" y="2506959"/>
            <a:ext cx="645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CNT </a:t>
            </a:r>
            <a:r>
              <a:rPr lang="ko-KR" altLang="en-US" dirty="0" err="1">
                <a:ea typeface="Microsoft GothicNeo Light"/>
                <a:cs typeface="Microsoft GothicNeo Light"/>
              </a:rPr>
              <a:t>Operation에</a:t>
            </a:r>
            <a:r>
              <a:rPr lang="ko-KR" altLang="en-US" dirty="0">
                <a:ea typeface="Microsoft GothicNeo Light"/>
                <a:cs typeface="Microsoft GothicNeo Light"/>
              </a:rPr>
              <a:t> 대한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</a:t>
            </a:r>
            <a:r>
              <a:rPr lang="ko-KR" altLang="en-US" dirty="0">
                <a:ea typeface="Microsoft GothicNeo Light"/>
                <a:cs typeface="Microsoft GothicNeo Light"/>
              </a:rPr>
              <a:t> 검증은 AE-</a:t>
            </a:r>
            <a:r>
              <a:rPr lang="ko-KR" altLang="en-US" dirty="0" err="1">
                <a:ea typeface="Microsoft GothicNeo Light"/>
                <a:cs typeface="Microsoft GothicNeo Light"/>
              </a:rPr>
              <a:t>ID를</a:t>
            </a:r>
            <a:r>
              <a:rPr lang="ko-KR" altLang="en-US" dirty="0">
                <a:ea typeface="Microsoft GothicNeo Light"/>
                <a:cs typeface="Microsoft GothicNeo Light"/>
              </a:rPr>
              <a:t> 기반으로 두고 있음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2C845-F365-4B6B-553C-25B887BE1577}"/>
              </a:ext>
            </a:extLst>
          </p:cNvPr>
          <p:cNvSpPr txBox="1"/>
          <p:nvPr/>
        </p:nvSpPr>
        <p:spPr>
          <a:xfrm>
            <a:off x="3678984" y="3250374"/>
            <a:ext cx="7126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ACME에서는</a:t>
            </a:r>
            <a:r>
              <a:rPr lang="ko-KR" altLang="en-US" dirty="0">
                <a:ea typeface="Microsoft GothicNeo Light"/>
                <a:cs typeface="Microsoft GothicNeo Light"/>
              </a:rPr>
              <a:t> AE-ID = AE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RI을</a:t>
            </a:r>
            <a:r>
              <a:rPr lang="ko-KR" altLang="en-US" dirty="0">
                <a:ea typeface="Microsoft GothicNeo Light"/>
                <a:cs typeface="Microsoft GothicNeo Light"/>
              </a:rPr>
              <a:t> 동일하게 두는 형태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리소스 트리 상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parent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node를</a:t>
            </a:r>
            <a:r>
              <a:rPr lang="ko-KR" altLang="en-US" dirty="0">
                <a:ea typeface="Microsoft GothicNeo Light"/>
                <a:cs typeface="Microsoft GothicNeo Light"/>
              </a:rPr>
              <a:t> 따라가서 권한을 검증하는 식으로 구현</a:t>
            </a:r>
          </a:p>
        </p:txBody>
      </p:sp>
    </p:spTree>
    <p:extLst>
      <p:ext uri="{BB962C8B-B14F-4D97-AF65-F5344CB8AC3E}">
        <p14:creationId xmlns:p14="http://schemas.microsoft.com/office/powerpoint/2010/main" val="217858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testCNT.py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652EAB4E-DC29-F295-FD1F-F9F4EFE4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8" y="1683486"/>
            <a:ext cx="2896993" cy="340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E76665-8C7E-166C-71D1-85A2A4D38AF6}"/>
              </a:ext>
            </a:extLst>
          </p:cNvPr>
          <p:cNvSpPr txBox="1"/>
          <p:nvPr/>
        </p:nvSpPr>
        <p:spPr>
          <a:xfrm>
            <a:off x="686741" y="2432617"/>
            <a:ext cx="7600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기존 JSON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Parsing</a:t>
            </a:r>
            <a:r>
              <a:rPr lang="ko-KR" altLang="en-US" dirty="0">
                <a:ea typeface="Microsoft GothicNeo Light"/>
                <a:cs typeface="Microsoft GothicNeo Light"/>
              </a:rPr>
              <a:t> 함수에는 위와 같은 케이스를 고려하지 않았기 때문에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cJSON을</a:t>
            </a:r>
            <a:r>
              <a:rPr lang="ko-KR" altLang="en-US" dirty="0">
                <a:ea typeface="Microsoft GothicNeo Light"/>
                <a:cs typeface="Microsoft GothicNeo Light"/>
              </a:rPr>
              <a:t> 활용하여 "m2m:ae", "m2m:cnt" 등의 키 값을 </a:t>
            </a:r>
            <a:r>
              <a:rPr lang="ko-KR" altLang="en-US" dirty="0" err="1">
                <a:ea typeface="Microsoft GothicNeo Light"/>
                <a:cs typeface="Microsoft GothicNeo Light"/>
              </a:rPr>
              <a:t>파싱하는</a:t>
            </a:r>
            <a:r>
              <a:rPr lang="ko-KR" altLang="en-US" dirty="0">
                <a:ea typeface="Microsoft GothicNeo Light"/>
                <a:cs typeface="Microsoft GothicNeo Light"/>
              </a:rPr>
              <a:t> 함수 구현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210E7FA3-266E-7921-6CBE-B1919C323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8" y="3802443"/>
            <a:ext cx="5493834" cy="405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CC42C7-A5AE-4BC5-823D-C512B2B4299B}"/>
              </a:ext>
            </a:extLst>
          </p:cNvPr>
          <p:cNvSpPr txBox="1"/>
          <p:nvPr/>
        </p:nvSpPr>
        <p:spPr>
          <a:xfrm>
            <a:off x="761083" y="4542058"/>
            <a:ext cx="78416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AE의</a:t>
            </a:r>
            <a:r>
              <a:rPr lang="ko-KR" altLang="en-US" dirty="0">
                <a:ea typeface="Microsoft GothicNeo Light"/>
                <a:cs typeface="Microsoft GothicNeo Light"/>
              </a:rPr>
              <a:t> 경우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시 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Originator가</a:t>
            </a:r>
            <a:r>
              <a:rPr lang="ko-KR" altLang="en-US" dirty="0">
                <a:ea typeface="Microsoft GothicNeo Light"/>
                <a:cs typeface="Microsoft GothicNeo Light"/>
              </a:rPr>
              <a:t> 없을 때를 고려했지만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CNT의</a:t>
            </a:r>
            <a:r>
              <a:rPr lang="ko-KR" altLang="en-US" dirty="0">
                <a:ea typeface="Microsoft GothicNeo Light"/>
                <a:cs typeface="Microsoft GothicNeo Light"/>
              </a:rPr>
              <a:t> 경우 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Originator가</a:t>
            </a:r>
            <a:r>
              <a:rPr lang="ko-KR" altLang="en-US" dirty="0">
                <a:ea typeface="Microsoft GothicNeo Light"/>
                <a:cs typeface="Microsoft GothicNeo Light"/>
              </a:rPr>
              <a:t> 없으면 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실패가 되어야 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Operation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Originator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Type</a:t>
            </a:r>
            <a:r>
              <a:rPr lang="ko-KR" altLang="en-US" dirty="0">
                <a:ea typeface="Microsoft GothicNeo Light"/>
                <a:cs typeface="Microsoft GothicNeo Light"/>
              </a:rPr>
              <a:t> 에 따라 권한에 대한 케이스를 나눔</a:t>
            </a:r>
          </a:p>
        </p:txBody>
      </p:sp>
    </p:spTree>
    <p:extLst>
      <p:ext uri="{BB962C8B-B14F-4D97-AF65-F5344CB8AC3E}">
        <p14:creationId xmlns:p14="http://schemas.microsoft.com/office/powerpoint/2010/main" val="108243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Action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Triggering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BBB31E-E8CF-F250-4E72-6E75053CE64E}"/>
              </a:ext>
            </a:extLst>
          </p:cNvPr>
          <p:cNvSpPr/>
          <p:nvPr/>
        </p:nvSpPr>
        <p:spPr>
          <a:xfrm>
            <a:off x="1133707" y="1514707"/>
            <a:ext cx="1644805" cy="919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subject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63A4A-56B8-82F4-4137-040F5CC51928}"/>
              </a:ext>
            </a:extLst>
          </p:cNvPr>
          <p:cNvSpPr/>
          <p:nvPr/>
        </p:nvSpPr>
        <p:spPr>
          <a:xfrm>
            <a:off x="1133707" y="3252438"/>
            <a:ext cx="1644805" cy="91997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action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7B4A31-5431-F662-1F61-51A25B773661}"/>
              </a:ext>
            </a:extLst>
          </p:cNvPr>
          <p:cNvSpPr/>
          <p:nvPr/>
        </p:nvSpPr>
        <p:spPr>
          <a:xfrm>
            <a:off x="1133706" y="5073804"/>
            <a:ext cx="1644805" cy="919976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latin typeface="Consolas"/>
                <a:ea typeface="Microsoft GothicNeo Light"/>
                <a:cs typeface="Microsoft GothicNeo Light"/>
              </a:rPr>
              <a:t>dependency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6E529A-B841-EF14-2CCE-1095CF087A68}"/>
              </a:ext>
            </a:extLst>
          </p:cNvPr>
          <p:cNvCxnSpPr/>
          <p:nvPr/>
        </p:nvCxnSpPr>
        <p:spPr>
          <a:xfrm flipV="1">
            <a:off x="1958897" y="2548054"/>
            <a:ext cx="3718" cy="516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1A5F68-3E24-81DC-D014-6B648AC6EDCF}"/>
              </a:ext>
            </a:extLst>
          </p:cNvPr>
          <p:cNvSpPr txBox="1"/>
          <p:nvPr/>
        </p:nvSpPr>
        <p:spPr>
          <a:xfrm>
            <a:off x="2154984" y="2664935"/>
            <a:ext cx="645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By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subjectResourceID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1D496-D73E-3FED-3D64-02EC09E614C6}"/>
              </a:ext>
            </a:extLst>
          </p:cNvPr>
          <p:cNvSpPr txBox="1"/>
          <p:nvPr/>
        </p:nvSpPr>
        <p:spPr>
          <a:xfrm>
            <a:off x="4794105" y="1893642"/>
            <a:ext cx="722834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만일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object가</a:t>
            </a:r>
            <a:r>
              <a:rPr lang="ko-KR" altLang="en-US" dirty="0">
                <a:ea typeface="Microsoft GothicNeo Light"/>
                <a:cs typeface="Microsoft GothicNeo Light"/>
              </a:rPr>
              <a:t> 생성이 되면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CSE는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evalMode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attribute를</a:t>
            </a:r>
            <a:r>
              <a:rPr lang="ko-KR" altLang="en-US" dirty="0">
                <a:ea typeface="Microsoft GothicNeo Light"/>
                <a:cs typeface="Microsoft GothicNeo Light"/>
              </a:rPr>
              <a:t> 확인한다.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off</a:t>
            </a:r>
            <a:r>
              <a:rPr lang="ko-KR" altLang="en-US" dirty="0">
                <a:ea typeface="Microsoft GothicNeo Light"/>
                <a:cs typeface="Microsoft GothicNeo Light"/>
              </a:rPr>
              <a:t>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monitoring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off</a:t>
            </a:r>
            <a:r>
              <a:rPr lang="ko-KR" altLang="en-US" dirty="0">
                <a:ea typeface="Microsoft GothicNeo Light"/>
                <a:cs typeface="Microsoft GothicNeo Light"/>
              </a:rPr>
              <a:t> 외에는 모니터링 실행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once</a:t>
            </a:r>
            <a:r>
              <a:rPr lang="ko-KR" altLang="en-US" dirty="0">
                <a:ea typeface="Microsoft GothicNeo Light"/>
                <a:cs typeface="Microsoft GothicNeo Light"/>
              </a:rPr>
              <a:t> -&gt; 이벤트 한번만 실행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periodic</a:t>
            </a:r>
            <a:r>
              <a:rPr lang="ko-KR" altLang="en-US" dirty="0">
                <a:ea typeface="Microsoft GothicNeo Light"/>
                <a:cs typeface="Microsoft GothicNeo Light"/>
              </a:rPr>
              <a:t> -&gt; 기간 내에 이벤트 한번만 실행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continuos</a:t>
            </a:r>
            <a:r>
              <a:rPr lang="ko-KR" altLang="en-US" dirty="0">
                <a:ea typeface="Microsoft GothicNeo Light"/>
                <a:cs typeface="Microsoft GothicNeo Light"/>
              </a:rPr>
              <a:t>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evalControlParam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attribute</a:t>
            </a:r>
            <a:r>
              <a:rPr lang="ko-KR" altLang="en-US" dirty="0">
                <a:ea typeface="Microsoft GothicNeo Light"/>
                <a:cs typeface="Microsoft GothicNeo Light"/>
              </a:rPr>
              <a:t> 값 만큼 이벤트 실행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5D8EDE-6E2C-A5FA-2925-D110C6E9B1B5}"/>
              </a:ext>
            </a:extLst>
          </p:cNvPr>
          <p:cNvCxnSpPr>
            <a:cxnSpLocks/>
          </p:cNvCxnSpPr>
          <p:nvPr/>
        </p:nvCxnSpPr>
        <p:spPr>
          <a:xfrm>
            <a:off x="1958897" y="4291361"/>
            <a:ext cx="3718" cy="5891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1299E8-86B9-3877-CAE9-AB17F9EDB1BB}"/>
              </a:ext>
            </a:extLst>
          </p:cNvPr>
          <p:cNvSpPr txBox="1"/>
          <p:nvPr/>
        </p:nvSpPr>
        <p:spPr>
          <a:xfrm>
            <a:off x="2182862" y="4402667"/>
            <a:ext cx="645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01027150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GradientRiseVTI</vt:lpstr>
      <vt:lpstr>oneM2M  TinyIoT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4036</cp:revision>
  <dcterms:created xsi:type="dcterms:W3CDTF">2022-06-07T11:13:53Z</dcterms:created>
  <dcterms:modified xsi:type="dcterms:W3CDTF">2023-01-17T21:59:48Z</dcterms:modified>
</cp:coreProperties>
</file>