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sldIdLst>
    <p:sldId id="256" r:id="rId2"/>
    <p:sldId id="268" r:id="rId3"/>
    <p:sldId id="269" r:id="rId4"/>
    <p:sldId id="274" r:id="rId5"/>
    <p:sldId id="270" r:id="rId6"/>
    <p:sldId id="272" r:id="rId7"/>
    <p:sldId id="273" r:id="rId8"/>
    <p:sldId id="275" r:id="rId9"/>
    <p:sldId id="27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555333-DE60-F0E8-A327-D3EFF3058974}" v="153" dt="2023-01-05T19:44:37.730"/>
    <p1510:client id="{07B5D8DD-F62C-7FD0-CBCC-EA989AFA2EC1}" v="1085" dt="2022-08-17T05:56:23.674"/>
    <p1510:client id="{0EBCFDE5-C281-4FD8-8FDE-AE32E0EEFBB6}" v="1622" dt="2022-06-07T12:19:44.410"/>
    <p1510:client id="{0F5906A4-F0F2-37F4-5F96-0E4ED9BBFDFC}" v="962" dt="2023-01-25T06:00:07.078"/>
    <p1510:client id="{18B700D3-8B43-2815-3B94-22C2BC7CE889}" v="556" dt="2022-11-23T17:35:27.734"/>
    <p1510:client id="{1B2629AC-1832-F49B-CA7F-2D8D712216E9}" v="6" dt="2023-01-31T19:27:46.594"/>
    <p1510:client id="{1D2286AC-FE51-5582-47C5-5D08F7137145}" v="1974" dt="2022-09-13T17:43:58.256"/>
    <p1510:client id="{22C5AA32-568E-2357-2A16-C6DB625F74AD}" v="2535" dt="2022-12-28T17:29:53.700"/>
    <p1510:client id="{239BEBEC-7528-BEEC-6F0E-5EC51A3AEC29}" v="1414" dt="2022-09-06T21:12:37.174"/>
    <p1510:client id="{371C7699-5C81-2C30-AD68-5CD461446A55}" v="3381" dt="2022-06-27T18:35:22.788"/>
    <p1510:client id="{3B616098-8F55-7F96-9B0A-4DB141BCB68A}" v="459" dt="2022-08-31T15:29:31.091"/>
    <p1510:client id="{3EAA66B8-F3FD-375D-EC41-F44F4715D853}" v="1609" dt="2022-08-09T06:57:51.810"/>
    <p1510:client id="{46F64AC5-F1D5-4FD2-0ECF-2E8702286333}" v="291" dt="2022-12-02T06:57:50.548"/>
    <p1510:client id="{47ABE250-E758-A701-DCA1-981165C38B40}" v="3633" dt="2022-07-25T19:37:03.416"/>
    <p1510:client id="{4B8E7F15-0F2E-5D72-0660-B169D52A131F}" v="1844" dt="2022-08-02T21:51:18.217"/>
    <p1510:client id="{52342AA7-BE8C-DE6A-AC79-404EB9732D47}" v="350" dt="2022-10-12T19:46:24.660"/>
    <p1510:client id="{53252086-5F97-224F-77B0-FD4CCDEDFFAD}" v="767" dt="2022-06-27T16:54:21.332"/>
    <p1510:client id="{56A4458E-A767-4AE5-282B-172072165496}" v="1517" dt="2023-01-04T05:52:53.990"/>
    <p1510:client id="{5EF0F451-4E21-3DC2-1A82-974A453D1E11}" v="3434" dt="2023-01-17T21:58:56.248"/>
    <p1510:client id="{60B3121E-29FF-FB6B-5CA6-6C49DF9F1456}" v="643" dt="2022-06-27T17:11:03.348"/>
    <p1510:client id="{63ACBADB-D5E8-5FED-5B8C-F182F7476A56}" v="1135" dt="2022-09-19T12:47:50.445"/>
    <p1510:client id="{6574A334-BA51-72DA-00E7-FA16F111A10D}" v="3483" dt="2022-07-04T21:22:54.210"/>
    <p1510:client id="{70D3CF92-437F-D19B-E6ED-2CBAD7DB3A90}" v="1221" dt="2022-08-24T05:39:49.260"/>
    <p1510:client id="{74637B04-0C9E-7712-CB3C-6965577355E4}" v="492" dt="2022-11-24T04:10:06.379"/>
    <p1510:client id="{762EDE6A-9F8F-B904-A73B-4797DE3501AC}" v="496" dt="2022-08-01T19:41:13.972"/>
    <p1510:client id="{82F49652-4A51-BD1F-2E3F-AC615F4C5210}" v="813" dt="2022-08-31T14:48:23.722"/>
    <p1510:client id="{8773105F-39E5-2D64-9883-F6D15426DA76}" v="1963" dt="2022-10-05T18:57:09.346"/>
    <p1510:client id="{9AE5C2C2-05EA-A196-A4C8-56C198B60A8F}" v="2543" dt="2022-07-11T15:20:29.713"/>
    <p1510:client id="{B514C999-6355-4560-ED99-46E694826568}" v="600" dt="2022-09-19T18:28:16.570"/>
    <p1510:client id="{C34A1C26-1E8E-F484-A54B-6E682F23B5C1}" v="773" dt="2022-10-30T23:19:35.060"/>
    <p1510:client id="{C6484FB1-0C79-3C9A-4047-D76DDCABA7E3}" v="2745" dt="2023-01-10T19:12:35.230"/>
    <p1510:client id="{C725E2B7-377A-E83C-D307-32AA5D5D7DBE}" v="1044" dt="2023-02-01T05:58:41.485"/>
    <p1510:client id="{D3ABA753-4CAF-A30E-489A-7A2E214424DE}" v="43" dt="2023-01-17T09:45:16.806"/>
    <p1510:client id="{D4ED03A8-D2D9-9488-8E18-173CA00EA7E4}" v="1404" dt="2022-12-02T05:00:44.907"/>
    <p1510:client id="{D96079EF-ADB7-B969-504C-1D54F3014278}" v="602" dt="2022-10-31T17:29:36.697"/>
    <p1510:client id="{DADB10D9-DC8D-A260-2D7B-0854C779390B}" v="4020" dt="2022-07-18T16:38:34.542"/>
    <p1510:client id="{E027E0FD-9157-2BBE-B1FD-E401805D8372}" v="1421" dt="2023-02-08T05:49:31.3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lnSpc>
                <a:spcPct val="100000"/>
              </a:lnSpc>
              <a:defRPr sz="48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Tuesday, February 7,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2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Tuesday, February 7,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76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Tuesday, February 7,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81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Tuesday, February 7,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8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Tuesday, February 7,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2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Tuesday, February 7,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08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Tuesday, February 7,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7089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Tuesday, February 7,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70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Tuesday, February 7,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0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Tuesday, February 7,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38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Tuesday, February 7,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87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cap="none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Tuesday, February 7, 2023</a:t>
            </a:fld>
            <a:endParaRPr lang="en-US" cap="al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b="0" spc="150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99921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0" r:id="rId6"/>
    <p:sldLayoutId id="2147483776" r:id="rId7"/>
    <p:sldLayoutId id="2147483777" r:id="rId8"/>
    <p:sldLayoutId id="2147483778" r:id="rId9"/>
    <p:sldLayoutId id="2147483779" r:id="rId10"/>
    <p:sldLayoutId id="2147483781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4000" b="1" i="0" kern="1200" cap="none" spc="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 spc="13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 spc="13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 spc="13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3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3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ACE9E2ED-2BB1-46AE-A037-86EC1BF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9713" y="1264318"/>
            <a:ext cx="4350870" cy="2947210"/>
          </a:xfrm>
        </p:spPr>
        <p:txBody>
          <a:bodyPr anchor="t">
            <a:normAutofit fontScale="90000"/>
          </a:bodyPr>
          <a:lstStyle/>
          <a:p>
            <a:pPr algn="l"/>
            <a:r>
              <a:rPr lang="ko-KR" altLang="en-US" dirty="0">
                <a:latin typeface="Consolas"/>
                <a:ea typeface="Microsoft GothicNeo"/>
                <a:cs typeface="Microsoft GothicNeo"/>
              </a:rPr>
              <a:t>oneM2M</a:t>
            </a:r>
            <a:br>
              <a:rPr lang="ko-KR" altLang="en-US" dirty="0">
                <a:latin typeface="Consolas"/>
                <a:ea typeface="Microsoft GothicNeo"/>
                <a:cs typeface="Microsoft GothicNeo"/>
              </a:rPr>
            </a:br>
            <a:br>
              <a:rPr lang="ko-KR" altLang="en-US" dirty="0">
                <a:latin typeface="Consolas"/>
                <a:ea typeface="Microsoft GothicNeo"/>
                <a:cs typeface="Microsoft GothicNeo"/>
              </a:rPr>
            </a:br>
            <a:r>
              <a:rPr lang="ko-KR" altLang="en-US" dirty="0" err="1">
                <a:latin typeface="Consolas"/>
                <a:ea typeface="Microsoft GothicNeo"/>
                <a:cs typeface="Microsoft GothicNeo"/>
              </a:rPr>
              <a:t>TinyIoT</a:t>
            </a:r>
            <a:br>
              <a:rPr lang="ko-KR" altLang="en-US" dirty="0">
                <a:latin typeface="Consolas"/>
                <a:ea typeface="Microsoft GothicNeo"/>
                <a:cs typeface="Microsoft GothicNeo"/>
              </a:rPr>
            </a:br>
            <a:br>
              <a:rPr lang="ko-KR" altLang="en-US" dirty="0">
                <a:ea typeface="Microsoft GothicNeo"/>
                <a:cs typeface="Microsoft GothicNeo"/>
              </a:rPr>
            </a:br>
            <a:endParaRPr lang="ko-KR" altLang="en-US" dirty="0">
              <a:ea typeface="Microsoft GothicNeo"/>
              <a:cs typeface="Microsoft GothicNeo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60088" y="4212559"/>
            <a:ext cx="4210167" cy="1192815"/>
          </a:xfrm>
        </p:spPr>
        <p:txBody>
          <a:bodyPr lIns="109728" tIns="109728" rIns="109728" bIns="91440" anchor="b">
            <a:normAutofit/>
          </a:bodyPr>
          <a:lstStyle/>
          <a:p>
            <a:pPr algn="l"/>
            <a:r>
              <a:rPr lang="ko-KR" altLang="en-US" sz="1400" b="1" dirty="0">
                <a:ea typeface="Microsoft GothicNeo"/>
                <a:cs typeface="Microsoft GothicNeo"/>
              </a:rPr>
              <a:t>OneM2M </a:t>
            </a:r>
            <a:r>
              <a:rPr lang="ko-KR" altLang="en-US" sz="1400" b="1" dirty="0" err="1">
                <a:ea typeface="Microsoft GothicNeo"/>
                <a:cs typeface="Microsoft GothicNeo"/>
              </a:rPr>
              <a:t>TinyIoT</a:t>
            </a:r>
            <a:r>
              <a:rPr lang="ko-KR" altLang="en-US" sz="1400" b="1" dirty="0">
                <a:ea typeface="Microsoft GothicNeo"/>
                <a:cs typeface="Microsoft GothicNeo"/>
              </a:rPr>
              <a:t> </a:t>
            </a:r>
            <a:r>
              <a:rPr lang="ko-KR" altLang="en-US" sz="1400" b="1" dirty="0" err="1">
                <a:ea typeface="Microsoft GothicNeo"/>
                <a:cs typeface="Microsoft GothicNeo"/>
              </a:rPr>
              <a:t>server</a:t>
            </a:r>
            <a:endParaRPr lang="ko-KR" altLang="en-US" sz="1400" b="1" dirty="0" err="1">
              <a:ea typeface="Microsoft GothicNeo Light"/>
              <a:cs typeface="Microsoft GothicNeo Light"/>
            </a:endParaRPr>
          </a:p>
          <a:p>
            <a:pPr algn="l"/>
            <a:r>
              <a:rPr lang="ko-KR" altLang="en-US" sz="1400" b="1" dirty="0" err="1">
                <a:ea typeface="Microsoft GothicNeo"/>
                <a:cs typeface="Microsoft GothicNeo"/>
              </a:rPr>
              <a:t>엄경호</a:t>
            </a:r>
            <a:r>
              <a:rPr lang="ko-KR" altLang="en-US" sz="1400" b="1" dirty="0">
                <a:ea typeface="Microsoft GothicNeo"/>
                <a:cs typeface="Microsoft GothicNeo"/>
              </a:rPr>
              <a:t> </a:t>
            </a:r>
            <a:endParaRPr lang="ko-KR" altLang="en-US" sz="1400" b="1" dirty="0">
              <a:ea typeface="Microsoft GothicNeo Light"/>
              <a:cs typeface="Microsoft GothicNeo Light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7" y="-3"/>
            <a:ext cx="3611463" cy="6858000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100000">
                <a:schemeClr val="tx2">
                  <a:lumMod val="50000"/>
                  <a:lumOff val="50000"/>
                  <a:alpha val="52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2000">
                <a:schemeClr val="accent2">
                  <a:alpha val="69000"/>
                </a:schemeClr>
              </a:gs>
              <a:gs pos="99000">
                <a:schemeClr val="accent4">
                  <a:alpha val="7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6853" y="-345671"/>
            <a:ext cx="3429002" cy="4120348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49000">
                <a:schemeClr val="tx2">
                  <a:lumMod val="75000"/>
                  <a:lumOff val="25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3">
            <a:extLst>
              <a:ext uri="{FF2B5EF4-FFF2-40B4-BE49-F238E27FC236}">
                <a16:creationId xmlns:a16="http://schemas.microsoft.com/office/drawing/2014/main" id="{37660EA2-2515-0C0F-79FA-EE516012B9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1" r="3719"/>
          <a:stretch/>
        </p:blipFill>
        <p:spPr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이번 주 진행 상황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96DC9B-906E-C351-32F0-DCE7D3D32A38}"/>
              </a:ext>
            </a:extLst>
          </p:cNvPr>
          <p:cNvSpPr txBox="1"/>
          <p:nvPr/>
        </p:nvSpPr>
        <p:spPr>
          <a:xfrm>
            <a:off x="1788968" y="5351868"/>
            <a:ext cx="9722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53A9B1E-1981-D9C1-3A45-8F382C597906}"/>
              </a:ext>
            </a:extLst>
          </p:cNvPr>
          <p:cNvSpPr txBox="1"/>
          <p:nvPr/>
        </p:nvSpPr>
        <p:spPr>
          <a:xfrm>
            <a:off x="1146505" y="1657178"/>
            <a:ext cx="9904266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romanUcPeriod"/>
            </a:pPr>
            <a:r>
              <a:rPr lang="ko-KR" altLang="en-US" dirty="0" err="1">
                <a:ea typeface="Microsoft GothicNeo Light"/>
                <a:cs typeface="Microsoft GothicNeo Light"/>
              </a:rPr>
              <a:t>Logger</a:t>
            </a:r>
            <a:r>
              <a:rPr lang="ko-KR" altLang="en-US" dirty="0">
                <a:ea typeface="Microsoft GothicNeo Light"/>
                <a:cs typeface="Microsoft GothicNeo Light"/>
              </a:rPr>
              <a:t> 적용</a:t>
            </a:r>
          </a:p>
          <a:p>
            <a:pPr marL="342900" indent="-342900">
              <a:buAutoNum type="romanUcPeriod"/>
            </a:pPr>
            <a:endParaRPr lang="ko-KR" altLang="en-US" dirty="0">
              <a:ea typeface="Microsoft GothicNeo Light"/>
              <a:cs typeface="Microsoft GothicNeo Light"/>
            </a:endParaRPr>
          </a:p>
          <a:p>
            <a:pPr marL="342900" indent="-342900">
              <a:buAutoNum type="romanUcPeriod"/>
            </a:pPr>
            <a:r>
              <a:rPr lang="ko-KR" altLang="en-US" dirty="0">
                <a:ea typeface="Microsoft GothicNeo Light"/>
                <a:cs typeface="Microsoft GothicNeo Light"/>
              </a:rPr>
              <a:t>ACME 테스트 기반 보완</a:t>
            </a:r>
            <a:endParaRPr lang="ko-KR" dirty="0"/>
          </a:p>
          <a:p>
            <a:pPr marL="342900" indent="-342900">
              <a:buAutoNum type="romanUcPeriod"/>
            </a:pPr>
            <a:endParaRPr lang="ko-KR" altLang="en-US" dirty="0">
              <a:ea typeface="Microsoft GothicNeo Light"/>
              <a:cs typeface="Microsoft GothicNeo Light"/>
            </a:endParaRPr>
          </a:p>
          <a:p>
            <a:pPr marL="342900" indent="-342900">
              <a:buAutoNum type="romanUcPeriod"/>
            </a:pPr>
            <a:endParaRPr lang="ko-KR" altLang="en-US" dirty="0">
              <a:ea typeface="Microsoft GothicNeo Light"/>
              <a:cs typeface="Microsoft GothicNeo Light"/>
            </a:endParaRPr>
          </a:p>
          <a:p>
            <a:pPr marL="342900" indent="-342900">
              <a:buAutoNum type="romanUcPeriod"/>
            </a:pPr>
            <a:endParaRPr lang="ko-KR" altLang="en-US" dirty="0">
              <a:ea typeface="Microsoft GothicNeo Light"/>
              <a:cs typeface="Microsoft GothicNeo Light"/>
            </a:endParaRPr>
          </a:p>
        </p:txBody>
      </p:sp>
    </p:spTree>
    <p:extLst>
      <p:ext uri="{BB962C8B-B14F-4D97-AF65-F5344CB8AC3E}">
        <p14:creationId xmlns:p14="http://schemas.microsoft.com/office/powerpoint/2010/main" val="2565270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 err="1">
                <a:latin typeface="Microsoft GothicNeo"/>
                <a:ea typeface="Microsoft GothicNeo"/>
                <a:cs typeface="Microsoft GothicNeo Light"/>
              </a:rPr>
              <a:t>Logger</a:t>
            </a:r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 적용</a:t>
            </a:r>
          </a:p>
        </p:txBody>
      </p:sp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98C32B5A-D922-3766-9F17-8957A9A2F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512" y="1572005"/>
            <a:ext cx="4709348" cy="39491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D4503A-42CA-396A-3C58-0BC515ABC820}"/>
              </a:ext>
            </a:extLst>
          </p:cNvPr>
          <p:cNvSpPr txBox="1"/>
          <p:nvPr/>
        </p:nvSpPr>
        <p:spPr>
          <a:xfrm>
            <a:off x="6044439" y="3169936"/>
            <a:ext cx="937595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Microsoft GothicNeo Light"/>
                <a:cs typeface="Microsoft GothicNeo Light"/>
              </a:rPr>
              <a:t>http</a:t>
            </a:r>
            <a:r>
              <a:rPr lang="ko-KR" altLang="en-US" dirty="0">
                <a:ea typeface="Microsoft GothicNeo Light"/>
                <a:cs typeface="Microsoft GothicNeo Light"/>
              </a:rPr>
              <a:t>, oneM2M </a:t>
            </a:r>
            <a:r>
              <a:rPr lang="ko-KR" altLang="en-US" dirty="0" err="1">
                <a:ea typeface="Microsoft GothicNeo Light"/>
                <a:cs typeface="Microsoft GothicNeo Light"/>
              </a:rPr>
              <a:t>operation</a:t>
            </a:r>
            <a:r>
              <a:rPr lang="ko-KR" altLang="en-US" dirty="0">
                <a:ea typeface="Microsoft GothicNeo Light"/>
                <a:cs typeface="Microsoft GothicNeo Light"/>
              </a:rPr>
              <a:t> 로그 들을 새로운 </a:t>
            </a:r>
            <a:r>
              <a:rPr lang="ko-KR" altLang="en-US" dirty="0" err="1">
                <a:ea typeface="Microsoft GothicNeo Light"/>
                <a:cs typeface="Microsoft GothicNeo Light"/>
              </a:rPr>
              <a:t>logger로</a:t>
            </a:r>
            <a:r>
              <a:rPr lang="ko-KR" altLang="en-US" dirty="0">
                <a:ea typeface="Microsoft GothicNeo Light"/>
                <a:cs typeface="Microsoft GothicNeo Light"/>
              </a:rPr>
              <a:t> 적용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</p:spTree>
    <p:extLst>
      <p:ext uri="{BB962C8B-B14F-4D97-AF65-F5344CB8AC3E}">
        <p14:creationId xmlns:p14="http://schemas.microsoft.com/office/powerpoint/2010/main" val="354965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testCNT_CIN.py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8BFE5E-D63E-3DF6-961D-49636CF940D1}"/>
              </a:ext>
            </a:extLst>
          </p:cNvPr>
          <p:cNvSpPr txBox="1"/>
          <p:nvPr/>
        </p:nvSpPr>
        <p:spPr>
          <a:xfrm>
            <a:off x="1133772" y="1674157"/>
            <a:ext cx="9375959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icrosoft GothicNeo Light"/>
                <a:cs typeface="Microsoft GothicNeo Light"/>
              </a:rPr>
              <a:t>기존 상태에서는 해당 테스트 코드를 2개  테스트 제외하고 모두 동작하지 않았음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>
                <a:ea typeface="Microsoft GothicNeo Light"/>
                <a:cs typeface="Microsoft GothicNeo Light"/>
              </a:rPr>
              <a:t>testCNT_CIN.py 테스트 주 내용은 </a:t>
            </a:r>
            <a:r>
              <a:rPr lang="ko-KR" altLang="en-US" dirty="0" err="1">
                <a:ea typeface="Microsoft GothicNeo Light"/>
                <a:cs typeface="Microsoft GothicNeo Light"/>
              </a:rPr>
              <a:t>CNT의</a:t>
            </a:r>
            <a:r>
              <a:rPr lang="ko-KR" altLang="en-US" dirty="0">
                <a:ea typeface="Microsoft GothicNeo Light"/>
                <a:cs typeface="Microsoft GothicNeo Light"/>
              </a:rPr>
              <a:t> </a:t>
            </a:r>
            <a:r>
              <a:rPr lang="ko-KR" altLang="en-US" dirty="0" err="1">
                <a:ea typeface="Microsoft GothicNeo Light"/>
                <a:cs typeface="Microsoft GothicNeo Light"/>
              </a:rPr>
              <a:t>mni</a:t>
            </a:r>
            <a:r>
              <a:rPr lang="ko-KR" altLang="en-US" dirty="0">
                <a:ea typeface="Microsoft GothicNeo Light"/>
                <a:cs typeface="Microsoft GothicNeo Light"/>
              </a:rPr>
              <a:t>, </a:t>
            </a:r>
            <a:r>
              <a:rPr lang="ko-KR" altLang="en-US" dirty="0" err="1">
                <a:ea typeface="Microsoft GothicNeo Light"/>
                <a:cs typeface="Microsoft GothicNeo Light"/>
              </a:rPr>
              <a:t>mbs</a:t>
            </a:r>
            <a:r>
              <a:rPr lang="ko-KR" altLang="en-US" dirty="0">
                <a:ea typeface="Microsoft GothicNeo Light"/>
                <a:cs typeface="Microsoft GothicNeo Light"/>
              </a:rPr>
              <a:t>, </a:t>
            </a:r>
            <a:r>
              <a:rPr lang="ko-KR" altLang="en-US" dirty="0" err="1">
                <a:ea typeface="Microsoft GothicNeo Light"/>
                <a:cs typeface="Microsoft GothicNeo Light"/>
              </a:rPr>
              <a:t>disr</a:t>
            </a:r>
            <a:r>
              <a:rPr lang="ko-KR" altLang="en-US" dirty="0">
                <a:ea typeface="Microsoft GothicNeo Light"/>
                <a:cs typeface="Microsoft GothicNeo Light"/>
              </a:rPr>
              <a:t> </a:t>
            </a:r>
            <a:r>
              <a:rPr lang="ko-KR" altLang="en-US" dirty="0" err="1">
                <a:ea typeface="Microsoft GothicNeo Light"/>
                <a:cs typeface="Microsoft GothicNeo Light"/>
              </a:rPr>
              <a:t>attribute에</a:t>
            </a:r>
            <a:r>
              <a:rPr lang="ko-KR" altLang="en-US" dirty="0">
                <a:ea typeface="Microsoft GothicNeo Light"/>
                <a:cs typeface="Microsoft GothicNeo Light"/>
              </a:rPr>
              <a:t> 대한 로직 수행임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>
                <a:ea typeface="Microsoft GothicNeo Light"/>
                <a:cs typeface="Microsoft GothicNeo Light"/>
              </a:rPr>
              <a:t>이 중 </a:t>
            </a:r>
            <a:r>
              <a:rPr lang="ko-KR" altLang="en-US" dirty="0" err="1">
                <a:ea typeface="Microsoft GothicNeo Light"/>
                <a:cs typeface="Microsoft GothicNeo Light"/>
              </a:rPr>
              <a:t>CNT에</a:t>
            </a:r>
            <a:r>
              <a:rPr lang="ko-KR" altLang="en-US" dirty="0">
                <a:ea typeface="Microsoft GothicNeo Light"/>
                <a:cs typeface="Microsoft GothicNeo Light"/>
              </a:rPr>
              <a:t> </a:t>
            </a:r>
            <a:r>
              <a:rPr lang="ko-KR" altLang="en-US" dirty="0" err="1">
                <a:ea typeface="Microsoft GothicNeo Light"/>
                <a:cs typeface="Microsoft GothicNeo Light"/>
              </a:rPr>
              <a:t>mni</a:t>
            </a:r>
            <a:r>
              <a:rPr lang="ko-KR" altLang="en-US" dirty="0">
                <a:ea typeface="Microsoft GothicNeo Light"/>
                <a:cs typeface="Microsoft GothicNeo Light"/>
              </a:rPr>
              <a:t>, </a:t>
            </a:r>
            <a:r>
              <a:rPr lang="ko-KR" altLang="en-US" dirty="0" err="1">
                <a:ea typeface="Microsoft GothicNeo Light"/>
                <a:cs typeface="Microsoft GothicNeo Light"/>
              </a:rPr>
              <a:t>mbs</a:t>
            </a:r>
            <a:r>
              <a:rPr lang="ko-KR" altLang="en-US" dirty="0">
                <a:ea typeface="Microsoft GothicNeo Light"/>
                <a:cs typeface="Microsoft GothicNeo Light"/>
              </a:rPr>
              <a:t> </a:t>
            </a:r>
            <a:r>
              <a:rPr lang="ko-KR" altLang="en-US" dirty="0" err="1">
                <a:ea typeface="Microsoft GothicNeo Light"/>
                <a:cs typeface="Microsoft GothicNeo Light"/>
              </a:rPr>
              <a:t>attribute를</a:t>
            </a:r>
            <a:r>
              <a:rPr lang="ko-KR" altLang="en-US" dirty="0">
                <a:ea typeface="Microsoft GothicNeo Light"/>
                <a:cs typeface="Microsoft GothicNeo Light"/>
              </a:rPr>
              <a:t> 추가함으로써 해당 테스트들을 통과하였음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</p:spTree>
    <p:extLst>
      <p:ext uri="{BB962C8B-B14F-4D97-AF65-F5344CB8AC3E}">
        <p14:creationId xmlns:p14="http://schemas.microsoft.com/office/powerpoint/2010/main" val="245475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testCNT_CIN.py</a:t>
            </a:r>
          </a:p>
        </p:txBody>
      </p:sp>
      <p:pic>
        <p:nvPicPr>
          <p:cNvPr id="5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348ECC0F-1199-F660-9471-821B0ABDB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104" y="4609818"/>
            <a:ext cx="6703718" cy="1354288"/>
          </a:xfrm>
          <a:prstGeom prst="rect">
            <a:avLst/>
          </a:prstGeom>
        </p:spPr>
      </p:pic>
      <p:pic>
        <p:nvPicPr>
          <p:cNvPr id="6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F793EE0D-89FB-C345-2CAD-C939EF4CB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104" y="1418627"/>
            <a:ext cx="6336829" cy="319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976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testCNT_CIN.py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B92D63A-1FAA-F0EB-45E9-23F88E63E464}"/>
              </a:ext>
            </a:extLst>
          </p:cNvPr>
          <p:cNvSpPr/>
          <p:nvPr/>
        </p:nvSpPr>
        <p:spPr>
          <a:xfrm>
            <a:off x="1947333" y="2765777"/>
            <a:ext cx="2248370" cy="119474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Microsoft GothicNeo Light"/>
                <a:cs typeface="Microsoft GothicNeo Light"/>
              </a:rPr>
              <a:t>CNT</a:t>
            </a:r>
          </a:p>
          <a:p>
            <a:pPr algn="ctr"/>
            <a:r>
              <a:rPr lang="ko-KR" altLang="en-US" dirty="0" err="1">
                <a:ea typeface="Microsoft GothicNeo Light"/>
                <a:cs typeface="Microsoft GothicNeo Light"/>
              </a:rPr>
              <a:t>mbs</a:t>
            </a:r>
            <a:r>
              <a:rPr lang="ko-KR" altLang="en-US" dirty="0">
                <a:ea typeface="Microsoft GothicNeo Light"/>
                <a:cs typeface="Microsoft GothicNeo Light"/>
              </a:rPr>
              <a:t>, </a:t>
            </a:r>
            <a:r>
              <a:rPr lang="ko-KR" altLang="en-US" dirty="0" err="1">
                <a:ea typeface="Microsoft GothicNeo Light"/>
                <a:cs typeface="Microsoft GothicNeo Light"/>
              </a:rPr>
              <a:t>mni</a:t>
            </a:r>
            <a:endParaRPr lang="ko-KR" altLang="en-US" dirty="0">
              <a:ea typeface="Microsoft GothicNeo Light"/>
              <a:cs typeface="Microsoft GothicNeo Light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38BCF4D8-5D7F-0459-F4C4-295C5E5C941E}"/>
              </a:ext>
            </a:extLst>
          </p:cNvPr>
          <p:cNvCxnSpPr/>
          <p:nvPr/>
        </p:nvCxnSpPr>
        <p:spPr>
          <a:xfrm>
            <a:off x="4585171" y="3526836"/>
            <a:ext cx="1412992" cy="74506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075C02A-72E5-32C4-09EE-73BF3BEC0B01}"/>
              </a:ext>
            </a:extLst>
          </p:cNvPr>
          <p:cNvCxnSpPr>
            <a:cxnSpLocks/>
          </p:cNvCxnSpPr>
          <p:nvPr/>
        </p:nvCxnSpPr>
        <p:spPr>
          <a:xfrm flipV="1">
            <a:off x="4585171" y="2550349"/>
            <a:ext cx="1460027" cy="590784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A6C2E09-E15E-AF4A-1B63-9C14374AA29E}"/>
              </a:ext>
            </a:extLst>
          </p:cNvPr>
          <p:cNvSpPr txBox="1"/>
          <p:nvPr/>
        </p:nvSpPr>
        <p:spPr>
          <a:xfrm>
            <a:off x="6345476" y="2116304"/>
            <a:ext cx="937595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icrosoft GothicNeo Light"/>
                <a:cs typeface="Microsoft GothicNeo Light"/>
              </a:rPr>
              <a:t>CIN 생성 및 삭제 시</a:t>
            </a:r>
          </a:p>
          <a:p>
            <a:r>
              <a:rPr lang="ko-KR" altLang="en-US" dirty="0" err="1">
                <a:ea typeface="Microsoft GothicNeo Light"/>
                <a:cs typeface="Microsoft GothicNeo Light"/>
              </a:rPr>
              <a:t>cni</a:t>
            </a:r>
            <a:r>
              <a:rPr lang="ko-KR" altLang="en-US" dirty="0">
                <a:ea typeface="Microsoft GothicNeo Light"/>
                <a:cs typeface="Microsoft GothicNeo Light"/>
              </a:rPr>
              <a:t>, </a:t>
            </a:r>
            <a:r>
              <a:rPr lang="ko-KR" altLang="en-US" dirty="0" err="1">
                <a:ea typeface="Microsoft GothicNeo Light"/>
                <a:cs typeface="Microsoft GothicNeo Light"/>
              </a:rPr>
              <a:t>cbs</a:t>
            </a:r>
            <a:r>
              <a:rPr lang="ko-KR" altLang="en-US" dirty="0">
                <a:ea typeface="Microsoft GothicNeo Light"/>
                <a:cs typeface="Microsoft GothicNeo Light"/>
              </a:rPr>
              <a:t> 변동으로 인한 </a:t>
            </a:r>
            <a:r>
              <a:rPr lang="ko-KR" altLang="en-US" dirty="0" err="1">
                <a:ea typeface="Microsoft GothicNeo Light"/>
                <a:cs typeface="Microsoft GothicNeo Light"/>
              </a:rPr>
              <a:t>mni</a:t>
            </a:r>
            <a:r>
              <a:rPr lang="ko-KR" altLang="en-US" dirty="0">
                <a:ea typeface="Microsoft GothicNeo Light"/>
                <a:cs typeface="Microsoft GothicNeo Light"/>
              </a:rPr>
              <a:t>, </a:t>
            </a:r>
            <a:r>
              <a:rPr lang="ko-KR" altLang="en-US" dirty="0" err="1">
                <a:ea typeface="Microsoft GothicNeo Light"/>
                <a:cs typeface="Microsoft GothicNeo Light"/>
              </a:rPr>
              <a:t>mbs</a:t>
            </a:r>
            <a:r>
              <a:rPr lang="ko-KR" altLang="en-US" dirty="0">
                <a:ea typeface="Microsoft GothicNeo Light"/>
                <a:cs typeface="Microsoft GothicNeo Light"/>
              </a:rPr>
              <a:t> 검증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28C6D3-7F68-E128-89F0-F6265AD73BB6}"/>
              </a:ext>
            </a:extLst>
          </p:cNvPr>
          <p:cNvSpPr txBox="1"/>
          <p:nvPr/>
        </p:nvSpPr>
        <p:spPr>
          <a:xfrm>
            <a:off x="6298438" y="3988377"/>
            <a:ext cx="937595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icrosoft GothicNeo Light"/>
                <a:cs typeface="Microsoft GothicNeo Light"/>
              </a:rPr>
              <a:t>CNT </a:t>
            </a:r>
            <a:r>
              <a:rPr lang="ko-KR" altLang="en-US" dirty="0" err="1">
                <a:ea typeface="Microsoft GothicNeo Light"/>
                <a:cs typeface="Microsoft GothicNeo Light"/>
              </a:rPr>
              <a:t>mbs</a:t>
            </a:r>
            <a:r>
              <a:rPr lang="ko-KR" altLang="en-US" dirty="0">
                <a:ea typeface="Microsoft GothicNeo Light"/>
                <a:cs typeface="Microsoft GothicNeo Light"/>
              </a:rPr>
              <a:t>, </a:t>
            </a:r>
            <a:r>
              <a:rPr lang="ko-KR" altLang="en-US" dirty="0" err="1">
                <a:ea typeface="Microsoft GothicNeo Light"/>
                <a:cs typeface="Microsoft GothicNeo Light"/>
              </a:rPr>
              <a:t>mni</a:t>
            </a:r>
            <a:r>
              <a:rPr lang="ko-KR" altLang="en-US" dirty="0">
                <a:ea typeface="Microsoft GothicNeo Light"/>
                <a:cs typeface="Microsoft GothicNeo Light"/>
              </a:rPr>
              <a:t> 업데이트 시</a:t>
            </a:r>
          </a:p>
          <a:p>
            <a:r>
              <a:rPr lang="ko-KR" altLang="en-US" dirty="0" err="1">
                <a:ea typeface="Microsoft GothicNeo Light"/>
                <a:cs typeface="Microsoft GothicNeo Light"/>
              </a:rPr>
              <a:t>cni</a:t>
            </a:r>
            <a:r>
              <a:rPr lang="ko-KR" altLang="en-US" dirty="0">
                <a:ea typeface="Microsoft GothicNeo Light"/>
                <a:cs typeface="Microsoft GothicNeo Light"/>
              </a:rPr>
              <a:t>, </a:t>
            </a:r>
            <a:r>
              <a:rPr lang="ko-KR" altLang="en-US" dirty="0" err="1">
                <a:ea typeface="Microsoft GothicNeo Light"/>
                <a:cs typeface="Microsoft GothicNeo Light"/>
              </a:rPr>
              <a:t>cbs</a:t>
            </a:r>
            <a:r>
              <a:rPr lang="ko-KR" altLang="en-US" dirty="0">
                <a:ea typeface="Microsoft GothicNeo Light"/>
                <a:cs typeface="Microsoft GothicNeo Light"/>
              </a:rPr>
              <a:t> 검증</a:t>
            </a:r>
          </a:p>
        </p:txBody>
      </p:sp>
    </p:spTree>
    <p:extLst>
      <p:ext uri="{BB962C8B-B14F-4D97-AF65-F5344CB8AC3E}">
        <p14:creationId xmlns:p14="http://schemas.microsoft.com/office/powerpoint/2010/main" val="1118974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testCNT_CIN.py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6C2E09-E15E-AF4A-1B63-9C14374AA29E}"/>
              </a:ext>
            </a:extLst>
          </p:cNvPr>
          <p:cNvSpPr txBox="1"/>
          <p:nvPr/>
        </p:nvSpPr>
        <p:spPr>
          <a:xfrm>
            <a:off x="616365" y="1805859"/>
            <a:ext cx="93759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Microsoft GothicNeo Light"/>
                <a:cs typeface="Microsoft GothicNeo Light"/>
              </a:rPr>
              <a:t>while</a:t>
            </a:r>
            <a:r>
              <a:rPr lang="ko-KR" altLang="en-US" dirty="0">
                <a:ea typeface="Microsoft GothicNeo Light"/>
                <a:cs typeface="Microsoft GothicNeo Light"/>
              </a:rPr>
              <a:t>(</a:t>
            </a:r>
            <a:r>
              <a:rPr lang="ko-KR" altLang="en-US" dirty="0" err="1">
                <a:ea typeface="Microsoft GothicNeo Light"/>
                <a:cs typeface="Microsoft GothicNeo Light"/>
              </a:rPr>
              <a:t>cbs</a:t>
            </a:r>
            <a:r>
              <a:rPr lang="ko-KR" altLang="en-US" dirty="0">
                <a:ea typeface="Microsoft GothicNeo Light"/>
                <a:cs typeface="Microsoft GothicNeo Light"/>
              </a:rPr>
              <a:t> &gt; </a:t>
            </a:r>
            <a:r>
              <a:rPr lang="ko-KR" altLang="en-US" dirty="0" err="1">
                <a:ea typeface="Microsoft GothicNeo Light"/>
                <a:cs typeface="Microsoft GothicNeo Light"/>
              </a:rPr>
              <a:t>mbs</a:t>
            </a:r>
            <a:r>
              <a:rPr lang="ko-KR" altLang="en-US" dirty="0">
                <a:ea typeface="Microsoft GothicNeo Light"/>
                <a:cs typeface="Microsoft GothicNeo Light"/>
              </a:rPr>
              <a:t> || </a:t>
            </a:r>
            <a:r>
              <a:rPr lang="ko-KR" altLang="en-US" dirty="0" err="1">
                <a:ea typeface="Microsoft GothicNeo Light"/>
                <a:cs typeface="Microsoft GothicNeo Light"/>
              </a:rPr>
              <a:t>cni</a:t>
            </a:r>
            <a:r>
              <a:rPr lang="ko-KR" altLang="en-US" dirty="0">
                <a:ea typeface="Microsoft GothicNeo Light"/>
                <a:cs typeface="Microsoft GothicNeo Light"/>
              </a:rPr>
              <a:t> &gt; </a:t>
            </a:r>
            <a:r>
              <a:rPr lang="ko-KR" altLang="en-US" dirty="0" err="1">
                <a:ea typeface="Microsoft GothicNeo Light"/>
                <a:cs typeface="Microsoft GothicNeo Light"/>
              </a:rPr>
              <a:t>mni</a:t>
            </a:r>
            <a:r>
              <a:rPr lang="ko-KR" altLang="en-US" dirty="0">
                <a:ea typeface="Microsoft GothicNeo Light"/>
                <a:cs typeface="Microsoft GothicNeo Light"/>
              </a:rPr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1108B-FAB0-AB3E-B94E-DE973CED30AA}"/>
              </a:ext>
            </a:extLst>
          </p:cNvPr>
          <p:cNvSpPr/>
          <p:nvPr/>
        </p:nvSpPr>
        <p:spPr>
          <a:xfrm>
            <a:off x="620888" y="2737555"/>
            <a:ext cx="1749778" cy="921926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Microsoft GothicNeo Light"/>
                <a:cs typeface="Microsoft GothicNeo Light"/>
              </a:rPr>
              <a:t>CIN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697030-4939-FAA0-CA61-3AD63165D736}"/>
              </a:ext>
            </a:extLst>
          </p:cNvPr>
          <p:cNvSpPr/>
          <p:nvPr/>
        </p:nvSpPr>
        <p:spPr>
          <a:xfrm>
            <a:off x="2728147" y="2737555"/>
            <a:ext cx="1749778" cy="921926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ea typeface="Microsoft GothicNeo Light"/>
                <a:cs typeface="Microsoft GothicNeo Light"/>
              </a:rPr>
              <a:t>CIN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F613725-C1EB-32D2-F06D-1C3AA71C3826}"/>
              </a:ext>
            </a:extLst>
          </p:cNvPr>
          <p:cNvSpPr/>
          <p:nvPr/>
        </p:nvSpPr>
        <p:spPr>
          <a:xfrm>
            <a:off x="4929480" y="2737555"/>
            <a:ext cx="1749778" cy="921926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Microsoft GothicNeo Light"/>
                <a:cs typeface="Microsoft GothicNeo Light"/>
              </a:rPr>
              <a:t>CIN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891F33-AFC5-ED62-31E3-DC2F920097CA}"/>
              </a:ext>
            </a:extLst>
          </p:cNvPr>
          <p:cNvSpPr/>
          <p:nvPr/>
        </p:nvSpPr>
        <p:spPr>
          <a:xfrm>
            <a:off x="7083777" y="2737555"/>
            <a:ext cx="1749778" cy="921926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Microsoft GothicNeo Light"/>
                <a:cs typeface="Microsoft GothicNeo Light"/>
              </a:rPr>
              <a:t>CIN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FE9041E-6D86-6354-C4B2-D4B1C0BD5CBF}"/>
              </a:ext>
            </a:extLst>
          </p:cNvPr>
          <p:cNvSpPr/>
          <p:nvPr/>
        </p:nvSpPr>
        <p:spPr>
          <a:xfrm>
            <a:off x="9172221" y="2737555"/>
            <a:ext cx="1749778" cy="921926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Microsoft GothicNeo Light"/>
                <a:cs typeface="Microsoft GothicNeo Light"/>
              </a:rPr>
              <a:t>CIN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F22535B-6912-AE48-8BAF-99B8A5862CD4}"/>
              </a:ext>
            </a:extLst>
          </p:cNvPr>
          <p:cNvCxnSpPr>
            <a:cxnSpLocks/>
          </p:cNvCxnSpPr>
          <p:nvPr/>
        </p:nvCxnSpPr>
        <p:spPr>
          <a:xfrm flipV="1">
            <a:off x="1894653" y="4206053"/>
            <a:ext cx="7781804" cy="6396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64E940C-0AF0-9F96-CE72-9C518EE3E86B}"/>
              </a:ext>
            </a:extLst>
          </p:cNvPr>
          <p:cNvSpPr txBox="1"/>
          <p:nvPr/>
        </p:nvSpPr>
        <p:spPr>
          <a:xfrm>
            <a:off x="9760365" y="4026006"/>
            <a:ext cx="93759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Microsoft GothicNeo Light"/>
                <a:cs typeface="Microsoft GothicNeo Light"/>
              </a:rPr>
              <a:t>latest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0EEBB6-5D26-96AB-D630-42D76AABA3A1}"/>
              </a:ext>
            </a:extLst>
          </p:cNvPr>
          <p:cNvSpPr txBox="1"/>
          <p:nvPr/>
        </p:nvSpPr>
        <p:spPr>
          <a:xfrm>
            <a:off x="973847" y="4091858"/>
            <a:ext cx="64502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Microsoft GothicNeo Light"/>
                <a:cs typeface="Microsoft GothicNeo Light"/>
              </a:rPr>
              <a:t>oldest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AA680A-E535-4740-75AD-F314BB950665}"/>
              </a:ext>
            </a:extLst>
          </p:cNvPr>
          <p:cNvSpPr txBox="1"/>
          <p:nvPr/>
        </p:nvSpPr>
        <p:spPr>
          <a:xfrm>
            <a:off x="3805476" y="5126673"/>
            <a:ext cx="93759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Microsoft GothicNeo Light"/>
                <a:cs typeface="Microsoft GothicNeo Light"/>
              </a:rPr>
              <a:t>oldest부터</a:t>
            </a:r>
            <a:r>
              <a:rPr lang="ko-KR" altLang="en-US" dirty="0">
                <a:ea typeface="Microsoft GothicNeo Light"/>
                <a:cs typeface="Microsoft GothicNeo Light"/>
              </a:rPr>
              <a:t> 순차적으로 삭제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492298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testCNT_CIN.py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6C2E09-E15E-AF4A-1B63-9C14374AA29E}"/>
              </a:ext>
            </a:extLst>
          </p:cNvPr>
          <p:cNvSpPr txBox="1"/>
          <p:nvPr/>
        </p:nvSpPr>
        <p:spPr>
          <a:xfrm>
            <a:off x="973846" y="1645933"/>
            <a:ext cx="9488847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icrosoft GothicNeo Light"/>
                <a:cs typeface="Microsoft GothicNeo Light"/>
              </a:rPr>
              <a:t>testCNT_CIN.py 에는 </a:t>
            </a:r>
            <a:r>
              <a:rPr lang="ko-KR" altLang="en-US" dirty="0" err="1">
                <a:ea typeface="Microsoft GothicNeo Light"/>
                <a:cs typeface="Microsoft GothicNeo Light"/>
              </a:rPr>
              <a:t>la</a:t>
            </a:r>
            <a:r>
              <a:rPr lang="ko-KR" altLang="en-US" dirty="0">
                <a:ea typeface="Microsoft GothicNeo Light"/>
                <a:cs typeface="Microsoft GothicNeo Light"/>
              </a:rPr>
              <a:t>, </a:t>
            </a:r>
            <a:r>
              <a:rPr lang="ko-KR" altLang="en-US" dirty="0" err="1">
                <a:ea typeface="Microsoft GothicNeo Light"/>
                <a:cs typeface="Microsoft GothicNeo Light"/>
              </a:rPr>
              <a:t>ol</a:t>
            </a:r>
            <a:r>
              <a:rPr lang="ko-KR" altLang="en-US" dirty="0">
                <a:ea typeface="Microsoft GothicNeo Light"/>
                <a:cs typeface="Microsoft GothicNeo Light"/>
              </a:rPr>
              <a:t> 에 대한 삭제 테스트도 포함하고 있기에 일단 CIN 삭제도 구현함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 err="1">
                <a:ea typeface="Microsoft GothicNeo Light"/>
                <a:cs typeface="Microsoft GothicNeo Light"/>
              </a:rPr>
              <a:t>CIN에</a:t>
            </a:r>
            <a:r>
              <a:rPr lang="ko-KR" altLang="en-US" dirty="0">
                <a:ea typeface="Microsoft GothicNeo Light"/>
                <a:cs typeface="Microsoft GothicNeo Light"/>
              </a:rPr>
              <a:t> 대한 처리에서 까다로운 점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>
                <a:ea typeface="Microsoft GothicNeo Light"/>
                <a:cs typeface="Microsoft GothicNeo Light"/>
              </a:rPr>
              <a:t>다른 리소스들과 다르게 리소스 트리에 존재하지 않고 리소스를 접근하기 위해서는 </a:t>
            </a:r>
          </a:p>
          <a:p>
            <a:r>
              <a:rPr lang="ko-KR" altLang="en-US" dirty="0" err="1">
                <a:ea typeface="Microsoft GothicNeo Light"/>
                <a:cs typeface="Microsoft GothicNeo Light"/>
              </a:rPr>
              <a:t>DB에</a:t>
            </a:r>
            <a:r>
              <a:rPr lang="ko-KR" altLang="en-US" dirty="0">
                <a:ea typeface="Microsoft GothicNeo Light"/>
                <a:cs typeface="Microsoft GothicNeo Light"/>
              </a:rPr>
              <a:t> 직접 접근해야 하기 때문에 다른 리소스 처리와 괴리감이 생김</a:t>
            </a:r>
            <a:endParaRPr lang="ko-KR" dirty="0">
              <a:ea typeface="Microsoft GothicNeo Light"/>
              <a:cs typeface="Microsoft GothicNeo Light"/>
            </a:endParaRP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 err="1">
                <a:ea typeface="Microsoft GothicNeo Light"/>
                <a:cs typeface="Microsoft GothicNeo Light"/>
              </a:rPr>
              <a:t>testCIN.py도</a:t>
            </a:r>
            <a:r>
              <a:rPr lang="ko-KR" altLang="en-US" dirty="0">
                <a:ea typeface="Microsoft GothicNeo Light"/>
                <a:cs typeface="Microsoft GothicNeo Light"/>
              </a:rPr>
              <a:t> 존재하지만 </a:t>
            </a:r>
            <a:r>
              <a:rPr lang="ko-KR" altLang="en-US" dirty="0" err="1">
                <a:ea typeface="Microsoft GothicNeo Light"/>
                <a:cs typeface="Microsoft GothicNeo Light"/>
              </a:rPr>
              <a:t>rn을</a:t>
            </a:r>
            <a:r>
              <a:rPr lang="ko-KR" altLang="en-US" dirty="0">
                <a:ea typeface="Microsoft GothicNeo Light"/>
                <a:cs typeface="Microsoft GothicNeo Light"/>
              </a:rPr>
              <a:t> 설정이 전제된다는 점, </a:t>
            </a:r>
            <a:r>
              <a:rPr lang="ko-KR" altLang="en-US" dirty="0" err="1">
                <a:ea typeface="Microsoft GothicNeo Light"/>
                <a:cs typeface="Microsoft GothicNeo Light"/>
              </a:rPr>
              <a:t>Optional</a:t>
            </a:r>
            <a:r>
              <a:rPr lang="ko-KR" altLang="en-US" dirty="0">
                <a:ea typeface="Microsoft GothicNeo Light"/>
                <a:cs typeface="Microsoft GothicNeo Light"/>
              </a:rPr>
              <a:t> </a:t>
            </a:r>
            <a:r>
              <a:rPr lang="ko-KR" altLang="en-US" dirty="0" err="1">
                <a:ea typeface="Microsoft GothicNeo Light"/>
                <a:cs typeface="Microsoft GothicNeo Light"/>
              </a:rPr>
              <a:t>attribute에</a:t>
            </a:r>
            <a:r>
              <a:rPr lang="ko-KR" altLang="en-US" dirty="0">
                <a:ea typeface="Microsoft GothicNeo Light"/>
                <a:cs typeface="Microsoft GothicNeo Light"/>
              </a:rPr>
              <a:t> 대한 테스트가 대부분이기 때문에 테스트를 시도하지 않음</a:t>
            </a:r>
          </a:p>
        </p:txBody>
      </p:sp>
    </p:spTree>
    <p:extLst>
      <p:ext uri="{BB962C8B-B14F-4D97-AF65-F5344CB8AC3E}">
        <p14:creationId xmlns:p14="http://schemas.microsoft.com/office/powerpoint/2010/main" val="1388907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 err="1">
                <a:latin typeface="Microsoft GothicNeo"/>
                <a:ea typeface="Microsoft GothicNeo"/>
                <a:cs typeface="Microsoft GothicNeo Light"/>
              </a:rPr>
              <a:t>Chart</a:t>
            </a:r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8A91B3C8-AA20-4C8E-B3A9-A8BDC2831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250" y="1578907"/>
            <a:ext cx="9083792" cy="311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47628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9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GradientRiseVTI</vt:lpstr>
      <vt:lpstr>oneM2M  TinyIoT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revision>4397</cp:revision>
  <dcterms:created xsi:type="dcterms:W3CDTF">2022-06-07T11:13:53Z</dcterms:created>
  <dcterms:modified xsi:type="dcterms:W3CDTF">2023-02-08T05:49:42Z</dcterms:modified>
</cp:coreProperties>
</file>