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CFDE5-C281-4FD8-8FDE-AE32E0EEFBB6}" v="1622" dt="2022-06-07T12:19:44.410"/>
    <p1510:client id="{371C7699-5C81-2C30-AD68-5CD461446A55}" v="3381" dt="2022-06-27T18:35:22.788"/>
    <p1510:client id="{53252086-5F97-224F-77B0-FD4CCDEDFFAD}" v="767" dt="2022-06-27T16:54:21.332"/>
    <p1510:client id="{60B3121E-29FF-FB6B-5CA6-6C49DF9F1456}" v="643" dt="2022-06-27T17:11:03.348"/>
    <p1510:client id="{6574A334-BA51-72DA-00E7-FA16F111A10D}" v="3483" dt="2022-07-04T21:22:54.210"/>
    <p1510:client id="{9AE5C2C2-05EA-A196-A4C8-56C198B60A8F}" v="2543" dt="2022-07-11T15:20:29.713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14314 14260 16383 0 0,'9'0'0'0'0,"7"0"0"0"0,10 0 0 0 0,4 0 0 0 0,2 0 0 0 0,0 0 0 0 0,3 0 0 0 0,1 0 0 0 0,2 0 0 0 0,-1 0 0 0 0,-2 0 0 0 0,-3 0 0 0 0,2 0 0 0 0,5 0 0 0 0,3 0 0 0 0,0 0 0 0 0,-4 0 0 0 0,2 0 0 0 0,-3 0 0 0 0,-2 0 0 0 0,-4 0 0 0 0,-2 0 0 0 0,-2 0 0 0 0,0 0 0 0 0,-2 0 0 0 0,0 0 0 0 0,1 0 0 0 0,-1 0 0 0 0,0 0 0 0 0,1 0 0 0 0,0 0 0 0 0,-1 0 0 0 0,1 0 0 0 0,0 0 0 0 0,0 0 0 0 0,0 0 0 0 0,-1-4 0 0 0,1-2 0 0 0,0 1 0 0 0,0 0 0 0 0,0 2 0 0 0,0 1 0 0 0,4 1 0 0 0,1 0 0 0 0,5 1 0 0 0,0 1 0 0 0,-1-1 0 0 0,-3 0 0 0 0,3 0 0 0 0,-1 0 0 0 0,-2 1 0 0 0,3-1 0 0 0,0 0 0 0 0,2 0 0 0 0,0 0 0 0 0,-3 0 0 0 0,-2 0 0 0 0,-2 0 0 0 0,-2 0 0 0 0,-2 0 0 0 0,0 0 0 0 0,0 0 0 0 0,-1 0 0 0 0,0 0 0 0 0,1 0 0 0 0,-1 0 0 0 0,1 0 0 0 0,0 0 0 0 0,-1 0 0 0 0,1 0 0 0 0,0 0 0 0 0,0 0 0 0 0,0 0 0 0 0,0 0 0 0 0,-1 0 0 0 0,1 0 0 0 0,0 0 0 0 0,0 0 0 0 0,0 0 0 0 0,-1 0 0 0 0,-3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6033 14577 16383 0 0,'4'0'0'0'0,"6"0"0"0"0,6 0 0 0 0,4 0 0 0 0,8 0 0 0 0,3 0 0 0 0,1 0 0 0 0,0 0 0 0 0,7 0 0 0 0,1 0 0 0 0,3 0 0 0 0,-1 0 0 0 0,0 0 0 0 0,3 0 0 0 0,1 0 0 0 0,3 0 0 0 0,-3 0 0 0 0,-1 0 0 0 0,-3 0 0 0 0,-5 0 0 0 0,-4 0 0 0 0,1 0 0 0 0,-1 0 0 0 0,-1 0 0 0 0,-2 0 0 0 0,-2 0 0 0 0,-1 0 0 0 0,-1 0 0 0 0,0-4 0 0 0,-1-2 0 0 0,1 0 0 0 0,-1 2 0 0 0,1 1 0 0 0,-1 1 0 0 0,1 0 0 0 0,0 2 0 0 0,0 0 0 0 0,-1 0 0 0 0,1 0 0 0 0,0 1 0 0 0,0-1 0 0 0,0 0 0 0 0,-5-4 0 0 0,-1-2 0 0 0,5 0 0 0 0,2 2 0 0 0,1 1 0 0 0,0 1 0 0 0,0 1 0 0 0,0 0 0 0 0,-1 1 0 0 0,-1 0 0 0 0,0 1 0 0 0,0-1 0 0 0,0 0 0 0 0,-1 0 0 0 0,1 0 0 0 0,0 0 0 0 0,0 0 0 0 0,-1 0 0 0 0,1 0 0 0 0,0 0 0 0 0,0 0 0 0 0,0 0 0 0 0,-1 0 0 0 0,1 0 0 0 0,0 0 0 0 0,0 0 0 0 0,0 0 0 0 0,-1 0 0 0 0,1 0 0 0 0,0 0 0 0 0,0 0 0 0 0,0 0 0 0 0,-1 0 0 0 0,1 0 0 0 0,0 0 0 0 0,0 0 0 0 0,0 0 0 0 0,-5-4 0 0 0,-5-2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22357 14260 16383 0 0,'0'-5'0'0'0,"9"0"0"0"0,7-1 0 0 0,5 1 0 0 0,4 2 0 0 0,6 1 0 0 0,3 1 0 0 0,3 1 0 0 0,1 0 0 0 0,-3 0 0 0 0,-1 0 0 0 0,0 0 0 0 0,1 1 0 0 0,2-1 0 0 0,-1 0 0 0 0,-2 0 0 0 0,-2 0 0 0 0,-3 0 0 0 0,-1 0 0 0 0,-1 0 0 0 0,-1 0 0 0 0,-1 0 0 0 0,0 0 0 0 0,1 0 0 0 0,-1 0 0 0 0,1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0,4 0 0 0 0,1 0 0 0 0,5 0 0 0 0,0 0 0 0 0,-1 0 0 0 0,-3 0 0 0 0,-2 0 0 0 0,-2 0 0 0 0,-1 0 0 0 0,-1 0 0 0 0,0 0 0 0 0,-1 0 0 0 0,1 0 0 0 0,-1 0 0 0 0,1 0 0 0 0,-1 0 0 0 0,1 0 0 0 0,0 0 0 0 0,0 0 0 0 0,-1 0 0 0 0,1 0 0 0 0,0 0 0 0 0,0 0 0 0 0,0 0 0 0 0,-1 0 0 0 0,1 0 0 0 0,0 0 0 0 0,0 0 0 0 0,0 0 0 0 0,4 0 0 0 0,2 0 0 0 0,-1 0 0 0 0,-1 0 0 0 0,-1 0 0 0 0,-5-4 0 0 0,-3-2 0 0 0,-1 0 0 0 0,2 2 0 0 0,0 0 0 0 0,2 2 0 0 0,-4 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July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July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July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July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July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July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July 18,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July 18,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July 18,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July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July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July 18,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hostname.com/test/test2/test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>
                <a:ea typeface="Microsoft GothicNeo"/>
                <a:cs typeface="Microsoft GothicNeo"/>
              </a:rPr>
              <a:t>HTTP Daemon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>
                <a:ea typeface="Microsoft GothicNeo"/>
                <a:cs typeface="Microsoft GothicNeo"/>
              </a:rPr>
              <a:t>OneM2M </a:t>
            </a:r>
            <a:r>
              <a:rPr lang="ko-KR" altLang="en-US" sz="1400" b="1" err="1">
                <a:ea typeface="Microsoft GothicNeo"/>
                <a:cs typeface="Microsoft GothicNeo"/>
              </a:rPr>
              <a:t>Tiny</a:t>
            </a:r>
            <a:r>
              <a:rPr lang="ko-KR" altLang="en-US" sz="1400" b="1">
                <a:ea typeface="Microsoft GothicNeo"/>
                <a:cs typeface="Microsoft GothicNeo"/>
              </a:rPr>
              <a:t> </a:t>
            </a:r>
            <a:r>
              <a:rPr lang="ko-KR" altLang="en-US" sz="1400" b="1" err="1">
                <a:ea typeface="Microsoft GothicNeo"/>
                <a:cs typeface="Microsoft GothicNeo"/>
              </a:rPr>
              <a:t>IoT</a:t>
            </a:r>
            <a:r>
              <a:rPr lang="ko-KR" altLang="en-US" sz="1400" b="1">
                <a:ea typeface="Microsoft GothicNeo"/>
                <a:cs typeface="Microsoft GothicNeo"/>
              </a:rPr>
              <a:t> Project</a:t>
            </a:r>
            <a:endParaRPr lang="ko-KR" altLang="en-US" sz="1400" b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>
                <a:ea typeface="Microsoft GothicNeo"/>
                <a:cs typeface="Microsoft GothicNeo"/>
              </a:rPr>
              <a:t> </a:t>
            </a:r>
            <a:endParaRPr lang="ko-KR" altLang="en-US" sz="1400" b="1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>
            <a:extLst>
              <a:ext uri="{FF2B5EF4-FFF2-40B4-BE49-F238E27FC236}">
                <a16:creationId xmlns:a16="http://schemas.microsoft.com/office/drawing/2014/main" id="{A96E26ED-FD13-3A60-1620-91E227A6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356" y="321527"/>
            <a:ext cx="2665140" cy="5648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4E9A7CEB-1AE7-4EC9-414E-6B40884DB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866" y="321527"/>
            <a:ext cx="2552535" cy="5648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9DB3C880-C3F8-6DAD-A055-1393C8CA7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481" y="321527"/>
            <a:ext cx="2548084" cy="56480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D018708-B8DD-09FA-D60A-425E2D13D044}"/>
                  </a:ext>
                </a:extLst>
              </p14:cNvPr>
              <p14:cNvContentPartPr/>
              <p14:nvPr/>
            </p14:nvContentPartPr>
            <p14:xfrm>
              <a:off x="6142462" y="4664521"/>
              <a:ext cx="857250" cy="9525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D018708-B8DD-09FA-D60A-425E2D13D0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24761" y="4647512"/>
                <a:ext cx="893014" cy="43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A3EF966-0A31-4335-A465-F5E16AD22BA3}"/>
                  </a:ext>
                </a:extLst>
              </p14:cNvPr>
              <p14:cNvContentPartPr/>
              <p14:nvPr/>
            </p14:nvContentPartPr>
            <p14:xfrm>
              <a:off x="3233853" y="4763465"/>
              <a:ext cx="819150" cy="1905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A3EF966-0A31-4335-A465-F5E16AD22B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16287" y="4748346"/>
                <a:ext cx="854641" cy="48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B95EF60-DABD-C379-2F1A-47C33674A1A8}"/>
                  </a:ext>
                </a:extLst>
              </p14:cNvPr>
              <p14:cNvContentPartPr/>
              <p14:nvPr/>
            </p14:nvContentPartPr>
            <p14:xfrm>
              <a:off x="8967438" y="4655382"/>
              <a:ext cx="904875" cy="1905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B95EF60-DABD-C379-2F1A-47C33674A1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49541" y="4637410"/>
                <a:ext cx="940311" cy="546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766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82D9AC0-EBA5-4BED-85A4-D0D6E36C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25" y="470209"/>
            <a:ext cx="2529862" cy="5434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28CBF99C-8026-C06F-DCCB-8C9E5CA5C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53" y="498088"/>
            <a:ext cx="2609485" cy="5378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321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F078E38-DC54-E988-BD1B-F5BD16F2B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5" y="451625"/>
            <a:ext cx="2374182" cy="5406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51A37EC-2B26-6D59-1923-77CA7A01A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214" y="451624"/>
            <a:ext cx="2399231" cy="5406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B27C30B-DCD4-0309-EC06-E298EA050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494" y="423747"/>
            <a:ext cx="2393598" cy="5462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576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0059D3-4242-0786-950E-AD65DC55CE70}"/>
              </a:ext>
            </a:extLst>
          </p:cNvPr>
          <p:cNvSpPr/>
          <p:nvPr/>
        </p:nvSpPr>
        <p:spPr>
          <a:xfrm>
            <a:off x="4807526" y="1058140"/>
            <a:ext cx="1013113" cy="493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A2081FA-0714-14FA-AD22-1A171576BE73}"/>
              </a:ext>
            </a:extLst>
          </p:cNvPr>
          <p:cNvSpPr/>
          <p:nvPr/>
        </p:nvSpPr>
        <p:spPr>
          <a:xfrm>
            <a:off x="5028333" y="1226992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D85BA41-DA88-CA7B-B7A9-32CB0AC08B19}"/>
              </a:ext>
            </a:extLst>
          </p:cNvPr>
          <p:cNvSpPr/>
          <p:nvPr/>
        </p:nvSpPr>
        <p:spPr>
          <a:xfrm>
            <a:off x="5443969" y="1226991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C2633C-69D3-1D62-514A-D2F97FBCAEA0}"/>
              </a:ext>
            </a:extLst>
          </p:cNvPr>
          <p:cNvSpPr/>
          <p:nvPr/>
        </p:nvSpPr>
        <p:spPr>
          <a:xfrm>
            <a:off x="3361458" y="2010640"/>
            <a:ext cx="1013113" cy="493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1D031EC-84D5-E23C-241E-0F10E07C7DFD}"/>
              </a:ext>
            </a:extLst>
          </p:cNvPr>
          <p:cNvSpPr/>
          <p:nvPr/>
        </p:nvSpPr>
        <p:spPr>
          <a:xfrm>
            <a:off x="3582265" y="2179492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10B9066-A9C4-2680-61C1-C0AFD814D269}"/>
              </a:ext>
            </a:extLst>
          </p:cNvPr>
          <p:cNvSpPr/>
          <p:nvPr/>
        </p:nvSpPr>
        <p:spPr>
          <a:xfrm>
            <a:off x="3997901" y="2179491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D91D277-B383-2F7C-F991-6145E116B3D8}"/>
              </a:ext>
            </a:extLst>
          </p:cNvPr>
          <p:cNvCxnSpPr/>
          <p:nvPr/>
        </p:nvCxnSpPr>
        <p:spPr>
          <a:xfrm flipH="1">
            <a:off x="3990108" y="1309255"/>
            <a:ext cx="1111828" cy="6632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8BCF76-9E73-CEFF-8FBB-A5C2804D4729}"/>
              </a:ext>
            </a:extLst>
          </p:cNvPr>
          <p:cNvCxnSpPr>
            <a:cxnSpLocks/>
          </p:cNvCxnSpPr>
          <p:nvPr/>
        </p:nvCxnSpPr>
        <p:spPr>
          <a:xfrm flipV="1">
            <a:off x="4062845" y="2258290"/>
            <a:ext cx="637308" cy="3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A20B34-EC5C-3159-3D69-B3AD27A24B50}"/>
              </a:ext>
            </a:extLst>
          </p:cNvPr>
          <p:cNvSpPr/>
          <p:nvPr/>
        </p:nvSpPr>
        <p:spPr>
          <a:xfrm>
            <a:off x="4729594" y="2001980"/>
            <a:ext cx="1013113" cy="493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F1D4130-AB93-B531-C4CC-9D6593DE4D9F}"/>
              </a:ext>
            </a:extLst>
          </p:cNvPr>
          <p:cNvSpPr/>
          <p:nvPr/>
        </p:nvSpPr>
        <p:spPr>
          <a:xfrm>
            <a:off x="4950401" y="2170832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42FF236-4EFE-F502-B78D-DB6D07355420}"/>
              </a:ext>
            </a:extLst>
          </p:cNvPr>
          <p:cNvSpPr/>
          <p:nvPr/>
        </p:nvSpPr>
        <p:spPr>
          <a:xfrm>
            <a:off x="5366037" y="2170831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CC6CFC6-E6AB-B7F7-7378-F9FFA5DC2573}"/>
              </a:ext>
            </a:extLst>
          </p:cNvPr>
          <p:cNvCxnSpPr>
            <a:cxnSpLocks/>
          </p:cNvCxnSpPr>
          <p:nvPr/>
        </p:nvCxnSpPr>
        <p:spPr>
          <a:xfrm flipV="1">
            <a:off x="5430981" y="2249630"/>
            <a:ext cx="637308" cy="3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AB8561-5EAB-4521-0337-A5E4557C408E}"/>
              </a:ext>
            </a:extLst>
          </p:cNvPr>
          <p:cNvSpPr/>
          <p:nvPr/>
        </p:nvSpPr>
        <p:spPr>
          <a:xfrm>
            <a:off x="6141026" y="1993322"/>
            <a:ext cx="1013113" cy="493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6005664-F1D1-C4FF-F63C-468BF042FF6A}"/>
              </a:ext>
            </a:extLst>
          </p:cNvPr>
          <p:cNvSpPr/>
          <p:nvPr/>
        </p:nvSpPr>
        <p:spPr>
          <a:xfrm>
            <a:off x="6361833" y="2162174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C7CA80F-A5DF-8EA0-65C7-60B924D9A916}"/>
              </a:ext>
            </a:extLst>
          </p:cNvPr>
          <p:cNvSpPr/>
          <p:nvPr/>
        </p:nvSpPr>
        <p:spPr>
          <a:xfrm>
            <a:off x="6777469" y="2162173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2100623-7495-68CA-8EE4-005B27F3B7AC}"/>
              </a:ext>
            </a:extLst>
          </p:cNvPr>
          <p:cNvCxnSpPr>
            <a:cxnSpLocks/>
          </p:cNvCxnSpPr>
          <p:nvPr/>
        </p:nvCxnSpPr>
        <p:spPr>
          <a:xfrm flipV="1">
            <a:off x="6842413" y="2240972"/>
            <a:ext cx="637308" cy="3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A8D0CA-4BA3-104D-2F20-9897122CFF8B}"/>
              </a:ext>
            </a:extLst>
          </p:cNvPr>
          <p:cNvSpPr/>
          <p:nvPr/>
        </p:nvSpPr>
        <p:spPr>
          <a:xfrm>
            <a:off x="7517821" y="1976003"/>
            <a:ext cx="1013113" cy="493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60FC732-2C57-428C-B7CF-0B8F911D797E}"/>
              </a:ext>
            </a:extLst>
          </p:cNvPr>
          <p:cNvSpPr/>
          <p:nvPr/>
        </p:nvSpPr>
        <p:spPr>
          <a:xfrm>
            <a:off x="7738628" y="2144855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9B3CE34-2780-0B9B-EA30-DC3E011B68CD}"/>
              </a:ext>
            </a:extLst>
          </p:cNvPr>
          <p:cNvSpPr/>
          <p:nvPr/>
        </p:nvSpPr>
        <p:spPr>
          <a:xfrm>
            <a:off x="8154264" y="2144854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45F0151-57F3-5220-6EC9-BA5B00058225}"/>
              </a:ext>
            </a:extLst>
          </p:cNvPr>
          <p:cNvCxnSpPr>
            <a:cxnSpLocks/>
          </p:cNvCxnSpPr>
          <p:nvPr/>
        </p:nvCxnSpPr>
        <p:spPr>
          <a:xfrm flipV="1">
            <a:off x="8219208" y="2223653"/>
            <a:ext cx="637308" cy="3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BE05708-C0FA-6D22-2C95-F9C9FD3AC4DE}"/>
              </a:ext>
            </a:extLst>
          </p:cNvPr>
          <p:cNvSpPr txBox="1"/>
          <p:nvPr/>
        </p:nvSpPr>
        <p:spPr>
          <a:xfrm>
            <a:off x="8861757" y="20641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NULL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CF1F4D-9200-0DC8-44A9-29E383275BBC}"/>
              </a:ext>
            </a:extLst>
          </p:cNvPr>
          <p:cNvCxnSpPr>
            <a:cxnSpLocks/>
          </p:cNvCxnSpPr>
          <p:nvPr/>
        </p:nvCxnSpPr>
        <p:spPr>
          <a:xfrm flipV="1">
            <a:off x="5552207" y="1288471"/>
            <a:ext cx="637308" cy="3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13DDC9A-1F68-FFF4-9A5E-2B56627F1E1A}"/>
              </a:ext>
            </a:extLst>
          </p:cNvPr>
          <p:cNvSpPr txBox="1"/>
          <p:nvPr/>
        </p:nvSpPr>
        <p:spPr>
          <a:xfrm>
            <a:off x="6194756" y="11289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NULL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38C58C9-6F28-5103-ADFC-DC46BCC8F9F3}"/>
              </a:ext>
            </a:extLst>
          </p:cNvPr>
          <p:cNvSpPr/>
          <p:nvPr/>
        </p:nvSpPr>
        <p:spPr>
          <a:xfrm>
            <a:off x="2084241" y="3192605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A9778FF-0682-1DE4-11F4-B6DABC15DA7C}"/>
              </a:ext>
            </a:extLst>
          </p:cNvPr>
          <p:cNvSpPr/>
          <p:nvPr/>
        </p:nvSpPr>
        <p:spPr>
          <a:xfrm>
            <a:off x="486639" y="3041071"/>
            <a:ext cx="1013113" cy="493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1EF3251-B71F-ED4F-D9BB-A75A6F007572}"/>
              </a:ext>
            </a:extLst>
          </p:cNvPr>
          <p:cNvSpPr/>
          <p:nvPr/>
        </p:nvSpPr>
        <p:spPr>
          <a:xfrm>
            <a:off x="707446" y="3209923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2B7063E-A6E2-909F-97E8-C470196AA226}"/>
              </a:ext>
            </a:extLst>
          </p:cNvPr>
          <p:cNvSpPr/>
          <p:nvPr/>
        </p:nvSpPr>
        <p:spPr>
          <a:xfrm>
            <a:off x="1123082" y="3209922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F938289-4D87-1DCC-BE7C-2EB103C540F1}"/>
              </a:ext>
            </a:extLst>
          </p:cNvPr>
          <p:cNvCxnSpPr>
            <a:cxnSpLocks/>
          </p:cNvCxnSpPr>
          <p:nvPr/>
        </p:nvCxnSpPr>
        <p:spPr>
          <a:xfrm flipH="1">
            <a:off x="1037359" y="2253095"/>
            <a:ext cx="2635826" cy="715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5786241-C169-BDFC-E5DE-E35A364BE002}"/>
              </a:ext>
            </a:extLst>
          </p:cNvPr>
          <p:cNvCxnSpPr>
            <a:cxnSpLocks/>
          </p:cNvCxnSpPr>
          <p:nvPr/>
        </p:nvCxnSpPr>
        <p:spPr>
          <a:xfrm flipV="1">
            <a:off x="1188026" y="3288721"/>
            <a:ext cx="637308" cy="3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3088B14-D53F-7938-5849-ABD643B7365E}"/>
              </a:ext>
            </a:extLst>
          </p:cNvPr>
          <p:cNvSpPr/>
          <p:nvPr/>
        </p:nvSpPr>
        <p:spPr>
          <a:xfrm>
            <a:off x="1854775" y="3032411"/>
            <a:ext cx="1013113" cy="493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2C5CDBE-E7D2-C924-983A-9EBFD4929F19}"/>
              </a:ext>
            </a:extLst>
          </p:cNvPr>
          <p:cNvSpPr/>
          <p:nvPr/>
        </p:nvSpPr>
        <p:spPr>
          <a:xfrm>
            <a:off x="2491218" y="3201262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977757E-2DF3-0EFC-9545-97E0A8327C20}"/>
              </a:ext>
            </a:extLst>
          </p:cNvPr>
          <p:cNvCxnSpPr>
            <a:cxnSpLocks/>
          </p:cNvCxnSpPr>
          <p:nvPr/>
        </p:nvCxnSpPr>
        <p:spPr>
          <a:xfrm flipV="1">
            <a:off x="2556162" y="3280061"/>
            <a:ext cx="637308" cy="3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1D27832-EC89-FF5F-9375-AE1325B0D6E0}"/>
              </a:ext>
            </a:extLst>
          </p:cNvPr>
          <p:cNvSpPr txBox="1"/>
          <p:nvPr/>
        </p:nvSpPr>
        <p:spPr>
          <a:xfrm>
            <a:off x="3198711" y="310324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NULL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771FE77-CEA4-5708-232E-2FED563B7145}"/>
              </a:ext>
            </a:extLst>
          </p:cNvPr>
          <p:cNvSpPr/>
          <p:nvPr/>
        </p:nvSpPr>
        <p:spPr>
          <a:xfrm>
            <a:off x="4543422" y="3201264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623DCCE-5FD7-8A2B-99CD-B45ED3BFA540}"/>
              </a:ext>
            </a:extLst>
          </p:cNvPr>
          <p:cNvSpPr/>
          <p:nvPr/>
        </p:nvSpPr>
        <p:spPr>
          <a:xfrm>
            <a:off x="4313956" y="3041070"/>
            <a:ext cx="1013113" cy="493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3DD49EA-42FA-E135-1AA8-59D71BC5565E}"/>
              </a:ext>
            </a:extLst>
          </p:cNvPr>
          <p:cNvSpPr/>
          <p:nvPr/>
        </p:nvSpPr>
        <p:spPr>
          <a:xfrm>
            <a:off x="4950399" y="3209921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8C4EA32-AA9A-BA92-0BA4-7CF9F9ED845C}"/>
              </a:ext>
            </a:extLst>
          </p:cNvPr>
          <p:cNvCxnSpPr>
            <a:cxnSpLocks/>
          </p:cNvCxnSpPr>
          <p:nvPr/>
        </p:nvCxnSpPr>
        <p:spPr>
          <a:xfrm flipV="1">
            <a:off x="5015343" y="3288720"/>
            <a:ext cx="637308" cy="3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3F6F75B-4B9B-0A00-6213-6B7F124FF60C}"/>
              </a:ext>
            </a:extLst>
          </p:cNvPr>
          <p:cNvSpPr txBox="1"/>
          <p:nvPr/>
        </p:nvSpPr>
        <p:spPr>
          <a:xfrm>
            <a:off x="5657892" y="31119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NULL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DB4E9F6-8668-5109-34A1-DBB704EC0329}"/>
              </a:ext>
            </a:extLst>
          </p:cNvPr>
          <p:cNvCxnSpPr>
            <a:cxnSpLocks/>
          </p:cNvCxnSpPr>
          <p:nvPr/>
        </p:nvCxnSpPr>
        <p:spPr>
          <a:xfrm flipH="1">
            <a:off x="4838698" y="2305049"/>
            <a:ext cx="193963" cy="654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86D7D33D-ACC3-9CD7-5F30-056420534392}"/>
              </a:ext>
            </a:extLst>
          </p:cNvPr>
          <p:cNvSpPr/>
          <p:nvPr/>
        </p:nvSpPr>
        <p:spPr>
          <a:xfrm>
            <a:off x="6742830" y="3166627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B4D81F9-D311-0BA0-0E81-F007E92948B2}"/>
              </a:ext>
            </a:extLst>
          </p:cNvPr>
          <p:cNvSpPr/>
          <p:nvPr/>
        </p:nvSpPr>
        <p:spPr>
          <a:xfrm>
            <a:off x="6513364" y="3006433"/>
            <a:ext cx="1013113" cy="493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9A53156-014F-08C8-8CB6-A72C3277B655}"/>
              </a:ext>
            </a:extLst>
          </p:cNvPr>
          <p:cNvSpPr/>
          <p:nvPr/>
        </p:nvSpPr>
        <p:spPr>
          <a:xfrm>
            <a:off x="7149807" y="3175284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BCF291C-E8F8-4C60-BF93-398886A73F8F}"/>
              </a:ext>
            </a:extLst>
          </p:cNvPr>
          <p:cNvCxnSpPr>
            <a:cxnSpLocks/>
          </p:cNvCxnSpPr>
          <p:nvPr/>
        </p:nvCxnSpPr>
        <p:spPr>
          <a:xfrm flipV="1">
            <a:off x="7214751" y="3254083"/>
            <a:ext cx="637308" cy="3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18177E3-4677-BA76-0E51-BE4DB8D92768}"/>
              </a:ext>
            </a:extLst>
          </p:cNvPr>
          <p:cNvSpPr txBox="1"/>
          <p:nvPr/>
        </p:nvSpPr>
        <p:spPr>
          <a:xfrm>
            <a:off x="7857300" y="30772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NULL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CD3263A-98BB-D82D-BE7C-262AD613EE11}"/>
              </a:ext>
            </a:extLst>
          </p:cNvPr>
          <p:cNvCxnSpPr>
            <a:cxnSpLocks/>
          </p:cNvCxnSpPr>
          <p:nvPr/>
        </p:nvCxnSpPr>
        <p:spPr>
          <a:xfrm>
            <a:off x="6461411" y="2270412"/>
            <a:ext cx="524741" cy="671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9FCBC5AC-6092-DD86-C97E-D5C4AF7E5107}"/>
              </a:ext>
            </a:extLst>
          </p:cNvPr>
          <p:cNvSpPr/>
          <p:nvPr/>
        </p:nvSpPr>
        <p:spPr>
          <a:xfrm>
            <a:off x="10267081" y="3131991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12786F4-A4D6-7C5C-2AF5-97FFF7A50F30}"/>
              </a:ext>
            </a:extLst>
          </p:cNvPr>
          <p:cNvSpPr/>
          <p:nvPr/>
        </p:nvSpPr>
        <p:spPr>
          <a:xfrm>
            <a:off x="8669479" y="2980457"/>
            <a:ext cx="1013113" cy="493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8160585-0EDF-8F1B-55C4-8FD6D8C5B0FD}"/>
              </a:ext>
            </a:extLst>
          </p:cNvPr>
          <p:cNvSpPr/>
          <p:nvPr/>
        </p:nvSpPr>
        <p:spPr>
          <a:xfrm>
            <a:off x="8890286" y="3149309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5099714-CE0F-E479-0589-365546ADACB2}"/>
              </a:ext>
            </a:extLst>
          </p:cNvPr>
          <p:cNvSpPr/>
          <p:nvPr/>
        </p:nvSpPr>
        <p:spPr>
          <a:xfrm>
            <a:off x="9305922" y="3149308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6E56015-133E-6EAB-7464-2A1ADE0E73D3}"/>
              </a:ext>
            </a:extLst>
          </p:cNvPr>
          <p:cNvCxnSpPr>
            <a:cxnSpLocks/>
          </p:cNvCxnSpPr>
          <p:nvPr/>
        </p:nvCxnSpPr>
        <p:spPr>
          <a:xfrm flipV="1">
            <a:off x="9370866" y="3228107"/>
            <a:ext cx="637308" cy="3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14817F-B15B-4995-58DC-A25D9C48AEB1}"/>
              </a:ext>
            </a:extLst>
          </p:cNvPr>
          <p:cNvSpPr/>
          <p:nvPr/>
        </p:nvSpPr>
        <p:spPr>
          <a:xfrm>
            <a:off x="10037615" y="2971797"/>
            <a:ext cx="1013113" cy="493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F7CD978-CCCE-9D3D-75F6-B68D651CE499}"/>
              </a:ext>
            </a:extLst>
          </p:cNvPr>
          <p:cNvSpPr/>
          <p:nvPr/>
        </p:nvSpPr>
        <p:spPr>
          <a:xfrm>
            <a:off x="10674058" y="3140648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B6E7BA8-6C2F-D881-E34A-BAC6476C4AD8}"/>
              </a:ext>
            </a:extLst>
          </p:cNvPr>
          <p:cNvCxnSpPr>
            <a:cxnSpLocks/>
          </p:cNvCxnSpPr>
          <p:nvPr/>
        </p:nvCxnSpPr>
        <p:spPr>
          <a:xfrm flipV="1">
            <a:off x="10739002" y="3219447"/>
            <a:ext cx="637308" cy="3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381551" y="30426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NULL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2261FCE-CAB1-980A-C09F-7B3427584F0B}"/>
              </a:ext>
            </a:extLst>
          </p:cNvPr>
          <p:cNvCxnSpPr>
            <a:cxnSpLocks/>
          </p:cNvCxnSpPr>
          <p:nvPr/>
        </p:nvCxnSpPr>
        <p:spPr>
          <a:xfrm>
            <a:off x="7803570" y="2218457"/>
            <a:ext cx="1347354" cy="715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94FCFBF9-F6D3-1371-D365-28A7FBB3E123}"/>
              </a:ext>
            </a:extLst>
          </p:cNvPr>
          <p:cNvSpPr/>
          <p:nvPr/>
        </p:nvSpPr>
        <p:spPr>
          <a:xfrm>
            <a:off x="1642626" y="4188400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A4B8AFC-BD43-4B78-ED1B-F215B596B778}"/>
              </a:ext>
            </a:extLst>
          </p:cNvPr>
          <p:cNvSpPr/>
          <p:nvPr/>
        </p:nvSpPr>
        <p:spPr>
          <a:xfrm>
            <a:off x="1413160" y="4028206"/>
            <a:ext cx="1013113" cy="493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E741BEF8-69C9-CCF5-BBC7-CCCEB56D0BC2}"/>
              </a:ext>
            </a:extLst>
          </p:cNvPr>
          <p:cNvSpPr/>
          <p:nvPr/>
        </p:nvSpPr>
        <p:spPr>
          <a:xfrm>
            <a:off x="2049603" y="4197057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63F2EF1-204C-921C-6474-3E1D2DB37CB1}"/>
              </a:ext>
            </a:extLst>
          </p:cNvPr>
          <p:cNvCxnSpPr>
            <a:cxnSpLocks/>
          </p:cNvCxnSpPr>
          <p:nvPr/>
        </p:nvCxnSpPr>
        <p:spPr>
          <a:xfrm flipV="1">
            <a:off x="2114547" y="4275856"/>
            <a:ext cx="637308" cy="3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6D743F5-EE14-7B91-2FB7-132DB30AC351}"/>
              </a:ext>
            </a:extLst>
          </p:cNvPr>
          <p:cNvSpPr txBox="1"/>
          <p:nvPr/>
        </p:nvSpPr>
        <p:spPr>
          <a:xfrm>
            <a:off x="2757096" y="40990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NULL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67FE94F-D00B-0C9C-9294-B578F61861A5}"/>
              </a:ext>
            </a:extLst>
          </p:cNvPr>
          <p:cNvCxnSpPr>
            <a:cxnSpLocks/>
          </p:cNvCxnSpPr>
          <p:nvPr/>
        </p:nvCxnSpPr>
        <p:spPr>
          <a:xfrm flipH="1">
            <a:off x="1937902" y="3292185"/>
            <a:ext cx="193963" cy="654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185CBF3A-789E-1DC0-3304-9C50AB581E4A}"/>
              </a:ext>
            </a:extLst>
          </p:cNvPr>
          <p:cNvSpPr/>
          <p:nvPr/>
        </p:nvSpPr>
        <p:spPr>
          <a:xfrm>
            <a:off x="4127786" y="4162423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EB085FF-A7FF-EAAF-DBE9-C25DFD31F036}"/>
              </a:ext>
            </a:extLst>
          </p:cNvPr>
          <p:cNvSpPr/>
          <p:nvPr/>
        </p:nvSpPr>
        <p:spPr>
          <a:xfrm>
            <a:off x="3898320" y="4002229"/>
            <a:ext cx="1013113" cy="493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1003C968-5808-7834-C8FD-F5943158BF0F}"/>
              </a:ext>
            </a:extLst>
          </p:cNvPr>
          <p:cNvSpPr/>
          <p:nvPr/>
        </p:nvSpPr>
        <p:spPr>
          <a:xfrm>
            <a:off x="4534763" y="4171080"/>
            <a:ext cx="138545" cy="1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1EE3B66A-BCD8-3D84-AC2B-796BA6888F35}"/>
              </a:ext>
            </a:extLst>
          </p:cNvPr>
          <p:cNvCxnSpPr>
            <a:cxnSpLocks/>
          </p:cNvCxnSpPr>
          <p:nvPr/>
        </p:nvCxnSpPr>
        <p:spPr>
          <a:xfrm flipV="1">
            <a:off x="4599707" y="4249879"/>
            <a:ext cx="637308" cy="3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9F41312-E17E-8833-3DC3-2A4634CD1461}"/>
              </a:ext>
            </a:extLst>
          </p:cNvPr>
          <p:cNvSpPr txBox="1"/>
          <p:nvPr/>
        </p:nvSpPr>
        <p:spPr>
          <a:xfrm>
            <a:off x="5242256" y="40730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NULL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4C41CCD2-EAB5-DB9F-F334-44ACC164F7AA}"/>
              </a:ext>
            </a:extLst>
          </p:cNvPr>
          <p:cNvCxnSpPr>
            <a:cxnSpLocks/>
          </p:cNvCxnSpPr>
          <p:nvPr/>
        </p:nvCxnSpPr>
        <p:spPr>
          <a:xfrm flipH="1">
            <a:off x="4423062" y="3266208"/>
            <a:ext cx="193963" cy="654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161115-7F33-C4C7-8000-05C587209922}"/>
              </a:ext>
            </a:extLst>
          </p:cNvPr>
          <p:cNvSpPr txBox="1"/>
          <p:nvPr/>
        </p:nvSpPr>
        <p:spPr>
          <a:xfrm>
            <a:off x="615978" y="4959674"/>
            <a:ext cx="97220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기존 형태를 유지, </a:t>
            </a:r>
            <a:r>
              <a:rPr lang="ko-KR" altLang="en-US" dirty="0" err="1">
                <a:ea typeface="Microsoft GothicNeo Light"/>
                <a:cs typeface="Microsoft GothicNeo Light"/>
              </a:rPr>
              <a:t>sibling을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siblingLeft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siblingRight로</a:t>
            </a:r>
            <a:r>
              <a:rPr lang="ko-KR" altLang="en-US" dirty="0">
                <a:ea typeface="Microsoft GothicNeo Light"/>
                <a:cs typeface="Microsoft GothicNeo Light"/>
              </a:rPr>
              <a:t> 세분화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parent 추가하였다. 리소스 트리 관련 함수를 대부분 구현하였다.</a:t>
            </a:r>
          </a:p>
        </p:txBody>
      </p: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E37350D-E741-E520-6828-884AECAA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765" y="3962113"/>
            <a:ext cx="3390181" cy="1999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77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D7ED88-E5F1-2A80-2B8B-417F2E22778B}"/>
              </a:ext>
            </a:extLst>
          </p:cNvPr>
          <p:cNvSpPr txBox="1"/>
          <p:nvPr/>
        </p:nvSpPr>
        <p:spPr>
          <a:xfrm>
            <a:off x="691377" y="700668"/>
            <a:ext cx="41026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리소스 트리 관련 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0BA00-49A7-19F5-860D-D456573CDE22}"/>
              </a:ext>
            </a:extLst>
          </p:cNvPr>
          <p:cNvSpPr txBox="1"/>
          <p:nvPr/>
        </p:nvSpPr>
        <p:spPr>
          <a:xfrm>
            <a:off x="5067173" y="1614308"/>
            <a:ext cx="972200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용도 : CRUD 모든 과정 전 </a:t>
            </a:r>
            <a:r>
              <a:rPr lang="ko-KR" altLang="en-US" dirty="0" err="1">
                <a:ea typeface="Microsoft GothicNeo Light"/>
                <a:cs typeface="Microsoft GothicNeo Light"/>
              </a:rPr>
              <a:t>URI가</a:t>
            </a:r>
            <a:r>
              <a:rPr lang="ko-KR" altLang="en-US" dirty="0">
                <a:ea typeface="Microsoft GothicNeo Light"/>
                <a:cs typeface="Microsoft GothicNeo Light"/>
              </a:rPr>
              <a:t> 유효한지 확인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  <a:hlinkClick r:id="rId2"/>
              </a:rPr>
              <a:t>http://hostname.com/test/test2/test3</a:t>
            </a:r>
            <a:r>
              <a:rPr lang="ko-KR" altLang="en-US" dirty="0">
                <a:ea typeface="Microsoft GothicNeo Light"/>
                <a:cs typeface="Microsoft GothicNeo Light"/>
              </a:rPr>
              <a:t> 이라는 </a:t>
            </a:r>
            <a:r>
              <a:rPr lang="ko-KR" altLang="en-US" dirty="0" err="1">
                <a:ea typeface="Microsoft GothicNeo Light"/>
                <a:cs typeface="Microsoft GothicNeo Light"/>
              </a:rPr>
              <a:t>URI에</a:t>
            </a:r>
            <a:r>
              <a:rPr lang="ko-KR" altLang="en-US" dirty="0">
                <a:ea typeface="Microsoft GothicNeo Light"/>
                <a:cs typeface="Microsoft GothicNeo Light"/>
              </a:rPr>
              <a:t> 대해서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root</a:t>
            </a:r>
            <a:r>
              <a:rPr lang="ko-KR" altLang="en-US" dirty="0"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ea typeface="Microsoft GothicNeo Light"/>
                <a:cs typeface="Microsoft GothicNeo Light"/>
              </a:rPr>
              <a:t>child</a:t>
            </a:r>
            <a:r>
              <a:rPr lang="ko-KR" altLang="en-US" dirty="0">
                <a:ea typeface="Microsoft GothicNeo Light"/>
                <a:cs typeface="Microsoft GothicNeo Light"/>
              </a:rPr>
              <a:t> 중에 </a:t>
            </a:r>
            <a:r>
              <a:rPr lang="ko-KR" altLang="en-US" dirty="0" err="1">
                <a:ea typeface="Microsoft GothicNeo Light"/>
                <a:cs typeface="Microsoft GothicNeo Light"/>
              </a:rPr>
              <a:t>test가</a:t>
            </a:r>
            <a:r>
              <a:rPr lang="ko-KR" altLang="en-US" dirty="0">
                <a:ea typeface="Microsoft GothicNeo Light"/>
                <a:cs typeface="Microsoft GothicNeo Light"/>
              </a:rPr>
              <a:t> 있나?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위 </a:t>
            </a:r>
            <a:r>
              <a:rPr lang="ko-KR" altLang="en-US" dirty="0" err="1">
                <a:ea typeface="Microsoft GothicNeo Light"/>
                <a:cs typeface="Microsoft GothicNeo Light"/>
              </a:rPr>
              <a:t>test에</a:t>
            </a:r>
            <a:r>
              <a:rPr lang="ko-KR" altLang="en-US" dirty="0">
                <a:ea typeface="Microsoft GothicNeo Light"/>
                <a:cs typeface="Microsoft GothicNeo Light"/>
              </a:rPr>
              <a:t> 대하여 test2라는 </a:t>
            </a:r>
            <a:r>
              <a:rPr lang="ko-KR" altLang="en-US" dirty="0" err="1">
                <a:ea typeface="Microsoft GothicNeo Light"/>
                <a:cs typeface="Microsoft GothicNeo Light"/>
              </a:rPr>
              <a:t>child가</a:t>
            </a:r>
            <a:r>
              <a:rPr lang="ko-KR" altLang="en-US" dirty="0">
                <a:ea typeface="Microsoft GothicNeo Light"/>
                <a:cs typeface="Microsoft GothicNeo Light"/>
              </a:rPr>
              <a:t> 있나?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위test2에 대하여 test3라는 </a:t>
            </a:r>
            <a:r>
              <a:rPr lang="ko-KR" altLang="en-US" dirty="0" err="1">
                <a:ea typeface="Microsoft GothicNeo Light"/>
                <a:cs typeface="Microsoft GothicNeo Light"/>
              </a:rPr>
              <a:t>child가</a:t>
            </a:r>
            <a:r>
              <a:rPr lang="ko-KR" altLang="en-US" dirty="0">
                <a:ea typeface="Microsoft GothicNeo Light"/>
                <a:cs typeface="Microsoft GothicNeo Light"/>
              </a:rPr>
              <a:t> 있나?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존재한다면 해당 </a:t>
            </a:r>
            <a:r>
              <a:rPr lang="ko-KR" altLang="en-US" dirty="0" err="1">
                <a:ea typeface="Microsoft GothicNeo Light"/>
                <a:cs typeface="Microsoft GothicNeo Light"/>
              </a:rPr>
              <a:t>URI는</a:t>
            </a:r>
            <a:r>
              <a:rPr lang="ko-KR" altLang="en-US" dirty="0">
                <a:ea typeface="Microsoft GothicNeo Light"/>
                <a:cs typeface="Microsoft GothicNeo Light"/>
              </a:rPr>
              <a:t> 유효하다.</a:t>
            </a:r>
          </a:p>
        </p:txBody>
      </p:sp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EFF2300-1B17-24F5-8A60-042B7946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8" y="1579380"/>
            <a:ext cx="4350834" cy="3708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371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D7ED88-E5F1-2A80-2B8B-417F2E22778B}"/>
              </a:ext>
            </a:extLst>
          </p:cNvPr>
          <p:cNvSpPr txBox="1"/>
          <p:nvPr/>
        </p:nvSpPr>
        <p:spPr>
          <a:xfrm>
            <a:off x="691377" y="700668"/>
            <a:ext cx="41026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리소스 트리 관련 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0BA00-49A7-19F5-860D-D456573CDE22}"/>
              </a:ext>
            </a:extLst>
          </p:cNvPr>
          <p:cNvSpPr txBox="1"/>
          <p:nvPr/>
        </p:nvSpPr>
        <p:spPr>
          <a:xfrm>
            <a:off x="5680491" y="2023186"/>
            <a:ext cx="972200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용도 : </a:t>
            </a:r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  <a:r>
              <a:rPr lang="ko-KR" altLang="en-US" dirty="0">
                <a:ea typeface="Microsoft GothicNeo Light"/>
                <a:cs typeface="Microsoft GothicNeo Light"/>
              </a:rPr>
              <a:t> 시 새로운 노드를 트리에 추가 </a:t>
            </a:r>
            <a:endParaRPr lang="ko-KR" dirty="0"/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URI가</a:t>
            </a:r>
            <a:r>
              <a:rPr lang="ko-KR" altLang="en-US" dirty="0">
                <a:ea typeface="Microsoft GothicNeo Light"/>
                <a:cs typeface="Microsoft GothicNeo Light"/>
              </a:rPr>
              <a:t> 유효하다면 </a:t>
            </a:r>
            <a:r>
              <a:rPr lang="ko-KR" altLang="en-US" dirty="0" err="1">
                <a:ea typeface="Microsoft GothicNeo Light"/>
                <a:cs typeface="Microsoft GothicNeo Light"/>
              </a:rPr>
              <a:t>Find_Node로</a:t>
            </a:r>
            <a:r>
              <a:rPr lang="ko-KR" altLang="en-US" dirty="0">
                <a:ea typeface="Microsoft GothicNeo Light"/>
                <a:cs typeface="Microsoft GothicNeo Light"/>
              </a:rPr>
              <a:t> 부모 노드를 반환 받았을 것이고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Request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body에</a:t>
            </a:r>
            <a:r>
              <a:rPr lang="ko-KR" altLang="en-US" dirty="0">
                <a:ea typeface="Microsoft GothicNeo Light"/>
                <a:cs typeface="Microsoft GothicNeo Light"/>
              </a:rPr>
              <a:t> 포함된 </a:t>
            </a:r>
            <a:r>
              <a:rPr lang="ko-KR" altLang="en-US" dirty="0" err="1">
                <a:ea typeface="Microsoft GothicNeo Light"/>
                <a:cs typeface="Microsoft GothicNeo Light"/>
              </a:rPr>
              <a:t>json으로</a:t>
            </a:r>
            <a:r>
              <a:rPr lang="ko-KR" altLang="en-US" dirty="0">
                <a:ea typeface="Microsoft GothicNeo Light"/>
                <a:cs typeface="Microsoft GothicNeo Light"/>
              </a:rPr>
              <a:t> 새로운 </a:t>
            </a:r>
            <a:r>
              <a:rPr lang="ko-KR" altLang="en-US" dirty="0" err="1">
                <a:ea typeface="Microsoft GothicNeo Light"/>
                <a:cs typeface="Microsoft GothicNeo Light"/>
              </a:rPr>
              <a:t>Node</a:t>
            </a:r>
            <a:r>
              <a:rPr lang="ko-KR" altLang="en-US" dirty="0">
                <a:ea typeface="Microsoft GothicNeo Light"/>
                <a:cs typeface="Microsoft GothicNeo Light"/>
              </a:rPr>
              <a:t> 생성 후 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트리에 추가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4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EE20176-EDA7-CF70-0D4F-58325A246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16" y="1969793"/>
            <a:ext cx="5103541" cy="2416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573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D7ED88-E5F1-2A80-2B8B-417F2E22778B}"/>
              </a:ext>
            </a:extLst>
          </p:cNvPr>
          <p:cNvSpPr txBox="1"/>
          <p:nvPr/>
        </p:nvSpPr>
        <p:spPr>
          <a:xfrm>
            <a:off x="691377" y="700668"/>
            <a:ext cx="41026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리소스 트리 관련 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0BA00-49A7-19F5-860D-D456573CDE22}"/>
              </a:ext>
            </a:extLst>
          </p:cNvPr>
          <p:cNvSpPr txBox="1"/>
          <p:nvPr/>
        </p:nvSpPr>
        <p:spPr>
          <a:xfrm>
            <a:off x="5680491" y="2023186"/>
            <a:ext cx="972200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용도 : </a:t>
            </a:r>
            <a:r>
              <a:rPr lang="ko-KR" altLang="en-US" dirty="0" err="1">
                <a:ea typeface="Microsoft GothicNeo Light"/>
                <a:cs typeface="Microsoft GothicNeo Light"/>
              </a:rPr>
              <a:t>Delete</a:t>
            </a:r>
            <a:r>
              <a:rPr lang="ko-KR" altLang="en-US" dirty="0">
                <a:ea typeface="Microsoft GothicNeo Light"/>
                <a:cs typeface="Microsoft GothicNeo Light"/>
              </a:rPr>
              <a:t> 시 모든 자식 노드 삭제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flag는</a:t>
            </a:r>
            <a:r>
              <a:rPr lang="ko-KR" altLang="en-US" dirty="0">
                <a:ea typeface="Microsoft GothicNeo Light"/>
                <a:cs typeface="Microsoft GothicNeo Light"/>
              </a:rPr>
              <a:t> 최초의 노드는 </a:t>
            </a:r>
            <a:r>
              <a:rPr lang="ko-KR" altLang="en-US" dirty="0" err="1">
                <a:ea typeface="Microsoft GothicNeo Light"/>
                <a:cs typeface="Microsoft GothicNeo Light"/>
              </a:rPr>
              <a:t>child만</a:t>
            </a:r>
            <a:r>
              <a:rPr lang="ko-KR" altLang="en-US" dirty="0">
                <a:ea typeface="Microsoft GothicNeo Light"/>
                <a:cs typeface="Microsoft GothicNeo Light"/>
              </a:rPr>
              <a:t> 삭제하지만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그 외 노드는 </a:t>
            </a:r>
            <a:r>
              <a:rPr lang="ko-KR" altLang="en-US" dirty="0" err="1">
                <a:ea typeface="Microsoft GothicNeo Light"/>
                <a:cs typeface="Microsoft GothicNeo Light"/>
              </a:rPr>
              <a:t>sibling도</a:t>
            </a:r>
            <a:r>
              <a:rPr lang="ko-KR" altLang="en-US" dirty="0">
                <a:ea typeface="Microsoft GothicNeo Light"/>
                <a:cs typeface="Microsoft GothicNeo Light"/>
              </a:rPr>
              <a:t> 모두 삭제 하기 때문에 추가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0E9B705-5E3A-D334-31E8-5B06A4D2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29" y="1823413"/>
            <a:ext cx="4992029" cy="2969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835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D7ED88-E5F1-2A80-2B8B-417F2E22778B}"/>
              </a:ext>
            </a:extLst>
          </p:cNvPr>
          <p:cNvSpPr txBox="1"/>
          <p:nvPr/>
        </p:nvSpPr>
        <p:spPr>
          <a:xfrm>
            <a:off x="691377" y="700668"/>
            <a:ext cx="41026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리소스 트리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A37D32-34F5-1080-1AB9-1B45987EA3B9}"/>
              </a:ext>
            </a:extLst>
          </p:cNvPr>
          <p:cNvSpPr txBox="1"/>
          <p:nvPr/>
        </p:nvSpPr>
        <p:spPr>
          <a:xfrm>
            <a:off x="1043443" y="1679356"/>
            <a:ext cx="972200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사실상 메모리 상에서 동작하는 리소스 트리 동작은 현재까지 필요한 부분은 모두 구현한 상태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그렇다면 리소스 트리 상태 저장에 대해서는 </a:t>
            </a:r>
            <a:r>
              <a:rPr lang="ko-KR" altLang="en-US" dirty="0" err="1">
                <a:ea typeface="Microsoft GothicNeo Light"/>
                <a:cs typeface="Microsoft GothicNeo Light"/>
              </a:rPr>
              <a:t>DB에서</a:t>
            </a:r>
            <a:r>
              <a:rPr lang="ko-KR" altLang="en-US" dirty="0"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ea typeface="Microsoft GothicNeo Light"/>
                <a:cs typeface="Microsoft GothicNeo Light"/>
              </a:rPr>
              <a:t>ri</a:t>
            </a:r>
            <a:r>
              <a:rPr lang="ko-KR" altLang="en-US" dirty="0">
                <a:ea typeface="Microsoft GothicNeo Light"/>
                <a:cs typeface="Microsoft GothicNeo Light"/>
              </a:rPr>
              <a:t> 인자 없이 모든 오브젝트를 가져올 수 있다면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리소스 트리 상태가 </a:t>
            </a:r>
            <a:r>
              <a:rPr lang="ko-KR" altLang="en-US" dirty="0" err="1">
                <a:ea typeface="Microsoft GothicNeo Light"/>
                <a:cs typeface="Microsoft GothicNeo Light"/>
              </a:rPr>
              <a:t>ri에</a:t>
            </a:r>
            <a:r>
              <a:rPr lang="ko-KR" altLang="en-US" dirty="0">
                <a:ea typeface="Microsoft GothicNeo Light"/>
                <a:cs typeface="Microsoft GothicNeo Light"/>
              </a:rPr>
              <a:t> 의존적이지 않아도 됨. -&gt; </a:t>
            </a:r>
            <a:r>
              <a:rPr lang="ko-KR" altLang="en-US" dirty="0" err="1">
                <a:ea typeface="Microsoft GothicNeo Light"/>
                <a:cs typeface="Microsoft GothicNeo Light"/>
              </a:rPr>
              <a:t>ri는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  <a:r>
              <a:rPr lang="ko-KR" altLang="en-US" dirty="0">
                <a:ea typeface="Microsoft GothicNeo Light"/>
                <a:cs typeface="Microsoft GothicNeo Light"/>
              </a:rPr>
              <a:t> 시간과 연관하여 고유성 확보 가능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EA95D-A142-123F-4EA8-ECC99B52515F}"/>
              </a:ext>
            </a:extLst>
          </p:cNvPr>
          <p:cNvSpPr txBox="1"/>
          <p:nvPr/>
        </p:nvSpPr>
        <p:spPr>
          <a:xfrm>
            <a:off x="1043443" y="4030405"/>
            <a:ext cx="97220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오브젝트의 </a:t>
            </a:r>
            <a:r>
              <a:rPr lang="ko-KR" altLang="en-US" dirty="0" err="1">
                <a:ea typeface="Microsoft GothicNeo Light"/>
                <a:cs typeface="Microsoft GothicNeo Light"/>
              </a:rPr>
              <a:t>pi</a:t>
            </a:r>
            <a:r>
              <a:rPr lang="ko-KR" altLang="en-US" dirty="0">
                <a:ea typeface="Microsoft GothicNeo Light"/>
                <a:cs typeface="Microsoft GothicNeo Light"/>
              </a:rPr>
              <a:t> 값을 알기 때문에 </a:t>
            </a:r>
            <a:r>
              <a:rPr lang="ko-KR" altLang="en-US" dirty="0" err="1">
                <a:ea typeface="Microsoft GothicNeo Light"/>
                <a:cs typeface="Microsoft GothicNeo Light"/>
              </a:rPr>
              <a:t>어떻게든</a:t>
            </a:r>
            <a:r>
              <a:rPr lang="ko-KR" altLang="en-US" dirty="0">
                <a:ea typeface="Microsoft GothicNeo Light"/>
                <a:cs typeface="Microsoft GothicNeo Light"/>
              </a:rPr>
              <a:t> 리소스 트리 </a:t>
            </a:r>
            <a:r>
              <a:rPr lang="ko-KR" altLang="en-US" dirty="0" err="1">
                <a:ea typeface="Microsoft GothicNeo Light"/>
                <a:cs typeface="Microsoft GothicNeo Light"/>
              </a:rPr>
              <a:t>재조립</a:t>
            </a:r>
            <a:r>
              <a:rPr lang="ko-KR" altLang="en-US" dirty="0">
                <a:ea typeface="Microsoft GothicNeo Light"/>
                <a:cs typeface="Microsoft GothicNeo Light"/>
              </a:rPr>
              <a:t> 가능!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83310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D7ED88-E5F1-2A80-2B8B-417F2E22778B}"/>
              </a:ext>
            </a:extLst>
          </p:cNvPr>
          <p:cNvSpPr txBox="1"/>
          <p:nvPr/>
        </p:nvSpPr>
        <p:spPr>
          <a:xfrm>
            <a:off x="691377" y="700668"/>
            <a:ext cx="60076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요청에 대해 간간히 응답하지 못하던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07F00-AFA3-9D6F-B342-EAC34427B061}"/>
              </a:ext>
            </a:extLst>
          </p:cNvPr>
          <p:cNvSpPr txBox="1"/>
          <p:nvPr/>
        </p:nvSpPr>
        <p:spPr>
          <a:xfrm>
            <a:off x="1043443" y="1679356"/>
            <a:ext cx="972200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표면적인 원인은 </a:t>
            </a:r>
            <a:r>
              <a:rPr lang="ko-KR" altLang="en-US" dirty="0" err="1">
                <a:ea typeface="Microsoft GothicNeo Light"/>
                <a:cs typeface="Microsoft GothicNeo Light"/>
              </a:rPr>
              <a:t>fork를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pthread로</a:t>
            </a:r>
            <a:r>
              <a:rPr lang="ko-KR" altLang="en-US" dirty="0">
                <a:ea typeface="Microsoft GothicNeo Light"/>
                <a:cs typeface="Microsoft GothicNeo Light"/>
              </a:rPr>
              <a:t> 바꾸면서 생긴 것이 맞지만 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근본적인 원인은 오픈 소스 상에서 표준 출력이 </a:t>
            </a:r>
            <a:r>
              <a:rPr lang="ko-KR" altLang="en-US" dirty="0" err="1">
                <a:ea typeface="Microsoft GothicNeo Light"/>
                <a:cs typeface="Microsoft GothicNeo Light"/>
              </a:rPr>
              <a:t>client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fd와</a:t>
            </a:r>
            <a:r>
              <a:rPr lang="ko-KR" altLang="en-US" dirty="0">
                <a:ea typeface="Microsoft GothicNeo Light"/>
                <a:cs typeface="Microsoft GothicNeo Light"/>
              </a:rPr>
              <a:t> 바인딩 되어 있기 때문이었음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55E6D34-F260-2D8B-3755-B69721DC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68" y="3160349"/>
            <a:ext cx="5809784" cy="1020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FC19FF-47C6-B89F-FEBB-8414276AF12A}"/>
              </a:ext>
            </a:extLst>
          </p:cNvPr>
          <p:cNvSpPr txBox="1"/>
          <p:nvPr/>
        </p:nvSpPr>
        <p:spPr>
          <a:xfrm>
            <a:off x="1043443" y="4550795"/>
            <a:ext cx="103074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fork는</a:t>
            </a:r>
            <a:r>
              <a:rPr lang="ko-KR" altLang="en-US" dirty="0">
                <a:ea typeface="Microsoft GothicNeo Light"/>
                <a:cs typeface="Microsoft GothicNeo Light"/>
              </a:rPr>
              <a:t> 독립된 자원을 사용하지만 </a:t>
            </a:r>
            <a:r>
              <a:rPr lang="ko-KR" altLang="en-US" dirty="0" err="1">
                <a:ea typeface="Microsoft GothicNeo Light"/>
                <a:cs typeface="Microsoft GothicNeo Light"/>
              </a:rPr>
              <a:t>thread는</a:t>
            </a:r>
            <a:r>
              <a:rPr lang="ko-KR" altLang="en-US" dirty="0">
                <a:ea typeface="Microsoft GothicNeo Light"/>
                <a:cs typeface="Microsoft GothicNeo Light"/>
              </a:rPr>
              <a:t> 공통 자원을 사용하는 특성 때문에 에러사항이 발생한 듯 함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175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D7ED88-E5F1-2A80-2B8B-417F2E22778B}"/>
              </a:ext>
            </a:extLst>
          </p:cNvPr>
          <p:cNvSpPr txBox="1"/>
          <p:nvPr/>
        </p:nvSpPr>
        <p:spPr>
          <a:xfrm>
            <a:off x="691377" y="700668"/>
            <a:ext cx="60076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요청에 대해 간간히 응답하지 못하던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07F00-AFA3-9D6F-B342-EAC34427B061}"/>
              </a:ext>
            </a:extLst>
          </p:cNvPr>
          <p:cNvSpPr txBox="1"/>
          <p:nvPr/>
        </p:nvSpPr>
        <p:spPr>
          <a:xfrm>
            <a:off x="969101" y="1642185"/>
            <a:ext cx="972200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오픈 소스가 기대하는 코딩 결과물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printf</a:t>
            </a:r>
            <a:r>
              <a:rPr lang="ko-KR" altLang="en-US" dirty="0">
                <a:ea typeface="Microsoft GothicNeo Light"/>
                <a:cs typeface="Microsoft GothicNeo Light"/>
              </a:rPr>
              <a:t>("HTTP/1.1 200 OK") </a:t>
            </a:r>
            <a:endParaRPr lang="ko-KR" dirty="0"/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printf</a:t>
            </a:r>
            <a:r>
              <a:rPr lang="ko-KR" altLang="en-US" dirty="0">
                <a:ea typeface="Microsoft GothicNeo Light"/>
                <a:cs typeface="Microsoft GothicNeo Light"/>
              </a:rPr>
              <a:t>(</a:t>
            </a:r>
            <a:r>
              <a:rPr lang="ko-KR" altLang="en-US" dirty="0" err="1">
                <a:ea typeface="Microsoft GothicNeo Light"/>
                <a:cs typeface="Microsoft GothicNeo Light"/>
              </a:rPr>
              <a:t>response_body</a:t>
            </a:r>
            <a:r>
              <a:rPr lang="ko-KR" altLang="en-US" dirty="0">
                <a:ea typeface="Microsoft GothicNeo Light"/>
                <a:cs typeface="Microsoft GothicNeo Light"/>
              </a:rPr>
              <a:t>)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예상 밖의 코딩 결과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solidFill>
                  <a:srgbClr val="FF0000"/>
                </a:solidFill>
                <a:ea typeface="Microsoft GothicNeo Light"/>
                <a:cs typeface="Microsoft GothicNeo Light"/>
              </a:rPr>
              <a:t>printf</a:t>
            </a:r>
            <a:r>
              <a:rPr lang="ko-KR" altLang="en-US" dirty="0">
                <a:solidFill>
                  <a:srgbClr val="FF0000"/>
                </a:solidFill>
                <a:ea typeface="Microsoft GothicNeo Light"/>
                <a:cs typeface="Microsoft GothicNeo Light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ea typeface="Microsoft GothicNeo Light"/>
                <a:cs typeface="Microsoft GothicNeo Light"/>
              </a:rPr>
              <a:t>debugging</a:t>
            </a:r>
            <a:r>
              <a:rPr lang="ko-KR" altLang="en-US" dirty="0">
                <a:solidFill>
                  <a:srgbClr val="FF0000"/>
                </a:solidFill>
                <a:ea typeface="Microsoft GothicNeo Light"/>
                <a:cs typeface="Microsoft GothicNeo Light"/>
              </a:rPr>
              <a:t>)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~~~~~~~~~~~~</a:t>
            </a: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printf</a:t>
            </a:r>
            <a:r>
              <a:rPr lang="ko-KR" altLang="en-US" dirty="0">
                <a:ea typeface="Microsoft GothicNeo Light"/>
                <a:cs typeface="Microsoft GothicNeo Light"/>
              </a:rPr>
              <a:t>("HTTP/1.1 200 OK")</a:t>
            </a:r>
          </a:p>
          <a:p>
            <a:r>
              <a:rPr lang="ko-KR" dirty="0" err="1">
                <a:ea typeface="+mn-lt"/>
                <a:cs typeface="+mn-lt"/>
              </a:rPr>
              <a:t>printf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response_json</a:t>
            </a:r>
            <a:r>
              <a:rPr lang="ko-KR" dirty="0">
                <a:ea typeface="+mn-lt"/>
                <a:cs typeface="+mn-lt"/>
              </a:rPr>
              <a:t>)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15793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D7ED88-E5F1-2A80-2B8B-417F2E22778B}"/>
              </a:ext>
            </a:extLst>
          </p:cNvPr>
          <p:cNvSpPr txBox="1"/>
          <p:nvPr/>
        </p:nvSpPr>
        <p:spPr>
          <a:xfrm>
            <a:off x="691377" y="700668"/>
            <a:ext cx="60076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요청에 대해 간간히 응답하지 못하던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07F00-AFA3-9D6F-B342-EAC34427B061}"/>
              </a:ext>
            </a:extLst>
          </p:cNvPr>
          <p:cNvSpPr txBox="1"/>
          <p:nvPr/>
        </p:nvSpPr>
        <p:spPr>
          <a:xfrm>
            <a:off x="969101" y="1642185"/>
            <a:ext cx="972200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binding</a:t>
            </a:r>
            <a:r>
              <a:rPr lang="ko-KR" altLang="en-US" dirty="0">
                <a:ea typeface="Microsoft GothicNeo Light"/>
                <a:cs typeface="Microsoft GothicNeo Light"/>
              </a:rPr>
              <a:t> 시점 변경과 코드 구현 상 </a:t>
            </a:r>
            <a:r>
              <a:rPr lang="ko-KR" altLang="en-US" dirty="0" err="1">
                <a:ea typeface="Microsoft GothicNeo Light"/>
                <a:cs typeface="Microsoft GothicNeo Light"/>
              </a:rPr>
              <a:t>printf를</a:t>
            </a:r>
            <a:r>
              <a:rPr lang="ko-KR" altLang="en-US" dirty="0">
                <a:ea typeface="Microsoft GothicNeo Light"/>
                <a:cs typeface="Microsoft GothicNeo Light"/>
              </a:rPr>
              <a:t> 모두 </a:t>
            </a:r>
            <a:r>
              <a:rPr lang="ko-KR" altLang="en-US" dirty="0" err="1">
                <a:ea typeface="Microsoft GothicNeo Light"/>
                <a:cs typeface="Microsoft GothicNeo Light"/>
              </a:rPr>
              <a:t>fprintf로</a:t>
            </a:r>
            <a:r>
              <a:rPr lang="ko-KR" altLang="en-US" dirty="0">
                <a:ea typeface="Microsoft GothicNeo Light"/>
                <a:cs typeface="Microsoft GothicNeo Light"/>
              </a:rPr>
              <a:t> 변경하자 모든 요청에 대해서 아무런 장애 없이 응답을 하게 됨</a:t>
            </a:r>
            <a:endParaRPr lang="ko-KR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이 부분에 대해선 </a:t>
            </a:r>
            <a:r>
              <a:rPr lang="ko-KR" altLang="en-US" dirty="0" err="1">
                <a:ea typeface="Microsoft GothicNeo Light"/>
                <a:cs typeface="Microsoft GothicNeo Light"/>
              </a:rPr>
              <a:t>thread는</a:t>
            </a:r>
            <a:r>
              <a:rPr lang="ko-KR" altLang="en-US" dirty="0">
                <a:ea typeface="Microsoft GothicNeo Light"/>
                <a:cs typeface="Microsoft GothicNeo Light"/>
              </a:rPr>
              <a:t> 공통 자원을 사용하기 때문에 동시 접근 이슈만 해결하면 됨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D5B1E-C1E1-2A87-7702-FF9185D218B4}"/>
              </a:ext>
            </a:extLst>
          </p:cNvPr>
          <p:cNvSpPr txBox="1"/>
          <p:nvPr/>
        </p:nvSpPr>
        <p:spPr>
          <a:xfrm>
            <a:off x="402248" y="3649405"/>
            <a:ext cx="115898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이러한 에러사항이 발견되었으니 앞으로 서버에 포함할 코드들에 대한 디버깅이나 에러 메세지에 대해선 표준 에러로 출력해주시면 감사하겠습니다 !! ( _ _ )   -&gt;   </a:t>
            </a:r>
            <a:r>
              <a:rPr lang="ko-KR" altLang="en-US" dirty="0" err="1">
                <a:ea typeface="Microsoft GothicNeo Light"/>
                <a:cs typeface="Microsoft GothicNeo Light"/>
              </a:rPr>
              <a:t>ex</a:t>
            </a:r>
            <a:r>
              <a:rPr lang="ko-KR" altLang="en-US" dirty="0">
                <a:ea typeface="Microsoft GothicNeo Light"/>
                <a:cs typeface="Microsoft GothicNeo Light"/>
              </a:rPr>
              <a:t>) </a:t>
            </a:r>
            <a:r>
              <a:rPr lang="ko-KR" altLang="en-US" dirty="0" err="1">
                <a:ea typeface="Microsoft GothicNeo Light"/>
                <a:cs typeface="Microsoft GothicNeo Light"/>
              </a:rPr>
              <a:t>fprintf</a:t>
            </a:r>
            <a:r>
              <a:rPr lang="ko-KR" altLang="en-US" dirty="0">
                <a:ea typeface="Microsoft GothicNeo Light"/>
                <a:cs typeface="Microsoft GothicNeo Light"/>
              </a:rPr>
              <a:t>(</a:t>
            </a:r>
            <a:r>
              <a:rPr lang="ko-KR" altLang="en-US" dirty="0" err="1">
                <a:ea typeface="Microsoft GothicNeo Light"/>
                <a:cs typeface="Microsoft GothicNeo Light"/>
              </a:rPr>
              <a:t>stderr</a:t>
            </a:r>
            <a:r>
              <a:rPr lang="ko-KR" altLang="en-US" dirty="0">
                <a:ea typeface="Microsoft GothicNeo Light"/>
                <a:cs typeface="Microsoft GothicNeo Light"/>
              </a:rPr>
              <a:t>,"</a:t>
            </a:r>
            <a:r>
              <a:rPr lang="ko-KR" altLang="en-US" dirty="0" err="1">
                <a:ea typeface="Microsoft GothicNeo Light"/>
                <a:cs typeface="Microsoft GothicNeo Light"/>
              </a:rPr>
              <a:t>debugging</a:t>
            </a:r>
            <a:r>
              <a:rPr lang="ko-KR" altLang="en-US" dirty="0">
                <a:ea typeface="Microsoft GothicNeo Light"/>
                <a:cs typeface="Microsoft GothicNeo Light"/>
              </a:rPr>
              <a:t>");</a:t>
            </a:r>
            <a:endParaRPr lang="ko-KR"/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83536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12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GradientRiseVTI</vt:lpstr>
      <vt:lpstr>HTTP Daemon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766</cp:revision>
  <dcterms:created xsi:type="dcterms:W3CDTF">2022-06-07T11:13:53Z</dcterms:created>
  <dcterms:modified xsi:type="dcterms:W3CDTF">2022-07-18T16:38:49Z</dcterms:modified>
</cp:coreProperties>
</file>