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371C7699-5C81-2C30-AD68-5CD461446A55}" v="3381" dt="2022-06-27T18:35:22.788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3252086-5F97-224F-77B0-FD4CCDEDFFAD}" v="767" dt="2022-06-27T16:54:21.332"/>
    <p1510:client id="{60B3121E-29FF-FB6B-5CA6-6C49DF9F1456}" v="643" dt="2022-06-27T17:11:03.348"/>
    <p1510:client id="{6574A334-BA51-72DA-00E7-FA16F111A10D}" v="3483" dt="2022-07-04T21:22:54.210"/>
    <p1510:client id="{70D3CF92-437F-D19B-E6ED-2CBAD7DB3A90}" v="1221" dt="2022-08-24T05:39:49.260"/>
    <p1510:client id="{762EDE6A-9F8F-B904-A73B-4797DE3501AC}" v="496" dt="2022-08-01T19:41:13.972"/>
    <p1510:client id="{82F49652-4A51-BD1F-2E3F-AC615F4C5210}" v="813" dt="2022-08-31T14:48:23.722"/>
    <p1510:client id="{9AE5C2C2-05EA-A196-A4C8-56C198B60A8F}" v="2543" dt="2022-07-11T15:20:29.713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August 31,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August 31,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비정상 적인 패킷 디버깅</a:t>
            </a:r>
            <a:endParaRPr lang="ko-KR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CNT </a:t>
            </a:r>
            <a:r>
              <a:rPr lang="ko-KR" altLang="en-US" dirty="0" err="1">
                <a:ea typeface="Microsoft GothicNeo Light"/>
                <a:cs typeface="Microsoft GothicNeo Light"/>
              </a:rPr>
              <a:t>Subscription</a:t>
            </a:r>
            <a:r>
              <a:rPr lang="ko-KR" altLang="en-US" dirty="0">
                <a:ea typeface="Microsoft GothicNeo Light"/>
                <a:cs typeface="Microsoft GothicNeo Light"/>
              </a:rPr>
              <a:t> 구현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D046A28-E334-044D-EB94-430A241B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36" y="2053936"/>
            <a:ext cx="2880879" cy="1468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BBF1ECE-E17D-4179-1C80-2E5AD237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68" y="1778144"/>
            <a:ext cx="2619375" cy="1743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FEACD-D97B-951F-B456-68706F50729C}"/>
              </a:ext>
            </a:extLst>
          </p:cNvPr>
          <p:cNvSpPr txBox="1"/>
          <p:nvPr/>
        </p:nvSpPr>
        <p:spPr>
          <a:xfrm>
            <a:off x="1337005" y="4081724"/>
            <a:ext cx="99042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두 종류의 비정상적인 패킷이 주기적으로 발생하는 것을 발견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1. 위와 같이 루트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URI로</a:t>
            </a:r>
            <a:r>
              <a:rPr lang="ko-KR" altLang="en-US" dirty="0">
                <a:ea typeface="Microsoft GothicNeo Light"/>
                <a:cs typeface="Microsoft GothicNeo Light"/>
              </a:rPr>
              <a:t> 요청이 오는 패킷 -&gt; URI </a:t>
            </a:r>
            <a:r>
              <a:rPr lang="ko-KR" altLang="en-US" dirty="0" err="1">
                <a:ea typeface="Microsoft GothicNeo Light"/>
                <a:cs typeface="Microsoft GothicNeo Light"/>
              </a:rPr>
              <a:t>Parsing에서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걸러짐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2. </a:t>
            </a:r>
            <a:r>
              <a:rPr lang="ko-KR" altLang="en-US" dirty="0" err="1">
                <a:ea typeface="Microsoft GothicNeo Light"/>
                <a:cs typeface="Microsoft GothicNeo Light"/>
              </a:rPr>
              <a:t>Buf에</a:t>
            </a:r>
            <a:r>
              <a:rPr lang="ko-KR" altLang="en-US" dirty="0">
                <a:ea typeface="Microsoft GothicNeo Light"/>
                <a:cs typeface="Microsoft GothicNeo Light"/>
              </a:rPr>
              <a:t> 공백과 </a:t>
            </a:r>
            <a:r>
              <a:rPr lang="ko-KR" altLang="en-US" dirty="0" err="1">
                <a:ea typeface="Microsoft GothicNeo Light"/>
                <a:cs typeface="Microsoft GothicNeo Light"/>
              </a:rPr>
              <a:t>NULL을</a:t>
            </a:r>
            <a:r>
              <a:rPr lang="ko-KR" altLang="en-US" dirty="0">
                <a:ea typeface="Microsoft GothicNeo Light"/>
                <a:cs typeface="Microsoft GothicNeo Light"/>
              </a:rPr>
              <a:t> 포함한 임의의 값이 들어오는 패킷 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-&gt; 오픈 소스 상에서 HTTP 파싱 중 </a:t>
            </a:r>
            <a:r>
              <a:rPr lang="ko-KR" altLang="en-US" dirty="0" err="1">
                <a:ea typeface="Microsoft GothicNeo Light"/>
                <a:cs typeface="Microsoft GothicNeo Light"/>
              </a:rPr>
              <a:t>Segmentation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fault</a:t>
            </a:r>
            <a:r>
              <a:rPr lang="ko-KR" altLang="en-US" dirty="0">
                <a:ea typeface="Microsoft GothicNeo Light"/>
                <a:cs typeface="Microsoft GothicNeo Light"/>
              </a:rPr>
              <a:t> 발생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24560-7F27-7464-DC08-66D8E98CFEF8}"/>
              </a:ext>
            </a:extLst>
          </p:cNvPr>
          <p:cNvSpPr txBox="1"/>
          <p:nvPr/>
        </p:nvSpPr>
        <p:spPr>
          <a:xfrm>
            <a:off x="691377" y="700668"/>
            <a:ext cx="3695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주기적인 비정상 패킷</a:t>
            </a:r>
          </a:p>
        </p:txBody>
      </p:sp>
    </p:spTree>
    <p:extLst>
      <p:ext uri="{BB962C8B-B14F-4D97-AF65-F5344CB8AC3E}">
        <p14:creationId xmlns:p14="http://schemas.microsoft.com/office/powerpoint/2010/main" val="57569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CNT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Subscription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787278" y="3856588"/>
            <a:ext cx="99042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1. 구독한 리소스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 시 알람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2. 구독한 리소스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시 알람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3. 구독한 리소스의 하위 리소스 생성 시 알람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4. 구독한 리소스의 하위 리소스 삭제 시 알람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D0A8B99-923F-1898-F17F-74588E89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38" y="1682464"/>
            <a:ext cx="4076700" cy="1518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D4FE22-F0E0-1E3C-205C-BE33942E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69" y="1527804"/>
            <a:ext cx="3158836" cy="1828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36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CNT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Subscription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215778" y="1778406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Subscription</a:t>
            </a:r>
            <a:r>
              <a:rPr lang="ko-KR" altLang="en-US" dirty="0">
                <a:ea typeface="+mn-lt"/>
                <a:cs typeface="+mn-lt"/>
              </a:rPr>
              <a:t> 예시 영상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https://www.youtube.com/watch?v=OM1av-q5MZ8</a:t>
            </a:r>
            <a:endParaRPr lang="ko-KR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21420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1686</cp:revision>
  <dcterms:created xsi:type="dcterms:W3CDTF">2022-06-07T11:13:53Z</dcterms:created>
  <dcterms:modified xsi:type="dcterms:W3CDTF">2022-08-31T14:52:22Z</dcterms:modified>
</cp:coreProperties>
</file>