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55333-DE60-F0E8-A327-D3EFF3058974}" v="153" dt="2023-01-05T19:44:37.730"/>
    <p1510:client id="{07B5D8DD-F62C-7FD0-CBCC-EA989AFA2EC1}" v="1085" dt="2022-08-17T05:56:23.674"/>
    <p1510:client id="{0EBCFDE5-C281-4FD8-8FDE-AE32E0EEFBB6}" v="1622" dt="2022-06-07T12:19:44.410"/>
    <p1510:client id="{0F5906A4-F0F2-37F4-5F96-0E4ED9BBFDFC}" v="962" dt="2023-01-25T06:00:07.078"/>
    <p1510:client id="{18B700D3-8B43-2815-3B94-22C2BC7CE889}" v="556" dt="2022-11-23T17:35:27.734"/>
    <p1510:client id="{1B2629AC-1832-F49B-CA7F-2D8D712216E9}" v="6" dt="2023-01-31T19:27:46.594"/>
    <p1510:client id="{1D2286AC-FE51-5582-47C5-5D08F7137145}" v="1974" dt="2022-09-13T17:43:58.256"/>
    <p1510:client id="{22C5AA32-568E-2357-2A16-C6DB625F74AD}" v="2535" dt="2022-12-28T17:29:53.700"/>
    <p1510:client id="{239BEBEC-7528-BEEC-6F0E-5EC51A3AEC29}" v="1414" dt="2022-09-06T21:12:37.174"/>
    <p1510:client id="{260619FF-09F5-8EEA-D208-C4EF7C9EB6A7}" v="1815" dt="2023-03-12T19:49:36.188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56A4458E-A767-4AE5-282B-172072165496}" v="1517" dt="2023-01-04T05:52:53.990"/>
    <p1510:client id="{5EF0F451-4E21-3DC2-1A82-974A453D1E11}" v="3434" dt="2023-01-17T21:58:56.248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C6484FB1-0C79-3C9A-4047-D76DDCABA7E3}" v="2745" dt="2023-01-10T19:12:35.230"/>
    <p1510:client id="{C725E2B7-377A-E83C-D307-32AA5D5D7DBE}" v="1044" dt="2023-02-01T05:58:41.485"/>
    <p1510:client id="{D3ABA753-4CAF-A30E-489A-7A2E214424DE}" v="43" dt="2023-01-17T09:45:16.806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  <p1510:client id="{E027E0FD-9157-2BBE-B1FD-E401805D8372}" v="1421" dt="2023-02-08T05:49:31.385"/>
    <p1510:client id="{F94D5C7D-0CE3-C06A-F9D9-69696BAE5F4F}" v="1545" dt="2023-03-20T16:31:58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20,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dex-shop.com/product/detail.html?product_no=102&amp;cate_no=150&amp;display_group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9713" y="1264318"/>
            <a:ext cx="435087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dirty="0">
                <a:latin typeface="Consolas"/>
                <a:ea typeface="Microsoft GothicNeo"/>
                <a:cs typeface="Microsoft GothicNeo"/>
              </a:rPr>
              <a:t>oneM2M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r>
              <a:rPr lang="ko-KR" altLang="en-US" dirty="0" err="1">
                <a:latin typeface="Consolas"/>
                <a:ea typeface="Microsoft GothicNeo"/>
                <a:cs typeface="Microsoft GothicNeo"/>
              </a:rPr>
              <a:t>TinyIoT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8" y="4212559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 dirty="0">
                <a:ea typeface="Microsoft GothicNeo"/>
                <a:cs typeface="Microsoft GothicNeo"/>
              </a:rPr>
              <a:t>OneM2M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TinyIoT</a:t>
            </a:r>
            <a:r>
              <a:rPr lang="ko-KR" altLang="en-US" sz="1400" b="1" dirty="0">
                <a:ea typeface="Microsoft GothicNeo"/>
                <a:cs typeface="Microsoft GothicNeo"/>
              </a:rPr>
              <a:t>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server</a:t>
            </a:r>
            <a:endParaRPr lang="ko-KR" altLang="en-US" sz="1400" b="1" dirty="0" err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dirty="0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 dirty="0">
                <a:ea typeface="Microsoft GothicNeo"/>
                <a:cs typeface="Microsoft GothicNeo"/>
              </a:rPr>
              <a:t> </a:t>
            </a:r>
            <a:endParaRPr lang="ko-KR" altLang="en-US" sz="1400" b="1" dirty="0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Subscription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notification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event</a:t>
            </a:r>
            <a:r>
              <a:rPr lang="ko-KR" altLang="en-US" dirty="0">
                <a:ea typeface="Microsoft GothicNeo Light"/>
                <a:cs typeface="Microsoft GothicNeo Light"/>
              </a:rPr>
              <a:t> 시연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Mobius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해커톤</a:t>
            </a:r>
            <a:r>
              <a:rPr lang="ko-KR" altLang="en-US" dirty="0">
                <a:ea typeface="Microsoft GothicNeo Light"/>
                <a:cs typeface="Microsoft GothicNeo Light"/>
              </a:rPr>
              <a:t> 아이디어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2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79237" y="1685056"/>
            <a:ext cx="1011799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 로직들은 삭제하고 현재 구조에 알맞은 정돈된 코드로 재작성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net</a:t>
            </a:r>
            <a:r>
              <a:rPr lang="ko-KR" altLang="en-US" dirty="0">
                <a:ea typeface="Microsoft GothicNeo Light"/>
                <a:cs typeface="Microsoft GothicNeo Light"/>
              </a:rPr>
              <a:t> 기반으로 </a:t>
            </a:r>
            <a:r>
              <a:rPr lang="ko-KR" altLang="en-US" dirty="0" err="1">
                <a:ea typeface="Microsoft GothicNeo Light"/>
                <a:cs typeface="Microsoft GothicNeo Light"/>
              </a:rPr>
              <a:t>notify를</a:t>
            </a:r>
            <a:r>
              <a:rPr lang="ko-KR" altLang="en-US" dirty="0">
                <a:ea typeface="Microsoft GothicNeo Light"/>
                <a:cs typeface="Microsoft GothicNeo Light"/>
              </a:rPr>
              <a:t> 수행하는 상태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다만, 아직 엄격한 제약 사항들을 모두 적용한 것은 아니기에 실제 테스트까지는 좀 더 보완 필요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320F9-2B42-D89B-EA56-A9A4DA7AD25E}"/>
              </a:ext>
            </a:extLst>
          </p:cNvPr>
          <p:cNvSpPr txBox="1"/>
          <p:nvPr/>
        </p:nvSpPr>
        <p:spPr>
          <a:xfrm>
            <a:off x="691377" y="700668"/>
            <a:ext cx="5819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Subscription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notification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event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8009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7282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Mobius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해커톤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아이디어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79237" y="1685056"/>
            <a:ext cx="1011799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  <a:hlinkClick r:id="rId2"/>
              </a:rPr>
              <a:t>https://mdex-shop.com/product/detail.html?product_no=102&amp;cate_no=150&amp;display_group=1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, 테이블, 실내, 벽이(가) 표시된 사진&#10;&#10;자동 생성된 설명">
            <a:extLst>
              <a:ext uri="{FF2B5EF4-FFF2-40B4-BE49-F238E27FC236}">
                <a16:creationId xmlns:a16="http://schemas.microsoft.com/office/drawing/2014/main" id="{C6EC6F4E-8847-9A52-3A8F-C14E789F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07" y="2542048"/>
            <a:ext cx="3110088" cy="1778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9CF622-3DE4-C6AC-8047-AAD40B16716E}"/>
              </a:ext>
            </a:extLst>
          </p:cNvPr>
          <p:cNvSpPr txBox="1"/>
          <p:nvPr/>
        </p:nvSpPr>
        <p:spPr>
          <a:xfrm>
            <a:off x="4659416" y="2702938"/>
            <a:ext cx="7427479" cy="2871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센서와 oneM2M 플랫폼을 활용하여 사용자 </a:t>
            </a:r>
            <a:r>
              <a:rPr lang="ko-KR" altLang="en-US" dirty="0" err="1">
                <a:ea typeface="Microsoft GothicNeo Light"/>
                <a:cs typeface="Microsoft GothicNeo Light"/>
              </a:rPr>
              <a:t>A가</a:t>
            </a:r>
            <a:r>
              <a:rPr lang="ko-KR" altLang="en-US" dirty="0">
                <a:ea typeface="Microsoft GothicNeo Light"/>
                <a:cs typeface="Microsoft GothicNeo Light"/>
              </a:rPr>
              <a:t> 앉았을 때 데이터 수집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ChatGPT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API를</a:t>
            </a:r>
            <a:r>
              <a:rPr lang="ko-KR" altLang="en-US" dirty="0">
                <a:ea typeface="Microsoft GothicNeo Light"/>
                <a:cs typeface="Microsoft GothicNeo Light"/>
              </a:rPr>
              <a:t> 통해 해당 데이터 학습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사용자 </a:t>
            </a:r>
            <a:r>
              <a:rPr lang="ko-KR" altLang="en-US" dirty="0" err="1">
                <a:ea typeface="Microsoft GothicNeo Light"/>
                <a:cs typeface="Microsoft GothicNeo Light"/>
              </a:rPr>
              <a:t>A가</a:t>
            </a:r>
            <a:r>
              <a:rPr lang="ko-KR" altLang="en-US" dirty="0">
                <a:ea typeface="Microsoft GothicNeo Light"/>
                <a:cs typeface="Microsoft GothicNeo Light"/>
              </a:rPr>
              <a:t> 앉았을 때 인증이 되고 그 외 사용자 </a:t>
            </a:r>
            <a:r>
              <a:rPr lang="ko-KR" altLang="en-US" dirty="0" err="1">
                <a:ea typeface="Microsoft GothicNeo Light"/>
                <a:cs typeface="Microsoft GothicNeo Light"/>
              </a:rPr>
              <a:t>B가</a:t>
            </a:r>
            <a:r>
              <a:rPr lang="ko-KR" altLang="en-US" dirty="0">
                <a:ea typeface="Microsoft GothicNeo Light"/>
                <a:cs typeface="Microsoft GothicNeo Light"/>
              </a:rPr>
              <a:t> 앉았을 때는 접근이 거부되는 상황을 시연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      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의의 : 새로운 인증 방식 제시, 공공적인 장소에서 개인 자리에 대한 보안 강화 및 사유화</a:t>
            </a:r>
            <a:endParaRPr lang="ko-KR" dirty="0">
              <a:ea typeface="Microsoft GothicNeo Light"/>
              <a:cs typeface="Microsoft GothicNeo Light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7B03B25-1E91-D3D2-D6E7-71DDD9237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807" y="4297375"/>
            <a:ext cx="3100681" cy="15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9058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GradientRiseVTI</vt:lpstr>
      <vt:lpstr>oneM2M  TinyIoT 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4615</cp:revision>
  <dcterms:created xsi:type="dcterms:W3CDTF">2022-06-07T11:13:53Z</dcterms:created>
  <dcterms:modified xsi:type="dcterms:W3CDTF">2023-03-20T16:33:29Z</dcterms:modified>
</cp:coreProperties>
</file>