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D2286AC-FE51-5582-47C5-5D08F7137145}" v="1974" dt="2022-09-13T17:43:58.256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7ABE250-E758-A701-DCA1-981165C38B40}" v="3633" dt="2022-07-25T19:37:03.416"/>
    <p1510:client id="{4B8E7F15-0F2E-5D72-0660-B169D52A131F}" v="1844" dt="2022-08-02T21:51:18.217"/>
    <p1510:client id="{53252086-5F97-224F-77B0-FD4CCDEDFFAD}" v="767" dt="2022-06-27T16:54:21.332"/>
    <p1510:client id="{60B3121E-29FF-FB6B-5CA6-6C49DF9F1456}" v="643" dt="2022-06-27T17:11:03.348"/>
    <p1510:client id="{6574A334-BA51-72DA-00E7-FA16F111A10D}" v="3483" dt="2022-07-04T21:22:54.210"/>
    <p1510:client id="{70D3CF92-437F-D19B-E6ED-2CBAD7DB3A90}" v="1221" dt="2022-08-24T05:39:49.260"/>
    <p1510:client id="{762EDE6A-9F8F-B904-A73B-4797DE3501AC}" v="496" dt="2022-08-01T19:41:13.972"/>
    <p1510:client id="{82F49652-4A51-BD1F-2E3F-AC615F4C5210}" v="813" dt="2022-08-31T14:48:23.722"/>
    <p1510:client id="{9AE5C2C2-05EA-A196-A4C8-56C198B60A8F}" v="2543" dt="2022-07-11T15:20:29.713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September 13,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September 13,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zero-conf</a:t>
            </a:r>
            <a:r>
              <a:rPr lang="ko-KR" altLang="en-US" dirty="0">
                <a:ea typeface="Microsoft GothicNeo Light"/>
                <a:cs typeface="Microsoft GothicNeo Light"/>
              </a:rPr>
              <a:t> 서버 스크립트 구현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 err="1">
                <a:ea typeface="Microsoft GothicNeo Light"/>
                <a:cs typeface="Microsoft GothicNeo Light"/>
              </a:rPr>
              <a:t>SubNode</a:t>
            </a:r>
            <a:r>
              <a:rPr lang="ko-KR" altLang="en-US" dirty="0">
                <a:ea typeface="Microsoft GothicNeo Light"/>
                <a:cs typeface="Microsoft GothicNeo Light"/>
              </a:rPr>
              <a:t> 삭제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Node</a:t>
            </a:r>
            <a:r>
              <a:rPr lang="ko-KR" altLang="en-US" dirty="0">
                <a:ea typeface="Microsoft GothicNeo Light"/>
                <a:cs typeface="Microsoft GothicNeo Light"/>
              </a:rPr>
              <a:t> 원복</a:t>
            </a:r>
          </a:p>
          <a:p>
            <a:pPr marL="342900" indent="-342900">
              <a:buAutoNum type="romanUcPeriod"/>
            </a:pPr>
            <a:endParaRPr lang="ko-KR" altLang="en-US" dirty="0">
              <a:ea typeface="Microsoft GothicNeo Light"/>
              <a:cs typeface="Microsoft GothicNeo Light"/>
            </a:endParaRPr>
          </a:p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테스트 대비를 위한 </a:t>
            </a:r>
            <a:r>
              <a:rPr lang="ko-KR" altLang="en-US" dirty="0" err="1">
                <a:ea typeface="Microsoft GothicNeo Light"/>
                <a:cs typeface="Microsoft GothicNeo Light"/>
              </a:rPr>
              <a:t>Mobius</a:t>
            </a:r>
            <a:r>
              <a:rPr lang="ko-KR" altLang="en-US" dirty="0">
                <a:ea typeface="Microsoft GothicNeo Light"/>
                <a:cs typeface="Microsoft GothicNeo Light"/>
              </a:rPr>
              <a:t> 모방</a:t>
            </a:r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D56D8B-8759-941C-F911-288BF7A4534B}"/>
              </a:ext>
            </a:extLst>
          </p:cNvPr>
          <p:cNvSpPr/>
          <p:nvPr/>
        </p:nvSpPr>
        <p:spPr>
          <a:xfrm>
            <a:off x="4629150" y="1847850"/>
            <a:ext cx="6372225" cy="23622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600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zero-conf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서버 스크립트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541318" y="510421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래픽 2" descr="서버 단색으로 채워진">
            <a:extLst>
              <a:ext uri="{FF2B5EF4-FFF2-40B4-BE49-F238E27FC236}">
                <a16:creationId xmlns:a16="http://schemas.microsoft.com/office/drawing/2014/main" id="{2AF41081-6E2B-18AC-D55D-9020FC4E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275" y="2286000"/>
            <a:ext cx="1447800" cy="1447800"/>
          </a:xfrm>
          <a:prstGeom prst="rect">
            <a:avLst/>
          </a:prstGeom>
        </p:spPr>
      </p:pic>
      <p:pic>
        <p:nvPicPr>
          <p:cNvPr id="5" name="그래픽 5" descr="사용자 단색으로 채워진">
            <a:extLst>
              <a:ext uri="{FF2B5EF4-FFF2-40B4-BE49-F238E27FC236}">
                <a16:creationId xmlns:a16="http://schemas.microsoft.com/office/drawing/2014/main" id="{B0D67782-8D15-282C-5B8A-F473981C5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725" y="2266950"/>
            <a:ext cx="1333500" cy="1333500"/>
          </a:xfrm>
          <a:prstGeom prst="rect">
            <a:avLst/>
          </a:prstGeom>
        </p:spPr>
      </p:pic>
      <p:pic>
        <p:nvPicPr>
          <p:cNvPr id="7" name="그래픽 7" descr="데이터베이스 단색으로 채워진">
            <a:extLst>
              <a:ext uri="{FF2B5EF4-FFF2-40B4-BE49-F238E27FC236}">
                <a16:creationId xmlns:a16="http://schemas.microsoft.com/office/drawing/2014/main" id="{35E406F1-2B64-18CF-E2B0-3C11967A4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8750" y="2286000"/>
            <a:ext cx="1485900" cy="1447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FB9261-B50D-4B24-C087-1E8F70CD5722}"/>
              </a:ext>
            </a:extLst>
          </p:cNvPr>
          <p:cNvCxnSpPr/>
          <p:nvPr/>
        </p:nvCxnSpPr>
        <p:spPr>
          <a:xfrm flipV="1">
            <a:off x="2381250" y="2609850"/>
            <a:ext cx="2752725" cy="95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47D1FD-B143-5C86-1AD0-864D27AA01F9}"/>
              </a:ext>
            </a:extLst>
          </p:cNvPr>
          <p:cNvCxnSpPr>
            <a:cxnSpLocks/>
          </p:cNvCxnSpPr>
          <p:nvPr/>
        </p:nvCxnSpPr>
        <p:spPr>
          <a:xfrm>
            <a:off x="6734175" y="2609850"/>
            <a:ext cx="2419350" cy="190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2AE1C5-E1CB-D76E-5D93-5F0D5FB1B47E}"/>
              </a:ext>
            </a:extLst>
          </p:cNvPr>
          <p:cNvCxnSpPr>
            <a:cxnSpLocks/>
          </p:cNvCxnSpPr>
          <p:nvPr/>
        </p:nvCxnSpPr>
        <p:spPr>
          <a:xfrm flipH="1" flipV="1">
            <a:off x="6743700" y="3238499"/>
            <a:ext cx="24003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A99302-9E3E-2D38-5F16-E3442D08119E}"/>
              </a:ext>
            </a:extLst>
          </p:cNvPr>
          <p:cNvCxnSpPr>
            <a:cxnSpLocks/>
          </p:cNvCxnSpPr>
          <p:nvPr/>
        </p:nvCxnSpPr>
        <p:spPr>
          <a:xfrm flipH="1">
            <a:off x="2381250" y="3181349"/>
            <a:ext cx="2752725" cy="95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0BE618-CAC1-2503-DEA4-6C7FF3EF2EB3}"/>
              </a:ext>
            </a:extLst>
          </p:cNvPr>
          <p:cNvSpPr txBox="1"/>
          <p:nvPr/>
        </p:nvSpPr>
        <p:spPr>
          <a:xfrm>
            <a:off x="2937205" y="215247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fc</a:t>
            </a:r>
            <a:r>
              <a:rPr lang="ko-KR" altLang="en-US" dirty="0">
                <a:ea typeface="Microsoft GothicNeo Light"/>
                <a:cs typeface="Microsoft GothicNeo Light"/>
              </a:rPr>
              <a:t>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Zeroconf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FF084-9EE1-8DA9-3297-983EA630C290}"/>
              </a:ext>
            </a:extLst>
          </p:cNvPr>
          <p:cNvSpPr txBox="1"/>
          <p:nvPr/>
        </p:nvSpPr>
        <p:spPr>
          <a:xfrm>
            <a:off x="7194880" y="2152477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fc</a:t>
            </a:r>
            <a:r>
              <a:rPr lang="ko-KR" altLang="en-US" dirty="0">
                <a:ea typeface="Microsoft GothicNeo Light"/>
                <a:cs typeface="Microsoft GothicNeo Light"/>
              </a:rPr>
              <a:t>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Zeroconf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3B45F-65B0-8BE1-93FD-0A3BFAC84CE2}"/>
              </a:ext>
            </a:extLst>
          </p:cNvPr>
          <p:cNvSpPr txBox="1"/>
          <p:nvPr/>
        </p:nvSpPr>
        <p:spPr>
          <a:xfrm>
            <a:off x="7328230" y="3419302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DeviceList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7D74A-4933-4122-7768-8F0EF3F0CE45}"/>
              </a:ext>
            </a:extLst>
          </p:cNvPr>
          <p:cNvSpPr txBox="1"/>
          <p:nvPr/>
        </p:nvSpPr>
        <p:spPr>
          <a:xfrm>
            <a:off x="3051505" y="3362152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DeviceList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768D6F-BF57-C0D1-89FD-325359B87F1B}"/>
              </a:ext>
            </a:extLst>
          </p:cNvPr>
          <p:cNvSpPr txBox="1"/>
          <p:nvPr/>
        </p:nvSpPr>
        <p:spPr>
          <a:xfrm>
            <a:off x="5442280" y="3666952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TinyIoT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275958-5D28-DF0F-2063-A6443B76A0BA}"/>
              </a:ext>
            </a:extLst>
          </p:cNvPr>
          <p:cNvSpPr txBox="1"/>
          <p:nvPr/>
        </p:nvSpPr>
        <p:spPr>
          <a:xfrm>
            <a:off x="9461830" y="3666952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avahi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7C54E-A1B2-6A4E-BD87-00D71819D28B}"/>
              </a:ext>
            </a:extLst>
          </p:cNvPr>
          <p:cNvSpPr txBox="1"/>
          <p:nvPr/>
        </p:nvSpPr>
        <p:spPr>
          <a:xfrm>
            <a:off x="1356055" y="4857578"/>
            <a:ext cx="9904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fc</a:t>
            </a:r>
            <a:r>
              <a:rPr lang="ko-KR" altLang="en-US" dirty="0">
                <a:ea typeface="Microsoft GothicNeo Light"/>
                <a:cs typeface="Microsoft GothicNeo Light"/>
              </a:rPr>
              <a:t> 필드 값이 </a:t>
            </a:r>
            <a:r>
              <a:rPr lang="ko-KR" altLang="en-US" dirty="0" err="1">
                <a:ea typeface="Microsoft GothicNeo Light"/>
                <a:cs typeface="Microsoft GothicNeo Light"/>
              </a:rPr>
              <a:t>Zeroconf인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Get</a:t>
            </a:r>
            <a:r>
              <a:rPr lang="ko-KR" altLang="en-US" dirty="0">
                <a:ea typeface="Microsoft GothicNeo Light"/>
                <a:cs typeface="Microsoft GothicNeo Light"/>
              </a:rPr>
              <a:t> 요청이 </a:t>
            </a:r>
            <a:r>
              <a:rPr lang="ko-KR" altLang="en-US" dirty="0" err="1">
                <a:ea typeface="Microsoft GothicNeo Light"/>
                <a:cs typeface="Microsoft GothicNeo Light"/>
              </a:rPr>
              <a:t>CSE에</a:t>
            </a:r>
            <a:r>
              <a:rPr lang="ko-KR" altLang="en-US" dirty="0">
                <a:ea typeface="Microsoft GothicNeo Light"/>
                <a:cs typeface="Microsoft GothicNeo Light"/>
              </a:rPr>
              <a:t> 들어오면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avahi</a:t>
            </a:r>
            <a:r>
              <a:rPr lang="ko-KR" altLang="en-US" dirty="0">
                <a:ea typeface="Microsoft GothicNeo Light"/>
                <a:cs typeface="Microsoft GothicNeo Light"/>
              </a:rPr>
              <a:t> 서버에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DeviceList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를</a:t>
            </a:r>
            <a:r>
              <a:rPr lang="ko-KR" altLang="en-US" dirty="0">
                <a:ea typeface="Microsoft GothicNeo Light"/>
                <a:cs typeface="Microsoft GothicNeo Light"/>
              </a:rPr>
              <a:t> 요청하여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그 리스트를 클라이언트에게 다시 반환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현재는 아직 </a:t>
            </a:r>
            <a:r>
              <a:rPr lang="ko-KR" altLang="en-US" dirty="0" err="1">
                <a:ea typeface="Microsoft GothicNeo Light"/>
                <a:cs typeface="Microsoft GothicNeo Light"/>
              </a:rPr>
              <a:t>PlainText</a:t>
            </a:r>
            <a:r>
              <a:rPr lang="ko-KR" altLang="en-US" dirty="0">
                <a:ea typeface="Microsoft GothicNeo Light"/>
                <a:cs typeface="Microsoft GothicNeo Light"/>
              </a:rPr>
              <a:t> 형태지만 </a:t>
            </a:r>
            <a:r>
              <a:rPr lang="ko-KR" altLang="en-US" dirty="0" err="1">
                <a:ea typeface="Microsoft GothicNeo Light"/>
                <a:cs typeface="Microsoft GothicNeo Light"/>
              </a:rPr>
              <a:t>JSON으로</a:t>
            </a:r>
            <a:r>
              <a:rPr lang="ko-KR" altLang="en-US" dirty="0">
                <a:ea typeface="Microsoft GothicNeo Light"/>
                <a:cs typeface="Microsoft GothicNeo Light"/>
              </a:rPr>
              <a:t> 가공하는 방향을 </a:t>
            </a:r>
            <a:r>
              <a:rPr lang="ko-KR" altLang="en-US" dirty="0" err="1">
                <a:ea typeface="Microsoft GothicNeo Light"/>
                <a:cs typeface="Microsoft GothicNeo Light"/>
              </a:rPr>
              <a:t>제시해봄</a:t>
            </a:r>
          </a:p>
        </p:txBody>
      </p:sp>
    </p:spTree>
    <p:extLst>
      <p:ext uri="{BB962C8B-B14F-4D97-AF65-F5344CB8AC3E}">
        <p14:creationId xmlns:p14="http://schemas.microsoft.com/office/powerpoint/2010/main" val="370514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600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SubNode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삭제 및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Node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원복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541318" y="510421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7C54E-A1B2-6A4E-BD87-00D71819D28B}"/>
              </a:ext>
            </a:extLst>
          </p:cNvPr>
          <p:cNvSpPr txBox="1"/>
          <p:nvPr/>
        </p:nvSpPr>
        <p:spPr>
          <a:xfrm>
            <a:off x="1537030" y="4524203"/>
            <a:ext cx="99042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Sub</a:t>
            </a:r>
            <a:r>
              <a:rPr lang="ko-KR" altLang="en-US" dirty="0">
                <a:ea typeface="Microsoft GothicNeo Light"/>
                <a:cs typeface="Microsoft GothicNeo Light"/>
              </a:rPr>
              <a:t> 오브젝트 노드에만 필요한 변수들 (</a:t>
            </a:r>
            <a:r>
              <a:rPr lang="ko-KR" altLang="en-US" dirty="0" err="1">
                <a:ea typeface="Microsoft GothicNeo Light"/>
                <a:cs typeface="Microsoft GothicNeo Light"/>
              </a:rPr>
              <a:t>sur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net</a:t>
            </a:r>
            <a:r>
              <a:rPr lang="ko-KR" altLang="en-US" dirty="0">
                <a:ea typeface="Microsoft GothicNeo Light"/>
                <a:cs typeface="Microsoft GothicNeo Light"/>
              </a:rPr>
              <a:t> 등)이 존재했기에 </a:t>
            </a:r>
            <a:r>
              <a:rPr lang="ko-KR" altLang="en-US" dirty="0" err="1">
                <a:ea typeface="Microsoft GothicNeo Light"/>
                <a:cs typeface="Microsoft GothicNeo Light"/>
              </a:rPr>
              <a:t>SubNode를</a:t>
            </a:r>
            <a:r>
              <a:rPr lang="ko-KR" altLang="en-US" dirty="0">
                <a:ea typeface="Microsoft GothicNeo Light"/>
                <a:cs typeface="Microsoft GothicNeo Light"/>
              </a:rPr>
              <a:t> 별도로 정의 </a:t>
            </a:r>
            <a:r>
              <a:rPr lang="ko-KR" altLang="en-US" dirty="0" err="1">
                <a:ea typeface="Microsoft GothicNeo Light"/>
                <a:cs typeface="Microsoft GothicNeo Light"/>
              </a:rPr>
              <a:t>했었음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필요 이상의 변수들이 기존 노드에 포함 &lt;&lt;&lt;&lt;&lt;&lt;&lt;&lt; 기존 리소스 트리 함수의 재사용</a:t>
            </a:r>
            <a:endParaRPr 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FE3C7B-51BF-2123-F210-46A9E88AD4D3}"/>
              </a:ext>
            </a:extLst>
          </p:cNvPr>
          <p:cNvSpPr/>
          <p:nvPr/>
        </p:nvSpPr>
        <p:spPr>
          <a:xfrm>
            <a:off x="2533650" y="2057400"/>
            <a:ext cx="12382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E6EE5E-AA29-9F3E-2D91-571DDE5DF71A}"/>
              </a:ext>
            </a:extLst>
          </p:cNvPr>
          <p:cNvSpPr/>
          <p:nvPr/>
        </p:nvSpPr>
        <p:spPr>
          <a:xfrm>
            <a:off x="1724024" y="3333749"/>
            <a:ext cx="123825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SUB</a:t>
            </a:r>
            <a:endParaRPr lang="ko-KR" altLang="en-US" dirty="0" err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473458-0822-7FD5-E2DC-076C00054D65}"/>
              </a:ext>
            </a:extLst>
          </p:cNvPr>
          <p:cNvSpPr/>
          <p:nvPr/>
        </p:nvSpPr>
        <p:spPr>
          <a:xfrm>
            <a:off x="3505199" y="3295649"/>
            <a:ext cx="12382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CIN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2699B7-E4F7-3B1E-8784-56B15F049575}"/>
              </a:ext>
            </a:extLst>
          </p:cNvPr>
          <p:cNvCxnSpPr/>
          <p:nvPr/>
        </p:nvCxnSpPr>
        <p:spPr>
          <a:xfrm flipH="1">
            <a:off x="2381250" y="2705100"/>
            <a:ext cx="762000" cy="61912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F28E91-AE23-39B8-1A49-AE6206DD012D}"/>
              </a:ext>
            </a:extLst>
          </p:cNvPr>
          <p:cNvCxnSpPr>
            <a:cxnSpLocks/>
          </p:cNvCxnSpPr>
          <p:nvPr/>
        </p:nvCxnSpPr>
        <p:spPr>
          <a:xfrm>
            <a:off x="3143250" y="2705100"/>
            <a:ext cx="1000125" cy="61912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8559E-44B3-ECE3-E4C1-6E901F9CF3AB}"/>
              </a:ext>
            </a:extLst>
          </p:cNvPr>
          <p:cNvSpPr/>
          <p:nvPr/>
        </p:nvSpPr>
        <p:spPr>
          <a:xfrm>
            <a:off x="8105774" y="2028824"/>
            <a:ext cx="12382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CNT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19DABA-2FD9-D37C-724B-8CBA2620417B}"/>
              </a:ext>
            </a:extLst>
          </p:cNvPr>
          <p:cNvSpPr/>
          <p:nvPr/>
        </p:nvSpPr>
        <p:spPr>
          <a:xfrm>
            <a:off x="7296149" y="3305174"/>
            <a:ext cx="12382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SUB</a:t>
            </a:r>
            <a:endParaRPr lang="ko-KR" altLang="en-US" dirty="0" err="1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873D89-D7C0-AA72-22E6-8AA0B8D62272}"/>
              </a:ext>
            </a:extLst>
          </p:cNvPr>
          <p:cNvSpPr/>
          <p:nvPr/>
        </p:nvSpPr>
        <p:spPr>
          <a:xfrm>
            <a:off x="9077324" y="3267074"/>
            <a:ext cx="123825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 Light"/>
                <a:cs typeface="Microsoft GothicNeo Light"/>
              </a:rPr>
              <a:t>CIN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FB7952-F53D-740A-3A6E-53C70830C8A1}"/>
              </a:ext>
            </a:extLst>
          </p:cNvPr>
          <p:cNvCxnSpPr>
            <a:cxnSpLocks/>
          </p:cNvCxnSpPr>
          <p:nvPr/>
        </p:nvCxnSpPr>
        <p:spPr>
          <a:xfrm flipH="1">
            <a:off x="7953375" y="2676525"/>
            <a:ext cx="762000" cy="61912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206E3B-7C16-446E-9922-AD1BB10926B2}"/>
              </a:ext>
            </a:extLst>
          </p:cNvPr>
          <p:cNvCxnSpPr>
            <a:cxnSpLocks/>
          </p:cNvCxnSpPr>
          <p:nvPr/>
        </p:nvCxnSpPr>
        <p:spPr>
          <a:xfrm>
            <a:off x="8715375" y="2676525"/>
            <a:ext cx="1000125" cy="619125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F30817-718E-72E1-6FAF-7C2D113002B8}"/>
              </a:ext>
            </a:extLst>
          </p:cNvPr>
          <p:cNvCxnSpPr/>
          <p:nvPr/>
        </p:nvCxnSpPr>
        <p:spPr>
          <a:xfrm>
            <a:off x="5019675" y="2962275"/>
            <a:ext cx="1924050" cy="9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600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대비를 위한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Mobius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모방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541318" y="510421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7C54E-A1B2-6A4E-BD87-00D71819D28B}"/>
              </a:ext>
            </a:extLst>
          </p:cNvPr>
          <p:cNvSpPr txBox="1"/>
          <p:nvPr/>
        </p:nvSpPr>
        <p:spPr>
          <a:xfrm>
            <a:off x="1079830" y="2676353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간단한 에러 메세지도 </a:t>
            </a:r>
            <a:r>
              <a:rPr lang="ko-KR" altLang="en-US" dirty="0" err="1">
                <a:ea typeface="Microsoft GothicNeo Light"/>
                <a:cs typeface="Microsoft GothicNeo Light"/>
              </a:rPr>
              <a:t>json</a:t>
            </a:r>
            <a:r>
              <a:rPr lang="ko-KR" altLang="en-US" dirty="0">
                <a:ea typeface="Microsoft GothicNeo Light"/>
                <a:cs typeface="Microsoft GothicNeo Light"/>
              </a:rPr>
              <a:t> 형태로 응답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A26BA0D-657D-3E6B-C815-412D92CD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892728"/>
            <a:ext cx="3390900" cy="548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21A457E-543B-D861-0DB5-F81FE86F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3286953"/>
            <a:ext cx="3657600" cy="1779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88109-9476-47EE-96FA-D97B4778080B}"/>
              </a:ext>
            </a:extLst>
          </p:cNvPr>
          <p:cNvSpPr txBox="1"/>
          <p:nvPr/>
        </p:nvSpPr>
        <p:spPr>
          <a:xfrm>
            <a:off x="1584655" y="5286202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응답 헤더의 필드와 해당 값들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406B920-7B06-42BD-9D47-273A3B173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1426590"/>
            <a:ext cx="2743200" cy="14140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46278-69D6-F750-FFA7-70E24C829FCA}"/>
              </a:ext>
            </a:extLst>
          </p:cNvPr>
          <p:cNvSpPr txBox="1"/>
          <p:nvPr/>
        </p:nvSpPr>
        <p:spPr>
          <a:xfrm>
            <a:off x="6404305" y="3047827"/>
            <a:ext cx="9904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et는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ct기준</a:t>
            </a:r>
            <a:r>
              <a:rPr lang="ko-KR" altLang="en-US" dirty="0">
                <a:ea typeface="Microsoft GothicNeo Light"/>
                <a:cs typeface="Microsoft GothicNeo Light"/>
              </a:rPr>
              <a:t> 2년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 시에도 갱신 </a:t>
            </a:r>
            <a:r>
              <a:rPr lang="ko-KR" altLang="en-US" dirty="0" err="1">
                <a:ea typeface="Microsoft GothicNeo Light"/>
                <a:cs typeface="Microsoft GothicNeo Light"/>
              </a:rPr>
              <a:t>x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ri는</a:t>
            </a:r>
            <a:r>
              <a:rPr lang="ko-KR" altLang="en-US" dirty="0">
                <a:ea typeface="Microsoft GothicNeo Light"/>
                <a:cs typeface="Microsoft GothicNeo Light"/>
              </a:rPr>
              <a:t> 생성 시간 + 랜덤 값으로 고유성 확보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특이하게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AE의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ri는</a:t>
            </a:r>
            <a:r>
              <a:rPr lang="ko-KR" altLang="en-US" dirty="0">
                <a:ea typeface="Microsoft GothicNeo Light"/>
                <a:cs typeface="Microsoft GothicNeo Light"/>
              </a:rPr>
              <a:t> X-M2M-Origin 필드 값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해당 값으로 접근 제어를 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7262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600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대비를 위한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Mobius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모방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541318" y="510421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A62E7572-20FE-FE9F-2DBE-AEDA03CD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46" y="1466850"/>
            <a:ext cx="1958534" cy="439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A9FD9-D287-E056-355F-E7BA9887968B}"/>
              </a:ext>
            </a:extLst>
          </p:cNvPr>
          <p:cNvSpPr txBox="1"/>
          <p:nvPr/>
        </p:nvSpPr>
        <p:spPr>
          <a:xfrm>
            <a:off x="3899230" y="1866727"/>
            <a:ext cx="990426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Mobius를</a:t>
            </a:r>
            <a:r>
              <a:rPr lang="ko-KR" altLang="en-US" dirty="0">
                <a:ea typeface="Microsoft GothicNeo Light"/>
                <a:cs typeface="Microsoft GothicNeo Light"/>
              </a:rPr>
              <a:t> 로컬 설치 후 해당 </a:t>
            </a:r>
            <a:r>
              <a:rPr lang="ko-KR" altLang="en-US" dirty="0" err="1">
                <a:ea typeface="Microsoft GothicNeo Light"/>
                <a:cs typeface="Microsoft GothicNeo Light"/>
              </a:rPr>
              <a:t>Mobius가</a:t>
            </a:r>
            <a:r>
              <a:rPr lang="ko-KR" altLang="en-US" dirty="0">
                <a:ea typeface="Microsoft GothicNeo Light"/>
                <a:cs typeface="Microsoft GothicNeo Light"/>
              </a:rPr>
              <a:t> 잘 동작하는지 확인하기 위한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postman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collection이</a:t>
            </a:r>
            <a:r>
              <a:rPr lang="ko-KR" altLang="en-US" dirty="0">
                <a:ea typeface="Microsoft GothicNeo Light"/>
                <a:cs typeface="Microsoft GothicNeo Light"/>
              </a:rPr>
              <a:t> 존재함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현재 </a:t>
            </a:r>
            <a:r>
              <a:rPr lang="ko-KR" altLang="en-US" dirty="0" err="1">
                <a:ea typeface="Microsoft GothicNeo Light"/>
                <a:cs typeface="Microsoft GothicNeo Light"/>
              </a:rPr>
              <a:t>TinyIoT</a:t>
            </a:r>
            <a:r>
              <a:rPr lang="ko-KR" altLang="en-US" dirty="0">
                <a:ea typeface="Microsoft GothicNeo Light"/>
                <a:cs typeface="Microsoft GothicNeo Light"/>
              </a:rPr>
              <a:t> 서버에 테스트를 해보았을 때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 제외하고 모두 잘 동작함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※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Update가</a:t>
            </a:r>
            <a:r>
              <a:rPr lang="ko-KR" altLang="en-US" dirty="0">
                <a:ea typeface="Microsoft GothicNeo Light"/>
                <a:cs typeface="Microsoft GothicNeo Light"/>
              </a:rPr>
              <a:t> 동작하지 않는 이유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Mobius</a:t>
            </a:r>
            <a:r>
              <a:rPr lang="ko-KR" altLang="en-US" dirty="0">
                <a:ea typeface="Microsoft GothicNeo Light"/>
                <a:cs typeface="Microsoft GothicNeo Light"/>
              </a:rPr>
              <a:t> -&gt; 업데이트 하고자 하는 필드 값만 페이로드에 포함함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TinyIoT</a:t>
            </a:r>
            <a:r>
              <a:rPr lang="ko-KR" altLang="en-US" dirty="0">
                <a:ea typeface="Microsoft GothicNeo Light"/>
                <a:cs typeface="Microsoft GothicNeo Light"/>
              </a:rPr>
              <a:t> -&gt;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Create시</a:t>
            </a:r>
            <a:r>
              <a:rPr lang="ko-KR" altLang="en-US" dirty="0">
                <a:ea typeface="Microsoft GothicNeo Light"/>
                <a:cs typeface="Microsoft GothicNeo Light"/>
              </a:rPr>
              <a:t> 필요한 필드 값들을 모두 페이로드에 포함함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703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5600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테스트 대비를 위한 </a:t>
            </a:r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Mobius</a:t>
            </a:r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 모방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541318" y="510421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래픽 6" descr="텔레비전 단색으로 채워진">
            <a:extLst>
              <a:ext uri="{FF2B5EF4-FFF2-40B4-BE49-F238E27FC236}">
                <a16:creationId xmlns:a16="http://schemas.microsoft.com/office/drawing/2014/main" id="{CF13F848-3D40-4DDF-099C-D73A496C2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438275"/>
            <a:ext cx="2238375" cy="22383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16DDE1-4F52-3FA4-1122-151264F60362}"/>
              </a:ext>
            </a:extLst>
          </p:cNvPr>
          <p:cNvSpPr/>
          <p:nvPr/>
        </p:nvSpPr>
        <p:spPr>
          <a:xfrm>
            <a:off x="866775" y="2085975"/>
            <a:ext cx="695325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ea typeface="Microsoft GothicNeo Light"/>
                <a:cs typeface="Microsoft GothicNeo Light"/>
              </a:rPr>
              <a:t>CNT</a:t>
            </a:r>
            <a:endParaRPr lang="ko-KR" altLang="en-US" sz="1000">
              <a:ea typeface="Microsoft GothicNeo Light"/>
              <a:cs typeface="Microsoft GothicNeo Light"/>
            </a:endParaRPr>
          </a:p>
        </p:txBody>
      </p:sp>
      <p:pic>
        <p:nvPicPr>
          <p:cNvPr id="9" name="그래픽 9" descr="커서 단색으로 채워진">
            <a:extLst>
              <a:ext uri="{FF2B5EF4-FFF2-40B4-BE49-F238E27FC236}">
                <a16:creationId xmlns:a16="http://schemas.microsoft.com/office/drawing/2014/main" id="{081CCB46-033C-52B7-9A3F-B8B548455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350" y="2190750"/>
            <a:ext cx="571500" cy="5810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D040D-0D9A-46B2-5DD2-A159C97C4FBD}"/>
              </a:ext>
            </a:extLst>
          </p:cNvPr>
          <p:cNvSpPr/>
          <p:nvPr/>
        </p:nvSpPr>
        <p:spPr>
          <a:xfrm>
            <a:off x="4210050" y="1743075"/>
            <a:ext cx="3152775" cy="38671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4F9341-8341-DD7A-1BF7-F330F0082E73}"/>
              </a:ext>
            </a:extLst>
          </p:cNvPr>
          <p:cNvCxnSpPr/>
          <p:nvPr/>
        </p:nvCxnSpPr>
        <p:spPr>
          <a:xfrm>
            <a:off x="1781175" y="2238375"/>
            <a:ext cx="22955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418A3-7C1E-28D0-DFBC-8C0972AD542E}"/>
              </a:ext>
            </a:extLst>
          </p:cNvPr>
          <p:cNvSpPr txBox="1"/>
          <p:nvPr/>
        </p:nvSpPr>
        <p:spPr>
          <a:xfrm>
            <a:off x="4604080" y="2133427"/>
            <a:ext cx="99042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ea typeface="Microsoft GothicNeo Light"/>
                <a:cs typeface="Microsoft GothicNeo Light"/>
              </a:rPr>
              <a:t>ri</a:t>
            </a:r>
            <a:r>
              <a:rPr lang="ko-KR" altLang="en-US" b="1" dirty="0">
                <a:ea typeface="Microsoft GothicNeo Light"/>
                <a:cs typeface="Microsoft GothicNeo Light"/>
              </a:rPr>
              <a:t> :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pi</a:t>
            </a:r>
            <a:r>
              <a:rPr lang="ko-KR" altLang="en-US" b="1" dirty="0">
                <a:ea typeface="Microsoft GothicNeo Light"/>
                <a:cs typeface="Microsoft GothicNeo Light"/>
              </a:rPr>
              <a:t>: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 err="1">
                <a:ea typeface="Microsoft GothicNeo Light"/>
                <a:cs typeface="Microsoft GothicNeo Light"/>
              </a:rPr>
              <a:t>rn</a:t>
            </a:r>
            <a:r>
              <a:rPr lang="ko-KR" altLang="en-US" b="1" dirty="0">
                <a:ea typeface="Microsoft GothicNeo Light"/>
                <a:cs typeface="Microsoft GothicNeo Light"/>
              </a:rPr>
              <a:t>: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Microsoft GothicNeo Light"/>
                <a:cs typeface="Microsoft GothicNeo Light"/>
              </a:rPr>
              <a:t>…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  <a:p>
            <a:r>
              <a:rPr lang="ko-KR" altLang="en-US" b="1" dirty="0">
                <a:ea typeface="Microsoft GothicNeo Light"/>
                <a:cs typeface="Microsoft GothicNeo Light"/>
              </a:rPr>
              <a:t>…</a:t>
            </a:r>
          </a:p>
          <a:p>
            <a:endParaRPr lang="ko-KR" altLang="en-US" b="1" dirty="0">
              <a:ea typeface="Microsoft GothicNeo Light"/>
              <a:cs typeface="Microsoft GothicNeo Ligh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9E0A6-E8CC-F525-1833-E47AD7861935}"/>
              </a:ext>
            </a:extLst>
          </p:cNvPr>
          <p:cNvSpPr/>
          <p:nvPr/>
        </p:nvSpPr>
        <p:spPr>
          <a:xfrm>
            <a:off x="5105400" y="2162175"/>
            <a:ext cx="1952625" cy="266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Microsoft GothicNeo Light"/>
                <a:cs typeface="Microsoft GothicNeo Light"/>
              </a:rPr>
              <a:t>2-20220914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7AC357-555D-3232-1342-E39FF9777D60}"/>
              </a:ext>
            </a:extLst>
          </p:cNvPr>
          <p:cNvSpPr/>
          <p:nvPr/>
        </p:nvSpPr>
        <p:spPr>
          <a:xfrm>
            <a:off x="5114925" y="2724150"/>
            <a:ext cx="1952625" cy="266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Microsoft GothicNeo Light"/>
                <a:cs typeface="Microsoft GothicNeo Light"/>
              </a:rPr>
              <a:t>NULL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96097-80CA-6968-2FE6-CCC711BB0224}"/>
              </a:ext>
            </a:extLst>
          </p:cNvPr>
          <p:cNvSpPr/>
          <p:nvPr/>
        </p:nvSpPr>
        <p:spPr>
          <a:xfrm>
            <a:off x="5114925" y="3286124"/>
            <a:ext cx="1952625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Microsoft GothicNeo Light"/>
                <a:cs typeface="Microsoft GothicNeo Light"/>
              </a:rPr>
              <a:t>tinyiot</a:t>
            </a:r>
          </a:p>
        </p:txBody>
      </p:sp>
      <p:pic>
        <p:nvPicPr>
          <p:cNvPr id="19" name="그래픽 2" descr="서버 단색으로 채워진">
            <a:extLst>
              <a:ext uri="{FF2B5EF4-FFF2-40B4-BE49-F238E27FC236}">
                <a16:creationId xmlns:a16="http://schemas.microsoft.com/office/drawing/2014/main" id="{FAF38C30-D644-5F9B-67D7-EF94B019C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4100" y="2552700"/>
            <a:ext cx="1447800" cy="1447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17EE5A-D5D4-CF4C-E916-2D6E905DBDE7}"/>
              </a:ext>
            </a:extLst>
          </p:cNvPr>
          <p:cNvSpPr txBox="1"/>
          <p:nvPr/>
        </p:nvSpPr>
        <p:spPr>
          <a:xfrm>
            <a:off x="10157155" y="4057477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TinyIoT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CDC0301-26CC-37AF-B561-2CD7BE0BD79A}"/>
              </a:ext>
            </a:extLst>
          </p:cNvPr>
          <p:cNvCxnSpPr>
            <a:cxnSpLocks/>
          </p:cNvCxnSpPr>
          <p:nvPr/>
        </p:nvCxnSpPr>
        <p:spPr>
          <a:xfrm>
            <a:off x="7591424" y="3238499"/>
            <a:ext cx="2114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4934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2101</cp:revision>
  <dcterms:created xsi:type="dcterms:W3CDTF">2022-06-07T11:13:53Z</dcterms:created>
  <dcterms:modified xsi:type="dcterms:W3CDTF">2022-09-13T17:44:24Z</dcterms:modified>
</cp:coreProperties>
</file>